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5"/>
  </p:notesMasterIdLst>
  <p:handoutMasterIdLst>
    <p:handoutMasterId r:id="rId8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30" r:id="rId52"/>
    <p:sldId id="1531" r:id="rId53"/>
    <p:sldId id="1532" r:id="rId54"/>
    <p:sldId id="1500" r:id="rId55"/>
    <p:sldId id="1501" r:id="rId56"/>
    <p:sldId id="1533" r:id="rId57"/>
    <p:sldId id="1535" r:id="rId58"/>
    <p:sldId id="1502" r:id="rId59"/>
    <p:sldId id="1503" r:id="rId60"/>
    <p:sldId id="1504" r:id="rId61"/>
    <p:sldId id="1505" r:id="rId62"/>
    <p:sldId id="1539" r:id="rId63"/>
    <p:sldId id="1540" r:id="rId64"/>
    <p:sldId id="1506" r:id="rId65"/>
    <p:sldId id="1507" r:id="rId66"/>
    <p:sldId id="1541" r:id="rId67"/>
    <p:sldId id="1542" r:id="rId68"/>
    <p:sldId id="1543" r:id="rId69"/>
    <p:sldId id="1508" r:id="rId70"/>
    <p:sldId id="1527" r:id="rId71"/>
    <p:sldId id="1528" r:id="rId72"/>
    <p:sldId id="1534" r:id="rId73"/>
    <p:sldId id="1536" r:id="rId74"/>
    <p:sldId id="1537" r:id="rId75"/>
    <p:sldId id="1538" r:id="rId76"/>
    <p:sldId id="356" r:id="rId77"/>
    <p:sldId id="1424" r:id="rId78"/>
    <p:sldId id="1390" r:id="rId79"/>
    <p:sldId id="997" r:id="rId80"/>
    <p:sldId id="362" r:id="rId81"/>
    <p:sldId id="1494" r:id="rId82"/>
    <p:sldId id="1034" r:id="rId83"/>
    <p:sldId id="323" r:id="rId8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226" dt="2025-03-11T13:09:13.0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1T13:13:24.663" v="4893" actId="6549"/>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1T02:42:40.271" v="2679" actId="20577"/>
        <pc:sldMkLst>
          <pc:docMk/>
          <pc:sldMk cId="3486068256" sldId="1167"/>
        </pc:sldMkLst>
        <pc:graphicFrameChg chg="mod modGraphic">
          <ac:chgData name="Alfred Asterjadhi" userId="39de57b9-85c0-4fd1-aaac-8ca2b6560ad0" providerId="ADAL" clId="{6F91C6B6-C7CD-4B50-9CF6-479980899DB7}" dt="2025-03-11T02:42:40.271" v="2679" actId="2057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1T13:12:50.184" v="4891" actId="207"/>
        <pc:sldMkLst>
          <pc:docMk/>
          <pc:sldMk cId="1880260866" sldId="1429"/>
        </pc:sldMkLst>
        <pc:graphicFrameChg chg="mod modGraphic">
          <ac:chgData name="Alfred Asterjadhi" userId="39de57b9-85c0-4fd1-aaac-8ca2b6560ad0" providerId="ADAL" clId="{6F91C6B6-C7CD-4B50-9CF6-479980899DB7}" dt="2025-03-11T13:12:50.184" v="4891"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02:59:39.925" v="2836" actId="20577"/>
        <pc:sldMkLst>
          <pc:docMk/>
          <pc:sldMk cId="885285770" sldId="1448"/>
        </pc:sldMkLst>
        <pc:graphicFrameChg chg="mod modGraphic">
          <ac:chgData name="Alfred Asterjadhi" userId="39de57b9-85c0-4fd1-aaac-8ca2b6560ad0" providerId="ADAL" clId="{6F91C6B6-C7CD-4B50-9CF6-479980899DB7}" dt="2025-03-11T02:59:39.925" v="2836" actId="2057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0T17:30:27.929" v="2182"/>
        <pc:sldMkLst>
          <pc:docMk/>
          <pc:sldMk cId="3990395463" sldId="1496"/>
        </pc:sldMkLst>
        <pc:spChg chg="mod">
          <ac:chgData name="Alfred Asterjadhi" userId="39de57b9-85c0-4fd1-aaac-8ca2b6560ad0" providerId="ADAL" clId="{6F91C6B6-C7CD-4B50-9CF6-479980899DB7}" dt="2025-03-10T17:30:27.929" v="2182"/>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3:12:31.160" v="4868" actId="20577"/>
        <pc:sldMkLst>
          <pc:docMk/>
          <pc:sldMk cId="2947732830" sldId="1497"/>
        </pc:sldMkLst>
        <pc:spChg chg="mod">
          <ac:chgData name="Alfred Asterjadhi" userId="39de57b9-85c0-4fd1-aaac-8ca2b6560ad0" providerId="ADAL" clId="{6F91C6B6-C7CD-4B50-9CF6-479980899DB7}" dt="2025-03-11T13:12:31.160" v="4868" actId="20577"/>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1T04:54:13.172" v="4539" actId="404"/>
        <pc:sldMkLst>
          <pc:docMk/>
          <pc:sldMk cId="2479798648" sldId="1498"/>
        </pc:sldMkLst>
        <pc:spChg chg="mod">
          <ac:chgData name="Alfred Asterjadhi" userId="39de57b9-85c0-4fd1-aaac-8ca2b6560ad0" providerId="ADAL" clId="{6F91C6B6-C7CD-4B50-9CF6-479980899DB7}" dt="2025-03-11T04:54:13.172" v="4539" actId="404"/>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04:57:35.552" v="4618" actId="6549"/>
        <pc:sldMkLst>
          <pc:docMk/>
          <pc:sldMk cId="2390884872" sldId="1499"/>
        </pc:sldMkLst>
        <pc:spChg chg="mod">
          <ac:chgData name="Alfred Asterjadhi" userId="39de57b9-85c0-4fd1-aaac-8ca2b6560ad0" providerId="ADAL" clId="{6F91C6B6-C7CD-4B50-9CF6-479980899DB7}" dt="2025-03-11T04:57:35.552" v="4618" actId="6549"/>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1T04:50:02.515" v="4496" actId="6549"/>
        <pc:sldMkLst>
          <pc:docMk/>
          <pc:sldMk cId="2889362710" sldId="1500"/>
        </pc:sldMkLst>
        <pc:spChg chg="mod">
          <ac:chgData name="Alfred Asterjadhi" userId="39de57b9-85c0-4fd1-aaac-8ca2b6560ad0" providerId="ADAL" clId="{6F91C6B6-C7CD-4B50-9CF6-479980899DB7}" dt="2025-03-11T04:50:02.515" v="4496" actId="6549"/>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04:58:23.015" v="4659" actId="20577"/>
        <pc:sldMkLst>
          <pc:docMk/>
          <pc:sldMk cId="3015324058" sldId="1501"/>
        </pc:sldMkLst>
        <pc:spChg chg="mod">
          <ac:chgData name="Alfred Asterjadhi" userId="39de57b9-85c0-4fd1-aaac-8ca2b6560ad0" providerId="ADAL" clId="{6F91C6B6-C7CD-4B50-9CF6-479980899DB7}" dt="2025-03-11T04:58:23.015" v="4659" actId="2057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1T04:59:20.496" v="4660" actId="20577"/>
        <pc:sldMkLst>
          <pc:docMk/>
          <pc:sldMk cId="290911139" sldId="1502"/>
        </pc:sldMkLst>
        <pc:spChg chg="mod">
          <ac:chgData name="Alfred Asterjadhi" userId="39de57b9-85c0-4fd1-aaac-8ca2b6560ad0" providerId="ADAL" clId="{6F91C6B6-C7CD-4B50-9CF6-479980899DB7}" dt="2025-03-11T04:59:20.496" v="4660" actId="20577"/>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1T04:59:48.994" v="4662" actId="6549"/>
        <pc:sldMkLst>
          <pc:docMk/>
          <pc:sldMk cId="3461087741" sldId="1503"/>
        </pc:sldMkLst>
        <pc:spChg chg="mod">
          <ac:chgData name="Alfred Asterjadhi" userId="39de57b9-85c0-4fd1-aaac-8ca2b6560ad0" providerId="ADAL" clId="{6F91C6B6-C7CD-4B50-9CF6-479980899DB7}" dt="2025-03-11T04:59:48.994" v="4662" actId="6549"/>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0T15:17:39.889" v="2027" actId="20577"/>
        <pc:sldMkLst>
          <pc:docMk/>
          <pc:sldMk cId="2347738588" sldId="1504"/>
        </pc:sldMkLst>
        <pc:spChg chg="mod">
          <ac:chgData name="Alfred Asterjadhi" userId="39de57b9-85c0-4fd1-aaac-8ca2b6560ad0" providerId="ADAL" clId="{6F91C6B6-C7CD-4B50-9CF6-479980899DB7}" dt="2025-03-10T15:17:39.889" v="2027" actId="20577"/>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0T22:17:20.074" v="2426" actId="14100"/>
        <pc:sldMkLst>
          <pc:docMk/>
          <pc:sldMk cId="1014469854" sldId="1505"/>
        </pc:sldMkLst>
        <pc:spChg chg="mod">
          <ac:chgData name="Alfred Asterjadhi" userId="39de57b9-85c0-4fd1-aaac-8ca2b6560ad0" providerId="ADAL" clId="{6F91C6B6-C7CD-4B50-9CF6-479980899DB7}" dt="2025-03-10T22:17:20.074" v="2426" actId="14100"/>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09T17:31:48.838" v="417" actId="20577"/>
        <pc:sldMkLst>
          <pc:docMk/>
          <pc:sldMk cId="4157717891" sldId="1506"/>
        </pc:sldMkLst>
        <pc:spChg chg="mod">
          <ac:chgData name="Alfred Asterjadhi" userId="39de57b9-85c0-4fd1-aaac-8ca2b6560ad0" providerId="ADAL" clId="{6F91C6B6-C7CD-4B50-9CF6-479980899DB7}" dt="2025-03-09T17:31:48.838" v="417" actId="20577"/>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09T18:11:44.251" v="1278" actId="20577"/>
        <pc:sldMkLst>
          <pc:docMk/>
          <pc:sldMk cId="2357406032" sldId="1507"/>
        </pc:sldMkLst>
        <pc:spChg chg="mod">
          <ac:chgData name="Alfred Asterjadhi" userId="39de57b9-85c0-4fd1-aaac-8ca2b6560ad0" providerId="ADAL" clId="{6F91C6B6-C7CD-4B50-9CF6-479980899DB7}" dt="2025-03-09T18:11:44.251" v="1278" actId="2057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1T04:43:29.110" v="4491" actId="20577"/>
        <pc:sldMkLst>
          <pc:docMk/>
          <pc:sldMk cId="517676318" sldId="1508"/>
        </pc:sldMkLst>
        <pc:spChg chg="mod">
          <ac:chgData name="Alfred Asterjadhi" userId="39de57b9-85c0-4fd1-aaac-8ca2b6560ad0" providerId="ADAL" clId="{6F91C6B6-C7CD-4B50-9CF6-479980899DB7}" dt="2025-03-11T04:43:29.110" v="4491" actId="2057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1T02:49:06.435" v="2735"/>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1T02:49:06.435" v="2735"/>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1T02:48:55.639" v="2734" actId="207"/>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1T02:48:55.639" v="2734" actId="207"/>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03:02:43.497" v="286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03:02:43.497" v="286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1T02:47:38.152" v="2700" actId="207"/>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1T02:47:38.152" v="2700" actId="207"/>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03:01:57.658" v="2848" actId="207"/>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03:01:57.658" v="2848" actId="207"/>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1T02:50:05.221" v="2738"/>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1T02:50:05.221" v="2738"/>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1T02:50:40.715" v="2750"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1T02:50:40.715" v="2750"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1T03:02:11.809" v="2858"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1T03:02:11.809" v="2858"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1T02:51:08.586" v="2752"/>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ac:chgData name="Alfred Asterjadhi" userId="39de57b9-85c0-4fd1-aaac-8ca2b6560ad0" providerId="ADAL" clId="{6F91C6B6-C7CD-4B50-9CF6-479980899DB7}" dt="2025-03-11T02:51:08.586" v="2752"/>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pChg chg="mod">
          <ac:chgData name="Alfred Asterjadhi" userId="39de57b9-85c0-4fd1-aaac-8ca2b6560ad0" providerId="ADAL" clId="{6F91C6B6-C7CD-4B50-9CF6-479980899DB7}" dt="2025-03-11T04:38:19.548" v="4423" actId="21"/>
          <ac:spMkLst>
            <pc:docMk/>
            <pc:sldMk cId="3524654600" sldId="1521"/>
            <ac:spMk id="3" creationId="{37061C2F-6141-3999-809B-B3B292D597EB}"/>
          </ac:spMkLst>
        </pc:spChg>
      </pc:sldChg>
      <pc:sldChg chg="modSp new mod">
        <pc:chgData name="Alfred Asterjadhi" userId="39de57b9-85c0-4fd1-aaac-8ca2b6560ad0" providerId="ADAL" clId="{6F91C6B6-C7CD-4B50-9CF6-479980899DB7}" dt="2025-03-11T03:12:44.085" v="3104" actId="5793"/>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03:12:44.085" v="3104" actId="5793"/>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03:15:33.302" v="3193" actId="14100"/>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03:15:33.302" v="3193" actId="14100"/>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2:39:57.175" v="4679" actId="2057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2:39:57.175" v="4679" actId="2057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1T03:40:54.845" v="3534" actId="20577"/>
        <pc:sldMkLst>
          <pc:docMk/>
          <pc:sldMk cId="3106587136" sldId="1527"/>
        </pc:sldMkLst>
        <pc:spChg chg="mod">
          <ac:chgData name="Alfred Asterjadhi" userId="39de57b9-85c0-4fd1-aaac-8ca2b6560ad0" providerId="ADAL" clId="{6F91C6B6-C7CD-4B50-9CF6-479980899DB7}" dt="2025-03-11T03:40:54.845" v="3534" actId="20577"/>
          <ac:spMkLst>
            <pc:docMk/>
            <pc:sldMk cId="3106587136" sldId="1527"/>
            <ac:spMk id="3" creationId="{0CD4C513-B3EF-DB4B-06C3-5D198EB55969}"/>
          </ac:spMkLst>
        </pc:spChg>
      </pc:sldChg>
      <pc:sldChg chg="modSp add mod">
        <pc:chgData name="Alfred Asterjadhi" userId="39de57b9-85c0-4fd1-aaac-8ca2b6560ad0" providerId="ADAL" clId="{6F91C6B6-C7CD-4B50-9CF6-479980899DB7}" dt="2025-03-11T04:23:28.597" v="4148" actId="14100"/>
        <pc:sldMkLst>
          <pc:docMk/>
          <pc:sldMk cId="3564074973" sldId="1528"/>
        </pc:sldMkLst>
        <pc:spChg chg="mod">
          <ac:chgData name="Alfred Asterjadhi" userId="39de57b9-85c0-4fd1-aaac-8ca2b6560ad0" providerId="ADAL" clId="{6F91C6B6-C7CD-4B50-9CF6-479980899DB7}" dt="2025-03-11T03:41:01.741" v="3536" actId="20577"/>
          <ac:spMkLst>
            <pc:docMk/>
            <pc:sldMk cId="3564074973" sldId="1528"/>
            <ac:spMk id="2" creationId="{DDD76C41-6A8F-B442-247A-77D44F7AE562}"/>
          </ac:spMkLst>
        </pc:spChg>
        <pc:spChg chg="mod">
          <ac:chgData name="Alfred Asterjadhi" userId="39de57b9-85c0-4fd1-aaac-8ca2b6560ad0" providerId="ADAL" clId="{6F91C6B6-C7CD-4B50-9CF6-479980899DB7}" dt="2025-03-11T04:23:28.597" v="4148" actId="14100"/>
          <ac:spMkLst>
            <pc:docMk/>
            <pc:sldMk cId="356407497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pChg chg="mod">
          <ac:chgData name="Alfred Asterjadhi" userId="39de57b9-85c0-4fd1-aaac-8ca2b6560ad0" providerId="ADAL" clId="{6F91C6B6-C7CD-4B50-9CF6-479980899DB7}" dt="2025-03-11T03:46:44.173" v="3652" actId="20577"/>
          <ac:spMkLst>
            <pc:docMk/>
            <pc:sldMk cId="865941517" sldId="1529"/>
            <ac:spMk id="2" creationId="{4A4FA6D3-C65B-8805-643C-544A7B4A8370}"/>
          </ac:spMkLst>
        </pc:spChg>
        <pc:spChg chg="mod">
          <ac:chgData name="Alfred Asterjadhi" userId="39de57b9-85c0-4fd1-aaac-8ca2b6560ad0" providerId="ADAL" clId="{6F91C6B6-C7CD-4B50-9CF6-479980899DB7}" dt="2025-03-11T03:49:07.799" v="3710" actId="5793"/>
          <ac:spMkLst>
            <pc:docMk/>
            <pc:sldMk cId="865941517" sldId="1529"/>
            <ac:spMk id="3" creationId="{70393695-D83C-AC38-B607-3720F8EBD264}"/>
          </ac:spMkLst>
        </pc:spChg>
      </pc:sldChg>
      <pc:sldChg chg="modSp add mod">
        <pc:chgData name="Alfred Asterjadhi" userId="39de57b9-85c0-4fd1-aaac-8ca2b6560ad0" providerId="ADAL" clId="{6F91C6B6-C7CD-4B50-9CF6-479980899DB7}" dt="2025-03-11T12:40:28.758" v="4684" actId="2057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2:40:28.758" v="4684" actId="2057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2:40:37.312" v="4687" actId="2057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2:40:37.312" v="4687" actId="2057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2:42:35.162" v="4692" actId="2057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2:42:35.162" v="4692" actId="2057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pChg chg="mod">
          <ac:chgData name="Alfred Asterjadhi" userId="39de57b9-85c0-4fd1-aaac-8ca2b6560ad0" providerId="ADAL" clId="{6F91C6B6-C7CD-4B50-9CF6-479980899DB7}" dt="2025-03-11T03:54:39.824" v="3844" actId="20577"/>
          <ac:spMkLst>
            <pc:docMk/>
            <pc:sldMk cId="727889307" sldId="1532"/>
            <ac:spMk id="2" creationId="{F00477E0-3FDD-1232-AA18-9864B5C22D7D}"/>
          </ac:spMkLst>
        </pc:spChg>
        <pc:spChg chg="mod">
          <ac:chgData name="Alfred Asterjadhi" userId="39de57b9-85c0-4fd1-aaac-8ca2b6560ad0" providerId="ADAL" clId="{6F91C6B6-C7CD-4B50-9CF6-479980899DB7}" dt="2025-03-11T03:56:50.434" v="3873" actId="20577"/>
          <ac:spMkLst>
            <pc:docMk/>
            <pc:sldMk cId="727889307" sldId="1532"/>
            <ac:spMk id="3" creationId="{44633E21-1DEF-37AA-2784-F0C5B4271226}"/>
          </ac:spMkLst>
        </pc:spChg>
      </pc:sldChg>
      <pc:sldChg chg="modSp add mod">
        <pc:chgData name="Alfred Asterjadhi" userId="39de57b9-85c0-4fd1-aaac-8ca2b6560ad0" providerId="ADAL" clId="{6F91C6B6-C7CD-4B50-9CF6-479980899DB7}" dt="2025-03-11T12:42:43.955" v="4695" actId="20577"/>
        <pc:sldMkLst>
          <pc:docMk/>
          <pc:sldMk cId="1017567709" sldId="1533"/>
        </pc:sldMkLst>
        <pc:spChg chg="mod">
          <ac:chgData name="Alfred Asterjadhi" userId="39de57b9-85c0-4fd1-aaac-8ca2b6560ad0" providerId="ADAL" clId="{6F91C6B6-C7CD-4B50-9CF6-479980899DB7}" dt="2025-03-11T12:42:40.228" v="4693" actId="20577"/>
          <ac:spMkLst>
            <pc:docMk/>
            <pc:sldMk cId="1017567709" sldId="1533"/>
            <ac:spMk id="2" creationId="{84F996D3-8902-5D5E-B65B-063A6337E80A}"/>
          </ac:spMkLst>
        </pc:spChg>
        <pc:spChg chg="mod">
          <ac:chgData name="Alfred Asterjadhi" userId="39de57b9-85c0-4fd1-aaac-8ca2b6560ad0" providerId="ADAL" clId="{6F91C6B6-C7CD-4B50-9CF6-479980899DB7}" dt="2025-03-11T12:42:43.955" v="4695" actId="20577"/>
          <ac:spMkLst>
            <pc:docMk/>
            <pc:sldMk cId="1017567709" sldId="1533"/>
            <ac:spMk id="3" creationId="{2C1ED92F-783D-1A79-2287-B611ED71EBCD}"/>
          </ac:spMkLst>
        </pc:spChg>
      </pc:sldChg>
      <pc:sldChg chg="addSp delSp modSp add mod">
        <pc:chgData name="Alfred Asterjadhi" userId="39de57b9-85c0-4fd1-aaac-8ca2b6560ad0" providerId="ADAL" clId="{6F91C6B6-C7CD-4B50-9CF6-479980899DB7}" dt="2025-03-11T04:36:22.988" v="4395" actId="20577"/>
        <pc:sldMkLst>
          <pc:docMk/>
          <pc:sldMk cId="3772188097" sldId="1534"/>
        </pc:sldMkLst>
        <pc:spChg chg="mod">
          <ac:chgData name="Alfred Asterjadhi" userId="39de57b9-85c0-4fd1-aaac-8ca2b6560ad0" providerId="ADAL" clId="{6F91C6B6-C7CD-4B50-9CF6-479980899DB7}" dt="2025-03-11T03:59:43.853" v="3931" actId="20577"/>
          <ac:spMkLst>
            <pc:docMk/>
            <pc:sldMk cId="3772188097" sldId="1534"/>
            <ac:spMk id="2" creationId="{B37B8CA2-2F33-485B-2A21-1BBDC5A18055}"/>
          </ac:spMkLst>
        </pc:spChg>
        <pc:spChg chg="mod">
          <ac:chgData name="Alfred Asterjadhi" userId="39de57b9-85c0-4fd1-aaac-8ca2b6560ad0" providerId="ADAL" clId="{6F91C6B6-C7CD-4B50-9CF6-479980899DB7}" dt="2025-03-11T04:36:22.988" v="4395" actId="20577"/>
          <ac:spMkLst>
            <pc:docMk/>
            <pc:sldMk cId="3772188097" sldId="1534"/>
            <ac:spMk id="3" creationId="{9F268663-C813-C5AB-E0A4-538FE1068A16}"/>
          </ac:spMkLst>
        </pc:spChg>
        <pc:spChg chg="add">
          <ac:chgData name="Alfred Asterjadhi" userId="39de57b9-85c0-4fd1-aaac-8ca2b6560ad0" providerId="ADAL" clId="{6F91C6B6-C7CD-4B50-9CF6-479980899DB7}" dt="2025-03-11T04:24:52.924" v="4182"/>
          <ac:spMkLst>
            <pc:docMk/>
            <pc:sldMk cId="3772188097" sldId="1534"/>
            <ac:spMk id="9" creationId="{5E7DA759-AD1B-0558-DFA4-CBC1ACFC0022}"/>
          </ac:spMkLst>
        </pc:spChg>
        <pc:picChg chg="add del">
          <ac:chgData name="Alfred Asterjadhi" userId="39de57b9-85c0-4fd1-aaac-8ca2b6560ad0" providerId="ADAL" clId="{6F91C6B6-C7CD-4B50-9CF6-479980899DB7}" dt="2025-03-11T04:00:46.076" v="3937" actId="22"/>
          <ac:picMkLst>
            <pc:docMk/>
            <pc:sldMk cId="3772188097" sldId="1534"/>
            <ac:picMk id="8" creationId="{C054B7C1-2133-34AB-EAE7-CDEBC7B13487}"/>
          </ac:picMkLst>
        </pc:picChg>
        <pc:picChg chg="add mod">
          <ac:chgData name="Alfred Asterjadhi" userId="39de57b9-85c0-4fd1-aaac-8ca2b6560ad0" providerId="ADAL" clId="{6F91C6B6-C7CD-4B50-9CF6-479980899DB7}" dt="2025-03-11T04:25:04.312" v="4187" actId="1076"/>
          <ac:picMkLst>
            <pc:docMk/>
            <pc:sldMk cId="3772188097" sldId="1534"/>
            <ac:picMk id="10" creationId="{CA2835CF-B53B-734F-479F-B718EE5D6213}"/>
          </ac:picMkLst>
        </pc:picChg>
      </pc:sldChg>
      <pc:sldChg chg="modSp add mod">
        <pc:chgData name="Alfred Asterjadhi" userId="39de57b9-85c0-4fd1-aaac-8ca2b6560ad0" providerId="ADAL" clId="{6F91C6B6-C7CD-4B50-9CF6-479980899DB7}" dt="2025-03-11T12:42:51.035" v="4698" actId="20577"/>
        <pc:sldMkLst>
          <pc:docMk/>
          <pc:sldMk cId="3786875039" sldId="1535"/>
        </pc:sldMkLst>
        <pc:spChg chg="mod">
          <ac:chgData name="Alfred Asterjadhi" userId="39de57b9-85c0-4fd1-aaac-8ca2b6560ad0" providerId="ADAL" clId="{6F91C6B6-C7CD-4B50-9CF6-479980899DB7}" dt="2025-03-11T04:05:23.672" v="4008"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12:42:51.035" v="4698" actId="20577"/>
          <ac:spMkLst>
            <pc:docMk/>
            <pc:sldMk cId="3786875039" sldId="1535"/>
            <ac:spMk id="3" creationId="{85F38ECA-91D1-FECC-A02F-5D05E2C07DD6}"/>
          </ac:spMkLst>
        </pc:spChg>
      </pc:sldChg>
      <pc:sldChg chg="addSp delSp modSp add mod">
        <pc:chgData name="Alfred Asterjadhi" userId="39de57b9-85c0-4fd1-aaac-8ca2b6560ad0" providerId="ADAL" clId="{6F91C6B6-C7CD-4B50-9CF6-479980899DB7}" dt="2025-03-11T04:36:24.597" v="4396" actId="20577"/>
        <pc:sldMkLst>
          <pc:docMk/>
          <pc:sldMk cId="3151654603" sldId="1536"/>
        </pc:sldMkLst>
        <pc:spChg chg="mod">
          <ac:chgData name="Alfred Asterjadhi" userId="39de57b9-85c0-4fd1-aaac-8ca2b6560ad0" providerId="ADAL" clId="{6F91C6B6-C7CD-4B50-9CF6-479980899DB7}" dt="2025-03-11T04:30:15.735" v="4240" actId="20577"/>
          <ac:spMkLst>
            <pc:docMk/>
            <pc:sldMk cId="3151654603" sldId="1536"/>
            <ac:spMk id="2" creationId="{8A0F1F92-2EB7-AFE2-AE16-D98C94A14534}"/>
          </ac:spMkLst>
        </pc:spChg>
        <pc:spChg chg="mod">
          <ac:chgData name="Alfred Asterjadhi" userId="39de57b9-85c0-4fd1-aaac-8ca2b6560ad0" providerId="ADAL" clId="{6F91C6B6-C7CD-4B50-9CF6-479980899DB7}" dt="2025-03-11T04:36:24.597" v="4396" actId="20577"/>
          <ac:spMkLst>
            <pc:docMk/>
            <pc:sldMk cId="3151654603" sldId="1536"/>
            <ac:spMk id="3" creationId="{804580D0-02B7-9847-FB61-114A768ED379}"/>
          </ac:spMkLst>
        </pc:spChg>
        <pc:picChg chg="add mod">
          <ac:chgData name="Alfred Asterjadhi" userId="39de57b9-85c0-4fd1-aaac-8ca2b6560ad0" providerId="ADAL" clId="{6F91C6B6-C7CD-4B50-9CF6-479980899DB7}" dt="2025-03-11T04:31:34.694" v="4266" actId="1076"/>
          <ac:picMkLst>
            <pc:docMk/>
            <pc:sldMk cId="3151654603" sldId="1536"/>
            <ac:picMk id="7" creationId="{C7D68461-12EC-08EF-D4E5-2294904EE79B}"/>
          </ac:picMkLst>
        </pc:picChg>
        <pc:picChg chg="del">
          <ac:chgData name="Alfred Asterjadhi" userId="39de57b9-85c0-4fd1-aaac-8ca2b6560ad0" providerId="ADAL" clId="{6F91C6B6-C7CD-4B50-9CF6-479980899DB7}" dt="2025-03-11T04:31:22.805" v="4263" actId="478"/>
          <ac:picMkLst>
            <pc:docMk/>
            <pc:sldMk cId="3151654603" sldId="1536"/>
            <ac:picMk id="10" creationId="{655858C6-031C-2955-F0C4-A26A660071BC}"/>
          </ac:picMkLst>
        </pc:picChg>
      </pc:sldChg>
      <pc:sldChg chg="delSp modSp add mod">
        <pc:chgData name="Alfred Asterjadhi" userId="39de57b9-85c0-4fd1-aaac-8ca2b6560ad0" providerId="ADAL" clId="{6F91C6B6-C7CD-4B50-9CF6-479980899DB7}" dt="2025-03-11T04:36:27.939" v="4398" actId="20577"/>
        <pc:sldMkLst>
          <pc:docMk/>
          <pc:sldMk cId="768621796" sldId="1537"/>
        </pc:sldMkLst>
        <pc:spChg chg="mod">
          <ac:chgData name="Alfred Asterjadhi" userId="39de57b9-85c0-4fd1-aaac-8ca2b6560ad0" providerId="ADAL" clId="{6F91C6B6-C7CD-4B50-9CF6-479980899DB7}" dt="2025-03-11T04:31:48.803" v="4268" actId="20577"/>
          <ac:spMkLst>
            <pc:docMk/>
            <pc:sldMk cId="768621796" sldId="1537"/>
            <ac:spMk id="2" creationId="{8763B79E-FBC9-2B0C-576A-228823B18061}"/>
          </ac:spMkLst>
        </pc:spChg>
        <pc:spChg chg="mod">
          <ac:chgData name="Alfred Asterjadhi" userId="39de57b9-85c0-4fd1-aaac-8ca2b6560ad0" providerId="ADAL" clId="{6F91C6B6-C7CD-4B50-9CF6-479980899DB7}" dt="2025-03-11T04:36:27.939" v="4398" actId="20577"/>
          <ac:spMkLst>
            <pc:docMk/>
            <pc:sldMk cId="768621796" sldId="1537"/>
            <ac:spMk id="3" creationId="{5DC66DDB-2DA4-0DBC-BE0A-779546483498}"/>
          </ac:spMkLst>
        </pc:spChg>
        <pc:picChg chg="del">
          <ac:chgData name="Alfred Asterjadhi" userId="39de57b9-85c0-4fd1-aaac-8ca2b6560ad0" providerId="ADAL" clId="{6F91C6B6-C7CD-4B50-9CF6-479980899DB7}" dt="2025-03-11T04:32:01.449" v="4270" actId="478"/>
          <ac:picMkLst>
            <pc:docMk/>
            <pc:sldMk cId="768621796" sldId="1537"/>
            <ac:picMk id="7" creationId="{35180660-F241-7C82-A141-B9C41AA10F4E}"/>
          </ac:picMkLst>
        </pc:picChg>
      </pc:sldChg>
      <pc:sldChg chg="modSp add mod">
        <pc:chgData name="Alfred Asterjadhi" userId="39de57b9-85c0-4fd1-aaac-8ca2b6560ad0" providerId="ADAL" clId="{6F91C6B6-C7CD-4B50-9CF6-479980899DB7}" dt="2025-03-11T04:37:23.254" v="4421" actId="20577"/>
        <pc:sldMkLst>
          <pc:docMk/>
          <pc:sldMk cId="2837358350" sldId="1538"/>
        </pc:sldMkLst>
        <pc:spChg chg="mod">
          <ac:chgData name="Alfred Asterjadhi" userId="39de57b9-85c0-4fd1-aaac-8ca2b6560ad0" providerId="ADAL" clId="{6F91C6B6-C7CD-4B50-9CF6-479980899DB7}" dt="2025-03-11T04:34:51.236" v="4358" actId="20577"/>
          <ac:spMkLst>
            <pc:docMk/>
            <pc:sldMk cId="2837358350" sldId="1538"/>
            <ac:spMk id="2" creationId="{73F6841C-5623-19AB-768C-DCC50DD23BC7}"/>
          </ac:spMkLst>
        </pc:spChg>
        <pc:spChg chg="mod">
          <ac:chgData name="Alfred Asterjadhi" userId="39de57b9-85c0-4fd1-aaac-8ca2b6560ad0" providerId="ADAL" clId="{6F91C6B6-C7CD-4B50-9CF6-479980899DB7}" dt="2025-03-11T04:37:23.254" v="4421" actId="20577"/>
          <ac:spMkLst>
            <pc:docMk/>
            <pc:sldMk cId="2837358350" sldId="1538"/>
            <ac:spMk id="3" creationId="{CCC00F45-B023-2067-57F7-80CE6FAF7CEA}"/>
          </ac:spMkLst>
        </pc:spChg>
      </pc:sldChg>
      <pc:sldChg chg="modSp add mod">
        <pc:chgData name="Alfred Asterjadhi" userId="39de57b9-85c0-4fd1-aaac-8ca2b6560ad0" providerId="ADAL" clId="{6F91C6B6-C7CD-4B50-9CF6-479980899DB7}" dt="2025-03-11T12:39:28.982" v="4676" actId="207"/>
        <pc:sldMkLst>
          <pc:docMk/>
          <pc:sldMk cId="4081425834" sldId="1539"/>
        </pc:sldMkLst>
        <pc:spChg chg="mod">
          <ac:chgData name="Alfred Asterjadhi" userId="39de57b9-85c0-4fd1-aaac-8ca2b6560ad0" providerId="ADAL" clId="{6F91C6B6-C7CD-4B50-9CF6-479980899DB7}" dt="2025-03-11T12:39:28.982" v="4676"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1T12:39:36.949" v="4678"/>
        <pc:sldMkLst>
          <pc:docMk/>
          <pc:sldMk cId="2838276393" sldId="1540"/>
        </pc:sldMkLst>
        <pc:spChg chg="mod">
          <ac:chgData name="Alfred Asterjadhi" userId="39de57b9-85c0-4fd1-aaac-8ca2b6560ad0" providerId="ADAL" clId="{6F91C6B6-C7CD-4B50-9CF6-479980899DB7}" dt="2025-03-11T12:39:36.949" v="4678"/>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1T13:11:30.728" v="4867" actId="403"/>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1T13:11:30.728" v="4867" actId="403"/>
          <ac:spMkLst>
            <pc:docMk/>
            <pc:sldMk cId="2510383622" sldId="1543"/>
            <ac:spMk id="3" creationId="{27F12639-D956-C40B-1110-DA9503955636}"/>
          </ac:spMkLst>
        </pc:spChg>
      </pc:sldChg>
      <pc:sldMasterChg chg="modSp mod">
        <pc:chgData name="Alfred Asterjadhi" userId="39de57b9-85c0-4fd1-aaac-8ca2b6560ad0" providerId="ADAL" clId="{6F91C6B6-C7CD-4B50-9CF6-479980899DB7}" dt="2025-03-11T13:13:24.663" v="4893" actId="6549"/>
        <pc:sldMasterMkLst>
          <pc:docMk/>
          <pc:sldMasterMk cId="0" sldId="2147483648"/>
        </pc:sldMasterMkLst>
        <pc:spChg chg="mod">
          <ac:chgData name="Alfred Asterjadhi" userId="39de57b9-85c0-4fd1-aaac-8ca2b6560ad0" providerId="ADAL" clId="{6F91C6B6-C7CD-4B50-9CF6-479980899DB7}" dt="2025-03-11T13:13:24.663" v="4893"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0109-00-00bn-uhr-receive-procedure.pptx" TargetMode="External"/><Relationship Id="rId7" Type="http://schemas.openxmlformats.org/officeDocument/2006/relationships/hyperlink" Target="https://mentor.ieee.org/802.11/dcn/25/11-25-0259-00-00bn-thoughts-on-elr-phy-modifications-for-high-mobility-stas.potx" TargetMode="External"/><Relationship Id="rId2" Type="http://schemas.openxmlformats.org/officeDocument/2006/relationships/hyperlink" Target="https://mentor.ieee.org/802.11/dcn/25/11-25-0098-00-00bn-receiver-specif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27-00-00bn-packet-detection-for-elr.pptx" TargetMode="External"/><Relationship Id="rId5" Type="http://schemas.openxmlformats.org/officeDocument/2006/relationships/hyperlink" Target="https://mentor.ieee.org/802.11/dcn/25/11-25-0361-00-00bn-issue-on-elr-ppdu-length-indication.pptx" TargetMode="External"/><Relationship Id="rId4" Type="http://schemas.openxmlformats.org/officeDocument/2006/relationships/hyperlink" Target="https://mentor.ieee.org/802.11/dcn/25/11-25-0333-00-00bn-consideration-on-elr-for-11bn.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123-00-00bn-further-considerations-on-npca-follow-up.pptx" TargetMode="External"/><Relationship Id="rId3" Type="http://schemas.openxmlformats.org/officeDocument/2006/relationships/hyperlink" Target="https://mentor.ieee.org/802.11/dcn/24/11-24-2141-00-00bn-npca-operation-with-multi-link-device.pptx" TargetMode="External"/><Relationship Id="rId7" Type="http://schemas.openxmlformats.org/officeDocument/2006/relationships/hyperlink" Target="https://mentor.ieee.org/802.11/dcn/25/11-25-0056-00-00bn-on-the-interoperability-between-npca-and-cr-twt.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8-00-00bn-an-optimization-for-npca.pptx" TargetMode="External"/><Relationship Id="rId5" Type="http://schemas.openxmlformats.org/officeDocument/2006/relationships/hyperlink" Target="https://mentor.ieee.org/802.11/dcn/25/11-25-0003-00-00bn-npca-follow-up.pptx" TargetMode="External"/><Relationship Id="rId10" Type="http://schemas.openxmlformats.org/officeDocument/2006/relationships/hyperlink" Target="https://mentor.ieee.org/802.11/dcn/25/11-25-0138-00-00bn-further-considerations-on-npca-switching-operation.pptx" TargetMode="External"/><Relationship Id="rId4" Type="http://schemas.openxmlformats.org/officeDocument/2006/relationships/hyperlink" Target="https://mentor.ieee.org/802.11/dcn/25/11-25-0001-00-00bn-discussion-on-different-view-problem-of-npca.pptx" TargetMode="External"/><Relationship Id="rId9" Type="http://schemas.openxmlformats.org/officeDocument/2006/relationships/hyperlink" Target="https://mentor.ieee.org/802.11/dcn/25/11-25-0125-00-00bn-interoperability-of-npca-primary-channel-switching-condition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5/11-25-0387-00-00bn-im-pilot-indices-for-ofdma-transmissions.pptx" TargetMode="External"/><Relationship Id="rId2" Type="http://schemas.openxmlformats.org/officeDocument/2006/relationships/hyperlink" Target="https://mentor.ieee.org/802.11/dcn/25/11-25-0344-00-00bn-discussion-on-design-of-interference-mitigation-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0-00-00bn-new-mcs-capability-follow-up.pptx" TargetMode="External"/><Relationship Id="rId5" Type="http://schemas.openxmlformats.org/officeDocument/2006/relationships/hyperlink" Target="https://mentor.ieee.org/802.11/dcn/25/11-25-0392-00-00bn-transmit-and-receive-specifications-for-new-mcs-in-11bn.pptx" TargetMode="External"/><Relationship Id="rId4" Type="http://schemas.openxmlformats.org/officeDocument/2006/relationships/hyperlink" Target="https://mentor.ieee.org/802.11/dcn/25/11-25-0354-00-00bn-transmit-constellation-error-for-additional-mcss.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2129-00-00bn-aid-assignment-for-seamless-roaming.pptx" TargetMode="External"/><Relationship Id="rId3" Type="http://schemas.openxmlformats.org/officeDocument/2006/relationships/hyperlink" Target="https://mentor.ieee.org/802.11/dcn/24/11-24-0658-00-00bn-optimizing-roaming-scan.pptx" TargetMode="External"/><Relationship Id="rId7" Type="http://schemas.openxmlformats.org/officeDocument/2006/relationships/hyperlink" Target="https://mentor.ieee.org/802.11/dcn/24/11-24-2122-00-00bn-fast-rssi-measurement-follow-up.pptx" TargetMode="External"/><Relationship Id="rId2" Type="http://schemas.openxmlformats.org/officeDocument/2006/relationships/hyperlink" Target="https://mentor.ieee.org/802.11/dcn/24/11-24-0656-01-00bn-seamless-roaming-signal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20-00-00bn-roaming-configuration-to-reduce-ping-pong.pptx" TargetMode="External"/><Relationship Id="rId5" Type="http://schemas.openxmlformats.org/officeDocument/2006/relationships/hyperlink" Target="https://mentor.ieee.org/802.11/dcn/24/11-24-2118-00-00bn-uplink-rssi-and-ap-transmit-power-for-effective-roaming.pptx" TargetMode="External"/><Relationship Id="rId10" Type="http://schemas.openxmlformats.org/officeDocument/2006/relationships/hyperlink" Target="https://mentor.ieee.org/802.11/dcn/24/11-24-2147-01-00bn-discussion-on-buffered-data-deliver.pptx" TargetMode="External"/><Relationship Id="rId4" Type="http://schemas.openxmlformats.org/officeDocument/2006/relationships/hyperlink" Target="https://mentor.ieee.org/802.11/dcn/24/11-24-1894-00-00bn-smd-architecture.pptx" TargetMode="External"/><Relationship Id="rId9" Type="http://schemas.openxmlformats.org/officeDocument/2006/relationships/hyperlink" Target="https://mentor.ieee.org/802.11/dcn/24/11-24-2137-01-00bn-enable-daps-transmission-for-roaming.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907-00-00bn-trigger-frame-protection-signaling.pptx" TargetMode="External"/><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80-00-00bn-solutions-for-beacon-bloat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80-00-00bn-high-capability-protection-in-dps-follow-up.pptx" TargetMode="External"/><Relationship Id="rId5" Type="http://schemas.openxmlformats.org/officeDocument/2006/relationships/hyperlink" Target="https://mentor.ieee.org/802.11/dcn/24/11-24-2051-01-00bn-negotiable-ampdu-operations-for-the-sta-power-save.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2050-01-00bn-uhr-txop-power-save-for-the-sta-low-power.pptx" TargetMode="External"/><Relationship Id="rId9" Type="http://schemas.openxmlformats.org/officeDocument/2006/relationships/hyperlink" Target="https://mentor.ieee.org/802.11/dcn/24/11-24-1990-00-00bn-on-protected-trigger-frame.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2060-01-00bn-csr-cobf-protocol-design.pptx" TargetMode="External"/><Relationship Id="rId7" Type="http://schemas.openxmlformats.org/officeDocument/2006/relationships/hyperlink" Target="https://mentor.ieee.org/802.11/dcn/25/11-25-0375-00-00bn-txvector-parameters-for-multi-ap-coordination.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95-00-00bn-high-priority-channel-access-follow-up.pptx" TargetMode="External"/><Relationship Id="rId5" Type="http://schemas.openxmlformats.org/officeDocument/2006/relationships/hyperlink" Target="https://mentor.ieee.org/802.11/dcn/25/11-25-0162-00-00bn-ru-indication-to-reduce-scheduling-complexity.pptx" TargetMode="External"/><Relationship Id="rId4" Type="http://schemas.openxmlformats.org/officeDocument/2006/relationships/hyperlink" Target="https://mentor.ieee.org/802.11/dcn/25/11-25-0413-00-00bn-support-for-emlsr-during-cbf.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424455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7718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chemeClr val="tx1"/>
                          </a:solidFill>
                          <a:effectLst/>
                          <a:latin typeface="Times New Roman" panose="02020603050405020304" pitchFamily="18" charset="0"/>
                          <a:hlinkClick r:id="rId4"/>
                        </a:rPr>
                        <a:t>25/244r3</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chemeClr val="tx1"/>
                          </a:solidFill>
                          <a:effectLst/>
                          <a:latin typeface="Times New Roman" panose="02020603050405020304" pitchFamily="18" charset="0"/>
                        </a:rPr>
                        <a:t>pdt</a:t>
                      </a:r>
                      <a:r>
                        <a:rPr lang="en-US" sz="800" b="0" i="0" u="none" strike="noStrike" dirty="0">
                          <a:solidFill>
                            <a:schemeClr val="tx1"/>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5"/>
                        </a:rPr>
                        <a:t>25/454r0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429352059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7"/>
                        </a:rPr>
                        <a:t>24/1874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8"/>
                        </a:rPr>
                        <a:t>24/1875</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0"/>
                        </a:rPr>
                        <a:t>24/1879 </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2"/>
                        </a:rPr>
                        <a:t>24/1882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3"/>
                        </a:rPr>
                        <a:t>24/1883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4"/>
                        </a:rPr>
                        <a:t>24/1884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5"/>
                        </a:rPr>
                        <a:t>24/1889</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307480489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32081375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32416785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72189860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27755811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12547168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17064897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103510128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393045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6000286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2/24/2025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200" b="0" i="0" u="none" strike="noStrike" dirty="0">
                <a:solidFill>
                  <a:srgbClr val="FF0000"/>
                </a:solidFill>
                <a:effectLst/>
                <a:hlinkClick r:id="rId2"/>
              </a:rPr>
              <a:t>25/0250</a:t>
            </a:r>
            <a:r>
              <a:rPr lang="en-US" sz="1200" dirty="0"/>
              <a:t> </a:t>
            </a:r>
            <a:r>
              <a:rPr lang="en-US" sz="1200" b="0" i="0" u="none" strike="noStrike" dirty="0">
                <a:solidFill>
                  <a:srgbClr val="000000"/>
                </a:solidFill>
                <a:effectLst/>
              </a:rPr>
              <a:t>PDT on PHY Coordinated Spatial Reuse</a:t>
            </a:r>
            <a:r>
              <a:rPr lang="en-US" sz="1200" dirty="0"/>
              <a:t> 					</a:t>
            </a:r>
            <a:r>
              <a:rPr lang="en-US" sz="1200" b="0" i="0" u="none" strike="noStrike" dirty="0">
                <a:solidFill>
                  <a:srgbClr val="000000"/>
                </a:solidFill>
                <a:effectLst/>
              </a:rPr>
              <a:t>Genadiy Tsodik</a:t>
            </a:r>
            <a:r>
              <a:rPr lang="en-US" sz="1200" dirty="0"/>
              <a:t> </a:t>
            </a: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chemeClr val="tx1"/>
                </a:solidFill>
              </a:rPr>
              <a:t> </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chemeClr val="tx1"/>
                </a:solidFill>
                <a:effectLst/>
                <a:latin typeface="Times New Roman" panose="02020603050405020304" pitchFamily="18" charset="0"/>
                <a:ea typeface="MS Gothic" panose="020B0609070205080204" pitchFamily="49" charset="-128"/>
              </a:rPr>
              <a:t>CoBF</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transmissions</a:t>
            </a:r>
            <a:r>
              <a:rPr lang="en-US" sz="1200" dirty="0">
                <a:solidFill>
                  <a:schemeClr val="tx1"/>
                </a:solidFill>
              </a:rPr>
              <a:t> 			</a:t>
            </a:r>
            <a:r>
              <a:rPr lang="en-US" sz="1200" b="0" i="0" u="none" strike="noStrike" kern="1200" dirty="0" err="1">
                <a:solidFill>
                  <a:schemeClr val="tx1"/>
                </a:solidFill>
                <a:effectLst/>
                <a:latin typeface="Times New Roman" panose="02020603050405020304" pitchFamily="18" charset="0"/>
                <a:ea typeface="MS Gothic" panose="020B0609070205080204" pitchFamily="49" charset="-128"/>
              </a:rPr>
              <a:t>Shuling</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Feng</a:t>
            </a:r>
            <a:r>
              <a:rPr lang="en-US" sz="1200" dirty="0">
                <a:solidFill>
                  <a:schemeClr val="tx1"/>
                </a:solidFill>
              </a:rPr>
              <a:t> 		Q&amp;A</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4"/>
              </a:rPr>
              <a:t>25/0283</a:t>
            </a:r>
            <a:r>
              <a:rPr lang="en-US" sz="1200" b="0" i="0" u="none" strike="noStrike" dirty="0">
                <a:solidFill>
                  <a:srgbClr val="FF0000"/>
                </a:solidFill>
                <a:effectLst/>
                <a:latin typeface="Times New Roman" panose="02020603050405020304" pitchFamily="18" charset="0"/>
              </a:rPr>
              <a:t> </a:t>
            </a:r>
            <a:r>
              <a:rPr lang="en-US" sz="1200" b="0" i="0" u="none" strike="noStrike" dirty="0">
                <a:solidFill>
                  <a:schemeClr val="tx1"/>
                </a:solidFill>
                <a:effectLst/>
                <a:latin typeface="Times New Roman" panose="02020603050405020304" pitchFamily="18" charset="0"/>
              </a:rPr>
              <a:t>Inter-AP Carrier Synchronization for Coordinated Beamforming (</a:t>
            </a:r>
            <a:r>
              <a:rPr lang="en-US" sz="1200" b="0" i="0" u="none" strike="noStrike" dirty="0" err="1">
                <a:solidFill>
                  <a:schemeClr val="tx1"/>
                </a:solidFill>
                <a:effectLst/>
                <a:latin typeface="Times New Roman" panose="02020603050405020304" pitchFamily="18" charset="0"/>
              </a:rPr>
              <a:t>CoBF</a:t>
            </a:r>
            <a:r>
              <a:rPr lang="en-US" sz="1200" b="0" i="0" u="none" strike="noStrike" dirty="0">
                <a:solidFill>
                  <a:schemeClr val="tx1"/>
                </a:solidFill>
                <a:effectLst/>
                <a:latin typeface="Times New Roman" panose="02020603050405020304" pitchFamily="18" charset="0"/>
              </a:rPr>
              <a:t>)   Bilal Sadiq</a:t>
            </a:r>
          </a:p>
          <a:p>
            <a:pPr lvl="1">
              <a:buFont typeface="Arial" panose="020B0604020202020204" pitchFamily="34" charset="0"/>
              <a:buChar char="•"/>
            </a:pPr>
            <a:r>
              <a:rPr lang="en-US" sz="1200" b="0" i="0" u="none" strike="noStrike" dirty="0">
                <a:solidFill>
                  <a:schemeClr val="tx1"/>
                </a:solidFill>
                <a:effectLst/>
                <a:latin typeface="Times New Roman" panose="02020603050405020304" pitchFamily="18" charset="0"/>
                <a:hlinkClick r:id="rId5"/>
              </a:rPr>
              <a:t>25/0362</a:t>
            </a:r>
            <a:r>
              <a:rPr lang="en-US" sz="1200" b="0" i="0" u="none" strike="noStrike" dirty="0">
                <a:solidFill>
                  <a:schemeClr val="tx1"/>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6"/>
              </a:rPr>
              <a:t>25/0381</a:t>
            </a:r>
            <a:r>
              <a:rPr lang="en-US" sz="1200" b="0" i="0" u="none" strike="noStrike" dirty="0">
                <a:solidFill>
                  <a:srgbClr val="FF0000"/>
                </a:solidFill>
                <a:effectLst/>
                <a:latin typeface="Times New Roman" panose="02020603050405020304" pitchFamily="18" charset="0"/>
              </a:rPr>
              <a:t> </a:t>
            </a:r>
            <a:r>
              <a:rPr lang="en-US" sz="1200" b="0" i="0" u="none" strike="noStrike" dirty="0">
                <a:solidFill>
                  <a:schemeClr val="tx1"/>
                </a:solidFill>
                <a:effectLst/>
                <a:latin typeface="Times New Roman" panose="02020603050405020304" pitchFamily="18" charset="0"/>
              </a:rPr>
              <a:t>Some open issues on COBF    							Sameer Vermani</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7"/>
              </a:rPr>
              <a:t>25/0389</a:t>
            </a:r>
            <a:r>
              <a:rPr lang="en-US" sz="1200" dirty="0"/>
              <a:t> </a:t>
            </a:r>
            <a:r>
              <a:rPr lang="en-US" sz="1200" b="0" i="0" u="none" strike="noStrike" dirty="0">
                <a:solidFill>
                  <a:srgbClr val="000000"/>
                </a:solidFill>
                <a:effectLst/>
                <a:latin typeface="Times New Roman" panose="02020603050405020304" pitchFamily="18" charset="0"/>
              </a:rPr>
              <a:t>Information Exchange in the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Transmission Phase</a:t>
            </a:r>
            <a:r>
              <a:rPr lang="en-US" sz="1200" dirty="0"/>
              <a:t> 			</a:t>
            </a:r>
            <a:r>
              <a:rPr lang="en-US" sz="1200" b="0" i="0" u="none" strike="noStrike" dirty="0">
                <a:solidFill>
                  <a:srgbClr val="000000"/>
                </a:solidFill>
                <a:effectLst/>
                <a:latin typeface="Times New Roman" panose="02020603050405020304" pitchFamily="18" charset="0"/>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8"/>
              </a:rPr>
              <a:t>25/0397</a:t>
            </a:r>
            <a:r>
              <a:rPr lang="en-US" sz="1200" dirty="0"/>
              <a:t> </a:t>
            </a:r>
            <a:r>
              <a:rPr lang="en-US" sz="1200" b="0" i="0" u="none" strike="noStrike" dirty="0">
                <a:solidFill>
                  <a:srgbClr val="000000"/>
                </a:solidFill>
                <a:effectLst/>
                <a:latin typeface="Times New Roman" panose="02020603050405020304" pitchFamily="18" charset="0"/>
              </a:rPr>
              <a:t>Spatial Streams Indication for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TF and PPDU</a:t>
            </a:r>
            <a:r>
              <a:rPr lang="en-US" sz="1200" dirty="0"/>
              <a:t> 				</a:t>
            </a:r>
            <a:r>
              <a:rPr lang="en-US" sz="1200" b="0" i="0" u="none" strike="noStrike" dirty="0">
                <a:solidFill>
                  <a:srgbClr val="000000"/>
                </a:solidFill>
                <a:effectLst/>
                <a:latin typeface="Times New Roman" panose="02020603050405020304" pitchFamily="18" charset="0"/>
              </a:rPr>
              <a:t>Junghoon Suh</a:t>
            </a:r>
            <a:r>
              <a:rPr lang="en-US" sz="1200" dirty="0"/>
              <a:t> </a:t>
            </a:r>
          </a:p>
          <a:p>
            <a:pPr lvl="1">
              <a:buFont typeface="Arial" panose="020B0604020202020204" pitchFamily="34" charset="0"/>
              <a:buChar char="•"/>
            </a:pPr>
            <a:r>
              <a:rPr lang="en-US" sz="1200" dirty="0">
                <a:solidFill>
                  <a:srgbClr val="FF0000"/>
                </a:solidFill>
                <a:hlinkClick r:id="rId9"/>
              </a:rPr>
              <a:t>25/0399</a:t>
            </a:r>
            <a:r>
              <a:rPr lang="en-US" sz="1200" dirty="0"/>
              <a:t> COBF/COSR Design Follow-up						You-Wei Chen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10"/>
              </a:rPr>
              <a:t>25/0401</a:t>
            </a:r>
            <a:r>
              <a:rPr lang="en-US" sz="1200" dirty="0"/>
              <a:t>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PHY design consideration </a:t>
            </a:r>
            <a:r>
              <a:rPr lang="en-US" sz="1200" dirty="0"/>
              <a:t> 						</a:t>
            </a:r>
            <a:r>
              <a:rPr lang="en-US" sz="1200" b="0" i="0" u="none" strike="noStrike" dirty="0">
                <a:solidFill>
                  <a:srgbClr val="000000"/>
                </a:solidFill>
                <a:effectLst/>
                <a:latin typeface="Times New Roman" panose="02020603050405020304" pitchFamily="18" charset="0"/>
              </a:rPr>
              <a:t>Juan Fang</a:t>
            </a:r>
            <a:r>
              <a:rPr lang="en-US" sz="1200" dirty="0"/>
              <a:t> </a:t>
            </a:r>
          </a:p>
          <a:p>
            <a:pPr lvl="1">
              <a:buFont typeface="Arial" panose="020B0604020202020204" pitchFamily="34" charset="0"/>
              <a:buChar char="•"/>
            </a:pPr>
            <a:r>
              <a:rPr lang="fr-FR" sz="1200" dirty="0">
                <a:hlinkClick r:id="rId11"/>
              </a:rPr>
              <a:t>25/0411</a:t>
            </a:r>
            <a:r>
              <a:rPr lang="fr-FR" sz="1200" dirty="0"/>
              <a:t> </a:t>
            </a:r>
            <a:r>
              <a:rPr lang="fr-FR" sz="1200" dirty="0" err="1"/>
              <a:t>Misc</a:t>
            </a:r>
            <a:r>
              <a:rPr lang="fr-FR" sz="1200" dirty="0"/>
              <a:t>. CBF Topics								Ron Porat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0000"/>
                </a:solidFill>
                <a:effectLst/>
                <a:ea typeface="MS Gothic" panose="020B0609070205080204" pitchFamily="49" charset="-128"/>
                <a:hlinkClick r:id="rId2"/>
              </a:rPr>
              <a:t>25/244r3</a:t>
            </a:r>
            <a:r>
              <a:rPr lang="en-US" sz="1100" b="0" i="0" u="sng"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hlinkClick r:id="rId3"/>
              </a:rPr>
              <a:t>24/2061</a:t>
            </a:r>
            <a:r>
              <a:rPr lang="en-GB" sz="1100" dirty="0"/>
              <a:t> Usage of NPCA in M-AP coordination						Si-Chan Noh </a:t>
            </a:r>
          </a:p>
          <a:p>
            <a:pPr lvl="1">
              <a:buFont typeface="Arial" panose="020B0604020202020204" pitchFamily="34" charset="0"/>
              <a:buChar char="•"/>
            </a:pPr>
            <a:r>
              <a:rPr lang="en-GB" sz="1100" dirty="0">
                <a:hlinkClick r:id="rId4"/>
              </a:rPr>
              <a:t>24/2088</a:t>
            </a:r>
            <a:r>
              <a:rPr lang="en-GB" sz="1100" dirty="0"/>
              <a:t> NPCA Primary Channel Access							Yuxin Lu</a:t>
            </a:r>
          </a:p>
          <a:p>
            <a:pPr lvl="1">
              <a:buFont typeface="Arial" panose="020B0604020202020204" pitchFamily="34" charset="0"/>
              <a:buChar char="•"/>
            </a:pPr>
            <a:r>
              <a:rPr lang="en-GB" sz="1100" dirty="0">
                <a:hlinkClick r:id="rId5"/>
              </a:rPr>
              <a:t>24/2089</a:t>
            </a:r>
            <a:r>
              <a:rPr lang="en-GB" sz="1100" dirty="0"/>
              <a:t> NPCA Primary Channel Selection							Yuxin Lu</a:t>
            </a:r>
          </a:p>
          <a:p>
            <a:pPr lvl="1">
              <a:buFont typeface="Arial" panose="020B0604020202020204" pitchFamily="34" charset="0"/>
              <a:buChar char="•"/>
            </a:pPr>
            <a:r>
              <a:rPr lang="en-GB" sz="1100" dirty="0">
                <a:hlinkClick r:id="rId6"/>
              </a:rPr>
              <a:t>24/2092</a:t>
            </a:r>
            <a:r>
              <a:rPr lang="en-GB" sz="1100" dirty="0"/>
              <a:t> Considerations on NPCA Follow Up  						Maolin Zhang</a:t>
            </a:r>
          </a:p>
          <a:p>
            <a:pPr lvl="1">
              <a:buFont typeface="Arial" panose="020B0604020202020204" pitchFamily="34" charset="0"/>
              <a:buChar char="•"/>
            </a:pPr>
            <a:r>
              <a:rPr lang="en-GB" sz="1100" dirty="0">
                <a:solidFill>
                  <a:srgbClr val="FF0000"/>
                </a:solidFill>
                <a:hlinkClick r:id="rId7"/>
              </a:rPr>
              <a:t>24/2110</a:t>
            </a:r>
            <a:r>
              <a:rPr lang="en-GB" sz="1100" dirty="0"/>
              <a:t> Impact of hidden nodes on NPCA performance					Iñaki Val Beitia</a:t>
            </a:r>
          </a:p>
          <a:p>
            <a:pPr lvl="1">
              <a:buFont typeface="Arial" panose="020B0604020202020204" pitchFamily="34" charset="0"/>
              <a:buChar char="•"/>
            </a:pPr>
            <a:r>
              <a:rPr lang="en-GB" sz="1100" dirty="0">
                <a:solidFill>
                  <a:srgbClr val="FF0000"/>
                </a:solidFill>
                <a:hlinkClick r:id="rId8"/>
              </a:rPr>
              <a:t>24/2125</a:t>
            </a:r>
            <a:r>
              <a:rPr lang="en-GB" sz="1100" dirty="0"/>
              <a:t> Handling-Asymmetric-Switching-for-Non-Primary-Channel-Access		Jason Yuchen Guo</a:t>
            </a:r>
          </a:p>
          <a:p>
            <a:pPr lvl="1">
              <a:buFont typeface="Arial" panose="020B0604020202020204" pitchFamily="34" charset="0"/>
              <a:buChar char="•"/>
            </a:pPr>
            <a:r>
              <a:rPr lang="en-GB" sz="1100" dirty="0">
                <a:hlinkClick r:id="rId9"/>
              </a:rPr>
              <a:t>24/2139</a:t>
            </a:r>
            <a:r>
              <a:rPr lang="en-GB" sz="1100" dirty="0"/>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STA may use HIP 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HIP 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HIP 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HIP 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Miscellaneous + ELR</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endParaRPr lang="en-US" sz="1200" dirty="0"/>
          </a:p>
          <a:p>
            <a:pPr lvl="1">
              <a:buFont typeface="Arial" panose="020B0604020202020204" pitchFamily="34" charset="0"/>
              <a:buChar char="•"/>
            </a:pPr>
            <a:r>
              <a:rPr lang="en-US" sz="1200" b="0" i="0" u="none" strike="noStrike" dirty="0">
                <a:solidFill>
                  <a:srgbClr val="FF0000"/>
                </a:solidFill>
                <a:effectLst/>
                <a:hlinkClick r:id="rId4"/>
              </a:rPr>
              <a:t>25/0333</a:t>
            </a:r>
            <a:r>
              <a:rPr lang="en-US" sz="1200" dirty="0"/>
              <a:t> </a:t>
            </a:r>
            <a:r>
              <a:rPr lang="en-US" sz="1200" b="0" i="0" u="none" strike="noStrike" dirty="0">
                <a:solidFill>
                  <a:srgbClr val="000000"/>
                </a:solidFill>
                <a:effectLst/>
              </a:rPr>
              <a:t>Consideration on ELR for 11bn</a:t>
            </a:r>
            <a:r>
              <a:rPr lang="en-US" sz="1200" dirty="0"/>
              <a:t> 					</a:t>
            </a:r>
            <a:r>
              <a:rPr lang="en-US" sz="1200" b="0" i="0" u="none" strike="noStrike" dirty="0">
                <a:solidFill>
                  <a:srgbClr val="000000"/>
                </a:solidFill>
                <a:effectLst/>
              </a:rPr>
              <a:t>Lei Zhou</a:t>
            </a:r>
          </a:p>
          <a:p>
            <a:pPr lvl="1">
              <a:buFont typeface="Arial" panose="020B0604020202020204" pitchFamily="34" charset="0"/>
              <a:buChar char="•"/>
            </a:pPr>
            <a:r>
              <a:rPr lang="en-US" sz="1200" dirty="0">
                <a:hlinkClick r:id="rId5"/>
              </a:rPr>
              <a:t>25/0361</a:t>
            </a:r>
            <a:r>
              <a:rPr lang="en-US" sz="1200" dirty="0"/>
              <a:t> Issue on ELR PPDU Length Indication				Yapu Li</a:t>
            </a:r>
          </a:p>
          <a:p>
            <a:pPr lvl="1">
              <a:buFont typeface="Arial" panose="020B0604020202020204" pitchFamily="34" charset="0"/>
              <a:buChar char="•"/>
            </a:pPr>
            <a:r>
              <a:rPr lang="en-US" sz="1200" b="0" i="0" u="none" strike="noStrike" dirty="0">
                <a:solidFill>
                  <a:srgbClr val="FF0000"/>
                </a:solidFill>
                <a:effectLst/>
                <a:hlinkClick r:id="rId6"/>
              </a:rPr>
              <a:t>25/0427</a:t>
            </a:r>
            <a:r>
              <a:rPr lang="en-US" sz="1200" dirty="0"/>
              <a:t> </a:t>
            </a:r>
            <a:r>
              <a:rPr lang="en-US" sz="1200" b="0" i="0" u="none" strike="noStrike" dirty="0">
                <a:solidFill>
                  <a:srgbClr val="000000"/>
                </a:solidFill>
                <a:effectLst/>
              </a:rPr>
              <a:t>Packet Detection for ELR</a:t>
            </a:r>
            <a:r>
              <a:rPr lang="en-US" sz="1200" dirty="0"/>
              <a:t> 						</a:t>
            </a:r>
            <a:r>
              <a:rPr lang="en-US" sz="1200" b="0" i="0" u="none" strike="noStrike" dirty="0">
                <a:solidFill>
                  <a:srgbClr val="000000"/>
                </a:solidFill>
                <a:effectLst/>
              </a:rPr>
              <a:t>Sigurd Schelstraete</a:t>
            </a:r>
          </a:p>
          <a:p>
            <a:pPr lvl="1">
              <a:buFont typeface="Arial" panose="020B0604020202020204" pitchFamily="34" charset="0"/>
              <a:buChar char="•"/>
            </a:pPr>
            <a:r>
              <a:rPr lang="en-US" sz="1200" b="0" i="0" u="none" strike="noStrike" dirty="0">
                <a:solidFill>
                  <a:srgbClr val="000000"/>
                </a:solidFill>
                <a:effectLst/>
                <a:hlinkClick r:id="rId7"/>
              </a:rPr>
              <a:t>25/0259</a:t>
            </a:r>
            <a:r>
              <a:rPr lang="en-US" sz="1200" b="0" i="0" u="none" strike="noStrike" dirty="0">
                <a:solidFill>
                  <a:srgbClr val="000000"/>
                </a:solidFill>
                <a:effectLst/>
              </a:rPr>
              <a:t> Thoughts on ELR PHY modifications for high-mobility STAs	</a:t>
            </a:r>
            <a:r>
              <a:rPr lang="en-US" sz="1200" b="0" i="0" u="none" strike="noStrike" dirty="0" err="1">
                <a:solidFill>
                  <a:srgbClr val="000000"/>
                </a:solidFill>
                <a:effectLst/>
              </a:rPr>
              <a:t>Azin</a:t>
            </a:r>
            <a:r>
              <a:rPr lang="en-US" sz="1200" b="0" i="0" u="none" strike="noStrike" dirty="0">
                <a:solidFill>
                  <a:srgbClr val="000000"/>
                </a:solidFill>
                <a:effectLst/>
              </a:rPr>
              <a:t> </a:t>
            </a:r>
            <a:r>
              <a:rPr lang="en-US" sz="1200" b="0" i="0" u="none" strike="noStrike" dirty="0" err="1">
                <a:solidFill>
                  <a:srgbClr val="000000"/>
                </a:solidFill>
                <a:effectLst/>
              </a:rPr>
              <a:t>Neishaboori</a:t>
            </a:r>
            <a:endParaRPr lang="en-US" sz="1200" b="0" i="0" u="none" strike="noStrike" dirty="0">
              <a:solidFill>
                <a:srgbClr val="000000"/>
              </a:solidFill>
              <a:effectLs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Discovery, Roaming, Coexistence, ICF</a:t>
            </a:r>
          </a:p>
          <a:p>
            <a:pPr lvl="0">
              <a:buFont typeface="Arial" panose="020B0604020202020204" pitchFamily="34" charset="0"/>
              <a:buChar char="•"/>
            </a:pPr>
            <a:r>
              <a:rPr lang="en-GB" sz="1200" dirty="0"/>
              <a:t>PDTs/CRs (10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24/2007r4</a:t>
            </a:r>
            <a:r>
              <a:rPr lang="en-US" sz="1100" b="0" i="0" u="none" strike="noStrike" kern="1200" dirty="0">
                <a:solidFill>
                  <a:srgbClr val="000000"/>
                </a:solidFill>
                <a:effectLst/>
                <a:ea typeface="MS Gothic" panose="020B0609070205080204" pitchFamily="49" charset="-128"/>
              </a:rPr>
              <a:t> PDT-MAC-P EDCA 								Akhmetov, Dmitry</a:t>
            </a:r>
            <a:endParaRPr lang="en-US" sz="1100" b="0" i="0" u="none" strike="noStrike" dirty="0">
              <a:effectLst/>
            </a:endParaRPr>
          </a:p>
          <a:p>
            <a:pPr lvl="0">
              <a:buFont typeface="Arial" panose="020B0604020202020204" pitchFamily="34" charset="0"/>
              <a:buChar char="•"/>
            </a:pPr>
            <a:r>
              <a:rPr lang="en-GB" sz="1200" dirty="0"/>
              <a:t>Submissions – NPCA Part 3</a:t>
            </a:r>
          </a:p>
          <a:p>
            <a:pPr lvl="1">
              <a:buFont typeface="Arial" panose="020B0604020202020204" pitchFamily="34" charset="0"/>
              <a:buChar char="•"/>
            </a:pPr>
            <a:r>
              <a:rPr lang="en-GB" sz="1100" dirty="0">
                <a:hlinkClick r:id="rId3"/>
              </a:rPr>
              <a:t>24/2141</a:t>
            </a:r>
            <a:r>
              <a:rPr lang="en-GB" sz="1100" dirty="0"/>
              <a:t> NPCA Operation with Multi-link Device						Longlong Hong</a:t>
            </a:r>
          </a:p>
          <a:p>
            <a:pPr lvl="1">
              <a:buFont typeface="Arial" panose="020B0604020202020204" pitchFamily="34" charset="0"/>
              <a:buChar char="•"/>
            </a:pPr>
            <a:r>
              <a:rPr lang="en-GB" sz="1100" dirty="0">
                <a:solidFill>
                  <a:srgbClr val="FF0000"/>
                </a:solidFill>
                <a:hlinkClick r:id="rId4"/>
              </a:rPr>
              <a:t>25/0001</a:t>
            </a:r>
            <a:r>
              <a:rPr lang="en-GB" sz="1100" dirty="0"/>
              <a:t> Discussion-on-different-view-problem-of-NPCA 					Liangxiao Xin</a:t>
            </a:r>
          </a:p>
          <a:p>
            <a:pPr lvl="1">
              <a:buFont typeface="Arial" panose="020B0604020202020204" pitchFamily="34" charset="0"/>
              <a:buChar char="•"/>
            </a:pPr>
            <a:r>
              <a:rPr lang="en-GB" sz="1100" dirty="0">
                <a:hlinkClick r:id="rId5"/>
              </a:rPr>
              <a:t>25/0003</a:t>
            </a:r>
            <a:r>
              <a:rPr lang="en-GB" sz="1100" dirty="0"/>
              <a:t> NPCA follow up									Jay Yang</a:t>
            </a:r>
          </a:p>
          <a:p>
            <a:pPr lvl="1">
              <a:buFont typeface="Arial" panose="020B0604020202020204" pitchFamily="34" charset="0"/>
              <a:buChar char="•"/>
            </a:pPr>
            <a:r>
              <a:rPr lang="en-GB" sz="1100" dirty="0">
                <a:hlinkClick r:id="rId6"/>
              </a:rPr>
              <a:t>25/0008</a:t>
            </a:r>
            <a:r>
              <a:rPr lang="en-GB" sz="1100" dirty="0"/>
              <a:t> An-optimization-for-NPCA							Xiangxin Gu</a:t>
            </a:r>
          </a:p>
          <a:p>
            <a:pPr lvl="1">
              <a:buFont typeface="Arial" panose="020B0604020202020204" pitchFamily="34" charset="0"/>
              <a:buChar char="•"/>
            </a:pPr>
            <a:r>
              <a:rPr lang="en-GB" sz="1100" dirty="0">
                <a:solidFill>
                  <a:srgbClr val="FF0000"/>
                </a:solidFill>
                <a:hlinkClick r:id="rId7"/>
              </a:rPr>
              <a:t>25/0056</a:t>
            </a:r>
            <a:r>
              <a:rPr lang="en-GB" sz="1100" dirty="0"/>
              <a:t> On The Interoperability Between NPCA and CR-TWT				Salvatore Talarico</a:t>
            </a:r>
          </a:p>
          <a:p>
            <a:pPr lvl="1">
              <a:buFont typeface="Arial" panose="020B0604020202020204" pitchFamily="34" charset="0"/>
              <a:buChar char="•"/>
            </a:pPr>
            <a:r>
              <a:rPr lang="en-GB" sz="1100" dirty="0">
                <a:solidFill>
                  <a:srgbClr val="FF0000"/>
                </a:solidFill>
                <a:hlinkClick r:id="rId8"/>
              </a:rPr>
              <a:t>25/0123</a:t>
            </a:r>
            <a:r>
              <a:rPr lang="en-GB" sz="1100" dirty="0"/>
              <a:t> Further Considerations on NPCA - Follow up					Liuming Lu</a:t>
            </a:r>
          </a:p>
          <a:p>
            <a:pPr lvl="1">
              <a:buFont typeface="Arial" panose="020B0604020202020204" pitchFamily="34" charset="0"/>
              <a:buChar char="•"/>
            </a:pPr>
            <a:r>
              <a:rPr lang="en-GB" sz="1100" dirty="0">
                <a:hlinkClick r:id="rId9"/>
              </a:rPr>
              <a:t>25/0125</a:t>
            </a:r>
            <a:r>
              <a:rPr lang="en-GB" sz="1100" dirty="0"/>
              <a:t> Interoperability of NPCA primary channel switching conditions			Thomas Handte</a:t>
            </a:r>
          </a:p>
          <a:p>
            <a:pPr lvl="1">
              <a:buFont typeface="Arial" panose="020B0604020202020204" pitchFamily="34" charset="0"/>
              <a:buChar char="•"/>
            </a:pPr>
            <a:r>
              <a:rPr lang="en-GB" sz="1100" dirty="0">
                <a:hlinkClick r:id="rId10"/>
              </a:rPr>
              <a:t>25/0138</a:t>
            </a:r>
            <a:r>
              <a:rPr lang="en-GB" sz="1100" dirty="0"/>
              <a:t> Further Considerations on NPCA Switching Operation				Serhat Erkucuk</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SP2: Sindhu Verma, Coex: </a:t>
            </a:r>
            <a:r>
              <a:rPr lang="en-US" sz="1400" b="1" kern="100" dirty="0">
                <a:solidFill>
                  <a:schemeClr val="tx1"/>
                </a:solidFill>
                <a:latin typeface="Times New Roman" panose="02020603050405020304" pitchFamily="18" charset="0"/>
                <a:cs typeface="Times New Roman" panose="02020603050405020304" pitchFamily="18" charset="0"/>
              </a:rPr>
              <a:t>24/1559r1</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SP3: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IM + UEQM/MCS</a:t>
            </a:r>
          </a:p>
          <a:p>
            <a:pPr lvl="1">
              <a:buFont typeface="Arial" panose="020B0604020202020204" pitchFamily="34" charset="0"/>
              <a:buChar char="•"/>
            </a:pPr>
            <a:r>
              <a:rPr lang="en-US" sz="1200" b="0" i="0" u="none" strike="noStrike" dirty="0">
                <a:solidFill>
                  <a:srgbClr val="FF0000"/>
                </a:solidFill>
                <a:effectLst/>
                <a:hlinkClick r:id="rId2"/>
              </a:rPr>
              <a:t>25/0344</a:t>
            </a:r>
            <a:r>
              <a:rPr lang="en-US" sz="1200" dirty="0"/>
              <a:t> </a:t>
            </a:r>
            <a:r>
              <a:rPr lang="en-US" sz="1200" b="0" i="0" u="none" strike="noStrike" dirty="0">
                <a:solidFill>
                  <a:srgbClr val="000000"/>
                </a:solidFill>
                <a:effectLst/>
              </a:rPr>
              <a:t>Discussion on Design of Interference Mitigation Pilots</a:t>
            </a:r>
            <a:r>
              <a:rPr lang="en-US" sz="1200" dirty="0"/>
              <a:t> 			</a:t>
            </a:r>
            <a:r>
              <a:rPr lang="en-US" sz="1200" b="0" i="0" u="none" strike="noStrike" dirty="0">
                <a:solidFill>
                  <a:srgbClr val="000000"/>
                </a:solidFill>
                <a:effectLst/>
              </a:rPr>
              <a:t>Ke Zhong </a:t>
            </a:r>
            <a:endParaRPr lang="en-US" sz="1200" dirty="0"/>
          </a:p>
          <a:p>
            <a:pPr lvl="1">
              <a:buFont typeface="Arial" panose="020B0604020202020204" pitchFamily="34" charset="0"/>
              <a:buChar char="•"/>
            </a:pPr>
            <a:r>
              <a:rPr lang="en-US" sz="1200" b="0" i="0" u="none" strike="noStrike" dirty="0">
                <a:solidFill>
                  <a:srgbClr val="FF0000"/>
                </a:solidFill>
                <a:effectLst/>
                <a:hlinkClick r:id="rId3"/>
              </a:rPr>
              <a:t>25/0387</a:t>
            </a:r>
            <a:r>
              <a:rPr lang="en-US" sz="1200" dirty="0"/>
              <a:t> </a:t>
            </a:r>
            <a:r>
              <a:rPr lang="en-US" sz="1200" b="0" i="0" u="none" strike="noStrike" dirty="0">
                <a:solidFill>
                  <a:srgbClr val="000000"/>
                </a:solidFill>
                <a:effectLst/>
              </a:rPr>
              <a:t>IM pilot indices for OFDMA transmissions</a:t>
            </a:r>
            <a:r>
              <a:rPr lang="en-US" sz="1200" dirty="0"/>
              <a:t> 					</a:t>
            </a:r>
            <a:r>
              <a:rPr lang="en-US" sz="1200" b="0" i="0" u="none" strike="noStrike" dirty="0">
                <a:solidFill>
                  <a:srgbClr val="000000"/>
                </a:solidFill>
                <a:effectLst/>
              </a:rPr>
              <a:t>Daniel Verenzuela</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25/0354</a:t>
            </a:r>
            <a:r>
              <a:rPr lang="en-US" sz="1200" b="0" i="0" u="none" strike="noStrike" dirty="0">
                <a:solidFill>
                  <a:srgbClr val="FF0000"/>
                </a:solidFill>
                <a:effectLst/>
              </a:rPr>
              <a:t> </a:t>
            </a:r>
            <a:r>
              <a:rPr lang="en-US" sz="1200" b="0" i="0" u="none" strike="noStrike" dirty="0">
                <a:solidFill>
                  <a:srgbClr val="000000"/>
                </a:solidFill>
                <a:effectLst/>
              </a:rPr>
              <a:t>Transmit Constellation Error for Additional MCSs</a:t>
            </a:r>
            <a:r>
              <a:rPr lang="en-US" sz="1200" dirty="0"/>
              <a:t> 				</a:t>
            </a:r>
            <a:r>
              <a:rPr lang="en-US" sz="1200" b="0" i="0" u="none" strike="noStrike" dirty="0">
                <a:solidFill>
                  <a:srgbClr val="000000"/>
                </a:solidFill>
                <a:effectLst/>
              </a:rPr>
              <a:t>Genadiy Tsodik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25/0392</a:t>
            </a:r>
            <a:r>
              <a:rPr lang="en-US" sz="1200" dirty="0"/>
              <a:t> </a:t>
            </a:r>
            <a:r>
              <a:rPr lang="en-US" sz="1200" b="0" i="0" u="none" strike="noStrike" dirty="0">
                <a:solidFill>
                  <a:srgbClr val="000000"/>
                </a:solidFill>
                <a:effectLst/>
              </a:rPr>
              <a:t>Transmit and Receive Specifications for New MCS in 11bn</a:t>
            </a:r>
            <a:r>
              <a:rPr lang="en-US" sz="1200" dirty="0"/>
              <a:t> 		</a:t>
            </a:r>
            <a:r>
              <a:rPr lang="en-US" sz="1200" b="0" i="0" u="none" strike="noStrike" dirty="0">
                <a:solidFill>
                  <a:srgbClr val="000000"/>
                </a:solidFill>
                <a:effectLst/>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6"/>
              </a:rPr>
              <a:t>25/0410</a:t>
            </a:r>
            <a:r>
              <a:rPr lang="en-US" sz="1200" b="0" i="0" u="none" strike="noStrike" dirty="0">
                <a:solidFill>
                  <a:srgbClr val="FF0000"/>
                </a:solidFill>
                <a:effectLst/>
              </a:rPr>
              <a:t> </a:t>
            </a:r>
            <a:r>
              <a:rPr lang="en-US" sz="1200" b="0" i="0" u="none" strike="noStrike" dirty="0">
                <a:solidFill>
                  <a:srgbClr val="000000"/>
                </a:solidFill>
                <a:effectLst/>
              </a:rPr>
              <a:t>New MCS Capability - follow up</a:t>
            </a:r>
            <a:r>
              <a:rPr lang="en-US" sz="1200" dirty="0"/>
              <a:t> 						</a:t>
            </a:r>
            <a:r>
              <a:rPr lang="en-US" sz="1200" b="0" i="0" u="none" strike="noStrike" dirty="0">
                <a:solidFill>
                  <a:srgbClr val="000000"/>
                </a:solidFill>
                <a:effectLst/>
              </a:rPr>
              <a:t>Ross J. Yu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2"/>
              </a:rPr>
              <a:t>24/1863</a:t>
            </a:r>
            <a:r>
              <a:rPr lang="en-US" sz="1100" dirty="0"/>
              <a:t> </a:t>
            </a:r>
            <a:r>
              <a:rPr lang="en-US" sz="1100" b="0" i="0" u="none" strike="noStrike" kern="1200" dirty="0">
                <a:solidFill>
                  <a:srgbClr val="000000"/>
                </a:solidFill>
                <a:effectLst/>
                <a:ea typeface="MS Gothic" panose="020B0609070205080204" pitchFamily="49" charset="-128"/>
              </a:rPr>
              <a:t>Performance Benefits of DSO</a:t>
            </a:r>
            <a:r>
              <a:rPr lang="en-US" sz="1100" dirty="0"/>
              <a:t> 							</a:t>
            </a:r>
            <a:r>
              <a:rPr lang="en-US" sz="1100" b="0" i="0" u="none" strike="noStrike" kern="1200" dirty="0">
                <a:solidFill>
                  <a:srgbClr val="000000"/>
                </a:solidFill>
                <a:effectLst/>
                <a:ea typeface="MS Gothic" panose="020B0609070205080204" pitchFamily="49" charset="-128"/>
              </a:rPr>
              <a:t>Kerstin Johnsson</a:t>
            </a:r>
            <a:r>
              <a:rPr lang="en-US" sz="1100" dirty="0"/>
              <a:t> </a:t>
            </a:r>
          </a:p>
          <a:p>
            <a:pPr lvl="1">
              <a:buFont typeface="Arial" panose="020B0604020202020204" pitchFamily="34" charset="0"/>
              <a:buChar char="•"/>
            </a:pPr>
            <a:r>
              <a:rPr lang="en-US" sz="1100" dirty="0">
                <a:solidFill>
                  <a:srgbClr val="FF0000"/>
                </a:solidFill>
              </a:rPr>
              <a:t>25/0071</a:t>
            </a:r>
            <a:r>
              <a:rPr lang="en-US" sz="1100" dirty="0"/>
              <a:t> Impact of DSO residency on performance gains					Kerstin Johnsson</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B8426-C355-02E4-E486-F6AA4C4343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F996D3-8902-5D5E-B65B-063A6337E80A}"/>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2C1ED92F-783D-1A79-2287-B611ED71EBCD}"/>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 Binita Gupta, </a:t>
            </a:r>
            <a:r>
              <a:rPr lang="en-US" sz="1400" kern="100" dirty="0">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a:t>
            </a:r>
            <a:r>
              <a:rPr kumimoji="0" lang="en-US" sz="1400" b="1" i="0" u="none" strike="noStrike" kern="100" cap="none" spc="0" normalizeH="0" baseline="0" noProof="0" dirty="0" err="1">
                <a:ln>
                  <a:noFill/>
                </a:ln>
                <a:solidFill>
                  <a:srgbClr val="000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6FAF3F62-79EF-4AB1-D9B5-EE5AC055C20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FCC3D2F-A3CB-81F2-A69C-7DC13A54E8D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F02A24C-08C9-AA0C-77E6-321C4DF1C67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75677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SP3: Laurent Cariou, </a:t>
            </a:r>
            <a:r>
              <a:rPr lang="en-US" sz="1400" kern="100" dirty="0">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a:t>
            </a:r>
            <a:r>
              <a:rPr kumimoji="0" lang="en-US" sz="1400" b="1" i="0" u="none" strike="noStrike" kern="100" cap="none" spc="0" normalizeH="0" baseline="0" noProof="0" dirty="0">
                <a:ln>
                  <a:noFill/>
                </a:ln>
                <a:solidFill>
                  <a:srgbClr val="FF0000"/>
                </a:solidFill>
                <a:effectLst/>
                <a:uLnTx/>
                <a:uFillTx/>
                <a:latin typeface="Times New Roman" panose="02020603050405020304" pitchFamily="18" charset="0"/>
                <a:ea typeface="MS Gothic"/>
                <a:cs typeface="Times New Roman" panose="02020603050405020304" pitchFamily="18" charset="0"/>
              </a:rPr>
              <a: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Result:</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Morteza Mehrnoush, DSO: – Result:</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SP5: Jay Yang, MAP: – Result:</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FF0000"/>
                </a:solidFill>
                <a:effectLst/>
                <a:hlinkClick r:id="rId2"/>
              </a:rPr>
              <a:t>25/0358</a:t>
            </a:r>
            <a:r>
              <a:rPr lang="en-US" sz="1200" dirty="0"/>
              <a:t> </a:t>
            </a:r>
            <a:r>
              <a:rPr lang="en-US" sz="1200" b="0" i="0" u="none" strike="noStrike" dirty="0">
                <a:solidFill>
                  <a:srgbClr val="000000"/>
                </a:solidFill>
                <a:effectLst/>
              </a:rPr>
              <a:t>Open Topics for DRU on 60MHz</a:t>
            </a:r>
            <a:r>
              <a:rPr lang="en-US" sz="1200" dirty="0"/>
              <a:t> 						</a:t>
            </a:r>
            <a:r>
              <a:rPr lang="en-US" sz="1200" b="0" i="0" u="none" strike="noStrike" dirty="0">
                <a:solidFill>
                  <a:srgbClr val="000000"/>
                </a:solidFill>
                <a:effectLst/>
              </a:rPr>
              <a:t>Shengquan Hu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3"/>
              </a:rPr>
              <a:t>25/0359</a:t>
            </a:r>
            <a:r>
              <a:rPr lang="en-US" sz="1200" b="0" i="0" u="none" strike="noStrike" dirty="0">
                <a:solidFill>
                  <a:srgbClr val="FF0000"/>
                </a:solidFill>
                <a:effectLst/>
              </a:rPr>
              <a:t> </a:t>
            </a:r>
            <a:r>
              <a:rPr lang="en-US" sz="1200" b="0" i="0" u="none" strike="noStrike" dirty="0">
                <a:solidFill>
                  <a:srgbClr val="000000"/>
                </a:solidFill>
                <a:effectLst/>
              </a:rPr>
              <a:t>Open Issues for 60 MHz DBW</a:t>
            </a:r>
            <a:r>
              <a:rPr lang="en-US" sz="1200" dirty="0"/>
              <a:t> 						</a:t>
            </a:r>
            <a:r>
              <a:rPr lang="en-US" sz="1200" b="0" i="0" u="none" strike="noStrike" dirty="0">
                <a:solidFill>
                  <a:srgbClr val="000000"/>
                </a:solidFill>
                <a:effectLst/>
              </a:rPr>
              <a:t>Eunsung Park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25/0394</a:t>
            </a:r>
            <a:r>
              <a:rPr lang="en-US" sz="1200" dirty="0"/>
              <a:t> </a:t>
            </a:r>
            <a:r>
              <a:rPr lang="en-US" sz="1200" b="0" i="0" u="none" strike="noStrike" dirty="0">
                <a:solidFill>
                  <a:srgbClr val="000000"/>
                </a:solidFill>
                <a:effectLst/>
              </a:rPr>
              <a:t>DLTF Design for 60DBW</a:t>
            </a:r>
            <a:r>
              <a:rPr lang="en-US" sz="1200" dirty="0"/>
              <a:t> 							</a:t>
            </a:r>
            <a:r>
              <a:rPr lang="en-US" sz="1200" b="0" i="0" u="none" strike="noStrike" dirty="0">
                <a:solidFill>
                  <a:srgbClr val="000000"/>
                </a:solidFill>
                <a:effectLst/>
              </a:rPr>
              <a:t>Chenchen Liu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25/0396</a:t>
            </a:r>
            <a:r>
              <a:rPr lang="en-US" sz="1200" dirty="0"/>
              <a:t> </a:t>
            </a:r>
            <a:r>
              <a:rPr lang="en-US" sz="1200" b="0" i="0" u="none" strike="noStrike" dirty="0">
                <a:solidFill>
                  <a:srgbClr val="000000"/>
                </a:solidFill>
                <a:effectLst/>
              </a:rPr>
              <a:t>Discussion on LDPC only for MU-MIMO in 11bn</a:t>
            </a:r>
            <a:r>
              <a:rPr lang="en-US" sz="1200" dirty="0"/>
              <a:t> 				</a:t>
            </a:r>
            <a:r>
              <a:rPr lang="en-US" sz="1200" b="0" i="0" u="none" strike="noStrike" dirty="0">
                <a:solidFill>
                  <a:srgbClr val="000000"/>
                </a:solidFill>
                <a:effectLst/>
              </a:rPr>
              <a:t>Shengquan 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25/454r0</a:t>
            </a:r>
            <a:r>
              <a:rPr lang="en-US" sz="1100" b="0" i="0" u="none" strike="noStrike" kern="1200" dirty="0">
                <a:solidFill>
                  <a:srgbClr val="000000"/>
                </a:solidFill>
                <a:effectLst/>
                <a:ea typeface="MS Gothic" panose="020B0609070205080204" pitchFamily="49" charset="-128"/>
              </a:rPr>
              <a:t> PDT-MAC-DSO 									Morteza Mehrnoush</a:t>
            </a:r>
            <a:endParaRPr lang="en-GB" sz="1100" dirty="0"/>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Po-kai Huang</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24/1879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a:t>
            </a:r>
            <a:r>
              <a:rPr lang="en-US" sz="1100" dirty="0"/>
              <a:t> 		</a:t>
            </a:r>
            <a:r>
              <a:rPr lang="en-US" sz="1100" b="0" i="0" u="none" strike="noStrike" kern="1200" dirty="0">
                <a:solidFill>
                  <a:srgbClr val="000000"/>
                </a:solidFill>
                <a:effectLst/>
                <a:ea typeface="MS Gothic" panose="020B0609070205080204" pitchFamily="49" charset="-128"/>
              </a:rPr>
              <a:t>Neel Krishnan</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6"/>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7"/>
              </a:rPr>
              <a:t>24/1883</a:t>
            </a:r>
            <a:r>
              <a:rPr lang="en-GB" sz="1100" dirty="0"/>
              <a:t> </a:t>
            </a:r>
            <a:r>
              <a:rPr lang="en-GB" sz="1100" b="0" i="0" u="none" strike="noStrike" kern="1200" dirty="0">
                <a:solidFill>
                  <a:srgbClr val="000000"/>
                </a:solidFill>
                <a:effectLst/>
                <a:ea typeface="MS Gothic" panose="020B0609070205080204" pitchFamily="49" charset="-128"/>
              </a:rPr>
              <a:t>Seamless-Roaming</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kern="1200" dirty="0">
                <a:solidFill>
                  <a:srgbClr val="000000"/>
                </a:solidFill>
                <a:effectLst/>
                <a:ea typeface="MS Gothic" panose="020B0609070205080204" pitchFamily="49" charset="-128"/>
              </a:rPr>
              <a:t>Abhishek Patil</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9"/>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0"/>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1"/>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kern="1200" dirty="0">
                <a:solidFill>
                  <a:srgbClr val="000000"/>
                </a:solidFill>
                <a:effectLst/>
                <a:ea typeface="MS Gothic" panose="020B0609070205080204" pitchFamily="49" charset="-128"/>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GB" sz="1100" dirty="0">
                <a:hlinkClick r:id="rId2"/>
              </a:rPr>
              <a:t>24/0656</a:t>
            </a:r>
            <a:r>
              <a:rPr lang="en-GB" sz="1100" dirty="0"/>
              <a:t> Seamless roaming signalling details						Binita Gupta</a:t>
            </a:r>
          </a:p>
          <a:p>
            <a:pPr lvl="1">
              <a:buFont typeface="Arial" panose="020B0604020202020204" pitchFamily="34" charset="0"/>
              <a:buChar char="•"/>
            </a:pPr>
            <a:r>
              <a:rPr lang="en-GB" sz="1100" dirty="0">
                <a:hlinkClick r:id="rId3"/>
              </a:rPr>
              <a:t>24/0658</a:t>
            </a:r>
            <a:r>
              <a:rPr lang="en-GB" sz="1100" dirty="0"/>
              <a:t> Optimizing Roaming Scan							Binita Gupta</a:t>
            </a:r>
          </a:p>
          <a:p>
            <a:pPr lvl="1">
              <a:buFont typeface="Arial" panose="020B0604020202020204" pitchFamily="34" charset="0"/>
              <a:buChar char="•"/>
            </a:pPr>
            <a:r>
              <a:rPr lang="en-GB" sz="1100" dirty="0">
                <a:hlinkClick r:id="rId4"/>
              </a:rPr>
              <a:t>24/1894</a:t>
            </a:r>
            <a:r>
              <a:rPr lang="en-GB" sz="1100" dirty="0"/>
              <a:t> SMD architecture									Binita Gupta</a:t>
            </a:r>
          </a:p>
          <a:p>
            <a:pPr lvl="1">
              <a:buFont typeface="Arial" panose="020B0604020202020204" pitchFamily="34" charset="0"/>
              <a:buChar char="•"/>
            </a:pPr>
            <a:r>
              <a:rPr lang="en-GB" sz="1100" dirty="0">
                <a:hlinkClick r:id="rId5"/>
              </a:rPr>
              <a:t>24/2118</a:t>
            </a:r>
            <a:r>
              <a:rPr lang="en-GB" sz="1100" dirty="0"/>
              <a:t> Uplink RSSI and AP Transmit Power Information for Effective Roaming		Neel Nurani Krishnan</a:t>
            </a:r>
          </a:p>
          <a:p>
            <a:pPr lvl="1">
              <a:buFont typeface="Arial" panose="020B0604020202020204" pitchFamily="34" charset="0"/>
              <a:buChar char="•"/>
            </a:pPr>
            <a:r>
              <a:rPr lang="en-GB" sz="1100" dirty="0">
                <a:hlinkClick r:id="rId6"/>
              </a:rPr>
              <a:t>24/2120</a:t>
            </a:r>
            <a:r>
              <a:rPr lang="en-GB" sz="1100" dirty="0"/>
              <a:t> Roaming Configuration to Reduce Ping-Pong					Pei Zhou</a:t>
            </a:r>
          </a:p>
          <a:p>
            <a:pPr lvl="1">
              <a:buFont typeface="Arial" panose="020B0604020202020204" pitchFamily="34" charset="0"/>
              <a:buChar char="•"/>
            </a:pPr>
            <a:r>
              <a:rPr lang="en-GB" sz="1100" dirty="0">
                <a:hlinkClick r:id="rId7"/>
              </a:rPr>
              <a:t>24/2122</a:t>
            </a:r>
            <a:r>
              <a:rPr lang="en-GB" sz="1100" dirty="0"/>
              <a:t> Fast RSSI Measurement Follow-up 						Guogang Huang</a:t>
            </a:r>
          </a:p>
          <a:p>
            <a:pPr lvl="1">
              <a:buFont typeface="Arial" panose="020B0604020202020204" pitchFamily="34" charset="0"/>
              <a:buChar char="•"/>
            </a:pPr>
            <a:r>
              <a:rPr lang="en-GB" sz="1100" dirty="0">
                <a:hlinkClick r:id="rId8"/>
              </a:rPr>
              <a:t>24/2129</a:t>
            </a:r>
            <a:r>
              <a:rPr lang="en-GB" sz="1100" dirty="0"/>
              <a:t> AID assignment for Seamless Roaming						Kyosuke Inoue</a:t>
            </a:r>
          </a:p>
          <a:p>
            <a:pPr lvl="1">
              <a:buFont typeface="Arial" panose="020B0604020202020204" pitchFamily="34" charset="0"/>
              <a:buChar char="•"/>
            </a:pPr>
            <a:r>
              <a:rPr lang="en-GB" sz="1100" dirty="0">
                <a:hlinkClick r:id="rId9"/>
              </a:rPr>
              <a:t>24/2137</a:t>
            </a:r>
            <a:r>
              <a:rPr lang="en-GB" sz="1100" dirty="0"/>
              <a:t> Enable DAPS Transmission for Roaming 						Guogang Huang</a:t>
            </a:r>
          </a:p>
          <a:p>
            <a:pPr lvl="1">
              <a:buFont typeface="Arial" panose="020B0604020202020204" pitchFamily="34" charset="0"/>
              <a:buChar char="•"/>
            </a:pPr>
            <a:r>
              <a:rPr lang="en-GB" sz="1100" dirty="0">
                <a:hlinkClick r:id="rId10"/>
              </a:rPr>
              <a:t>24/2147</a:t>
            </a:r>
            <a:r>
              <a:rPr lang="en-GB" sz="1100" dirty="0"/>
              <a:t> Discussion on buffered data deliver						Hang Yang</a:t>
            </a:r>
          </a:p>
          <a:p>
            <a:pPr lvl="1">
              <a:buFont typeface="Arial" panose="020B0604020202020204" pitchFamily="34" charset="0"/>
              <a:buChar char="•"/>
            </a:pPr>
            <a:r>
              <a:rPr lang="en-GB" sz="1100" dirty="0">
                <a:solidFill>
                  <a:srgbClr val="FF0000"/>
                </a:solidFill>
              </a:rPr>
              <a:t>25/0122</a:t>
            </a:r>
            <a:r>
              <a:rPr lang="en-GB" sz="1100" dirty="0"/>
              <a:t> Further Considerations on Seamless Roaming					Liuming Lu</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Binita Gupta, Roaming</a:t>
            </a:r>
            <a:r>
              <a:rPr lang="en-US" sz="1400" b="1" kern="100" dirty="0">
                <a:solidFill>
                  <a:schemeClr val="tx1"/>
                </a:solidFill>
                <a:latin typeface="Times New Roman" panose="02020603050405020304" pitchFamily="18" charset="0"/>
                <a:cs typeface="Times New Roman" panose="02020603050405020304" pitchFamily="18" charset="0"/>
              </a:rPr>
              <a:t>: 24/656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SP2: Binita Gupta, Roaming: </a:t>
            </a:r>
            <a:r>
              <a:rPr lang="en-US" sz="1400" b="1" kern="100" dirty="0">
                <a:solidFill>
                  <a:schemeClr val="tx1"/>
                </a:solidFill>
                <a:latin typeface="Times New Roman" panose="02020603050405020304" pitchFamily="18" charset="0"/>
                <a:cs typeface="Times New Roman" panose="02020603050405020304" pitchFamily="18" charset="0"/>
              </a:rPr>
              <a:t>24/656</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a:p>
            <a:pPr marL="0" indent="0"/>
            <a:r>
              <a:rPr lang="en-US" sz="1400" b="1" kern="100" dirty="0">
                <a:latin typeface="Times New Roman" panose="02020603050405020304" pitchFamily="18" charset="0"/>
                <a:cs typeface="Times New Roman" panose="02020603050405020304" pitchFamily="18" charset="0"/>
              </a:rPr>
              <a:t>SP3: Binita Gupta, Roaming: </a:t>
            </a:r>
            <a:r>
              <a:rPr lang="en-US" sz="1400" b="1" kern="100" dirty="0">
                <a:solidFill>
                  <a:schemeClr val="tx1"/>
                </a:solidFill>
                <a:latin typeface="Times New Roman" panose="02020603050405020304" pitchFamily="18" charset="0"/>
                <a:cs typeface="Times New Roman" panose="02020603050405020304" pitchFamily="18" charset="0"/>
              </a:rPr>
              <a:t>24/656</a:t>
            </a:r>
            <a:r>
              <a:rPr lang="en-US" sz="1400" b="1" kern="100" dirty="0">
                <a:latin typeface="Times New Roman" panose="02020603050405020304" pitchFamily="18" charset="0"/>
                <a:cs typeface="Times New Roman" panose="02020603050405020304" pitchFamily="18" charset="0"/>
              </a:rPr>
              <a:t> – Result:</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Miscellaneous + Power Save + Security + SCS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24/1880</a:t>
            </a:r>
            <a:r>
              <a:rPr lang="en-GB" sz="1100" dirty="0"/>
              <a:t> </a:t>
            </a:r>
            <a:r>
              <a:rPr lang="en-GB" sz="1100" b="0" i="0" u="none" strike="noStrike" kern="1200" dirty="0">
                <a:solidFill>
                  <a:srgbClr val="000000"/>
                </a:solidFill>
                <a:effectLst/>
                <a:ea typeface="MS Gothic" panose="020B0609070205080204" pitchFamily="49" charset="-128"/>
              </a:rPr>
              <a:t>Solutions for Beacon Bloating</a:t>
            </a:r>
            <a:r>
              <a:rPr lang="en-GB" sz="1100" dirty="0"/>
              <a:t> 								</a:t>
            </a:r>
            <a:r>
              <a:rPr lang="en-GB" sz="1100" b="0" i="0" u="none" strike="noStrike" kern="1200" dirty="0">
                <a:solidFill>
                  <a:srgbClr val="222222"/>
                </a:solidFill>
                <a:effectLst/>
                <a:ea typeface="MS Gothic" panose="020B0609070205080204" pitchFamily="49" charset="-128"/>
              </a:rPr>
              <a:t>Reza Hedayat</a:t>
            </a:r>
            <a:r>
              <a:rPr lang="en-GB"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24/1888</a:t>
            </a:r>
            <a:r>
              <a:rPr lang="en-US" sz="1100" dirty="0"/>
              <a:t> </a:t>
            </a:r>
            <a:r>
              <a:rPr lang="en-US" sz="1100" b="0" i="0" u="none" strike="noStrike" kern="1200" dirty="0">
                <a:solidFill>
                  <a:srgbClr val="000000"/>
                </a:solidFill>
                <a:effectLst/>
                <a:ea typeface="MS Gothic" panose="020B0609070205080204" pitchFamily="49" charset="-128"/>
              </a:rPr>
              <a:t>Light beacon consideration</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24/1892</a:t>
            </a:r>
            <a:r>
              <a:rPr lang="en-US" sz="1100" dirty="0"/>
              <a:t> </a:t>
            </a:r>
            <a:r>
              <a:rPr lang="en-US" sz="1100" b="0" i="0" u="none" strike="noStrike" kern="1200" dirty="0">
                <a:solidFill>
                  <a:srgbClr val="000000"/>
                </a:solidFill>
                <a:effectLst/>
                <a:ea typeface="MS Gothic" panose="020B0609070205080204" pitchFamily="49" charset="-128"/>
              </a:rPr>
              <a:t>Low capability mode follow up</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24/2050</a:t>
            </a:r>
            <a:r>
              <a:rPr lang="en-US" sz="1100" dirty="0"/>
              <a:t> </a:t>
            </a:r>
            <a:r>
              <a:rPr lang="en-US" sz="1100" b="0" i="0" u="none" strike="noStrike" kern="1200" dirty="0">
                <a:solidFill>
                  <a:srgbClr val="000000"/>
                </a:solidFill>
                <a:effectLst/>
                <a:ea typeface="MS Gothic" panose="020B0609070205080204" pitchFamily="49" charset="-128"/>
              </a:rPr>
              <a:t>UHR </a:t>
            </a:r>
            <a:r>
              <a:rPr lang="en-US" sz="1100" b="0" i="0" u="none" strike="noStrike" kern="1200" dirty="0" err="1">
                <a:solidFill>
                  <a:srgbClr val="000000"/>
                </a:solidFill>
                <a:effectLst/>
                <a:ea typeface="MS Gothic" panose="020B0609070205080204" pitchFamily="49" charset="-128"/>
              </a:rPr>
              <a:t>TxOP</a:t>
            </a:r>
            <a:r>
              <a:rPr lang="en-US" sz="1100" b="0" i="0" u="none" strike="noStrike" kern="1200" dirty="0">
                <a:solidFill>
                  <a:srgbClr val="000000"/>
                </a:solidFill>
                <a:effectLst/>
                <a:ea typeface="MS Gothic" panose="020B0609070205080204" pitchFamily="49" charset="-128"/>
              </a:rPr>
              <a:t> Power Save for the STA low power</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24/2051</a:t>
            </a:r>
            <a:r>
              <a:rPr lang="en-US" sz="1100" dirty="0"/>
              <a:t> </a:t>
            </a:r>
            <a:r>
              <a:rPr lang="en-US" sz="1100" b="0" i="0" u="none" strike="noStrike" kern="1200" dirty="0">
                <a:solidFill>
                  <a:srgbClr val="000000"/>
                </a:solidFill>
                <a:effectLst/>
                <a:ea typeface="MS Gothic" panose="020B0609070205080204" pitchFamily="49" charset="-128"/>
              </a:rPr>
              <a:t>Negotiable AMPDU operations for the STA power save</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24/2080</a:t>
            </a:r>
            <a:r>
              <a:rPr lang="en-US" sz="1100" dirty="0"/>
              <a:t> </a:t>
            </a:r>
            <a:r>
              <a:rPr lang="en-US" sz="1100" b="0" i="0" u="none" strike="noStrike" kern="1200" dirty="0">
                <a:solidFill>
                  <a:srgbClr val="000000"/>
                </a:solidFill>
                <a:effectLst/>
                <a:ea typeface="MS Gothic" panose="020B0609070205080204" pitchFamily="49" charset="-128"/>
              </a:rPr>
              <a:t>High-Capability Protection in DPS Follow Up </a:t>
            </a:r>
            <a:r>
              <a:rPr lang="en-US" sz="1100" dirty="0"/>
              <a:t> 						</a:t>
            </a:r>
            <a:r>
              <a:rPr lang="en-US" sz="1100" b="0" i="0" u="none" strike="noStrike" kern="1200" dirty="0">
                <a:solidFill>
                  <a:srgbClr val="000000"/>
                </a:solidFill>
                <a:effectLst/>
                <a:ea typeface="MS Gothic" panose="020B0609070205080204" pitchFamily="49" charset="-128"/>
              </a:rPr>
              <a:t>Maolin Zhang</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25/0121</a:t>
            </a:r>
            <a:r>
              <a:rPr lang="en-US" sz="1100" dirty="0"/>
              <a:t> </a:t>
            </a:r>
            <a:r>
              <a:rPr lang="en-US" sz="1100" b="0" i="0" u="none" strike="noStrike" kern="1200" dirty="0">
                <a:solidFill>
                  <a:srgbClr val="000000"/>
                </a:solidFill>
                <a:effectLst/>
                <a:ea typeface="MS Gothic" panose="020B0609070205080204" pitchFamily="49" charset="-128"/>
              </a:rPr>
              <a:t>Further Considerations on Client Power Save</a:t>
            </a:r>
            <a:r>
              <a:rPr lang="en-US" sz="1100" dirty="0"/>
              <a:t> 						</a:t>
            </a:r>
            <a:r>
              <a:rPr lang="en-US" sz="1100" b="0" i="0" u="none" strike="noStrike" kern="1200" dirty="0">
                <a:solidFill>
                  <a:srgbClr val="000000"/>
                </a:solidFill>
                <a:effectLst/>
                <a:ea typeface="MS Gothic" panose="020B0609070205080204" pitchFamily="49" charset="-128"/>
              </a:rPr>
              <a:t>Liuming Lu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7"/>
              </a:rPr>
              <a:t>24/1897</a:t>
            </a:r>
            <a:r>
              <a:rPr lang="en-US" sz="1100" dirty="0"/>
              <a:t> </a:t>
            </a:r>
            <a:r>
              <a:rPr lang="en-US" sz="1100" b="0" i="0" u="none" strike="noStrike" kern="1200" dirty="0">
                <a:solidFill>
                  <a:srgbClr val="000000"/>
                </a:solidFill>
                <a:effectLst/>
                <a:ea typeface="MS Gothic" panose="020B0609070205080204" pitchFamily="49" charset="-128"/>
              </a:rPr>
              <a:t>Control frame protection keys</a:t>
            </a:r>
            <a:r>
              <a:rPr lang="en-US" sz="1100" dirty="0"/>
              <a:t> 								</a:t>
            </a:r>
            <a:r>
              <a:rPr lang="en-US" sz="1100" b="0" i="0" u="none" strike="noStrike" kern="1200" dirty="0">
                <a:solidFill>
                  <a:srgbClr val="000000"/>
                </a:solidFill>
                <a:effectLst/>
                <a:ea typeface="MS Gothic" panose="020B0609070205080204" pitchFamily="49" charset="-128"/>
              </a:rPr>
              <a:t>Thomas Derham</a:t>
            </a:r>
          </a:p>
          <a:p>
            <a:pPr lvl="1">
              <a:buFont typeface="Arial" panose="020B0604020202020204" pitchFamily="34" charset="0"/>
              <a:buChar char="•"/>
            </a:pPr>
            <a:r>
              <a:rPr lang="en-US" sz="1100" dirty="0">
                <a:hlinkClick r:id="rId8"/>
              </a:rPr>
              <a:t>24/1907</a:t>
            </a:r>
            <a:r>
              <a:rPr lang="en-US" sz="1100" dirty="0"/>
              <a:t> Trigger Frame Protection Signaling							Po-Kai Huang</a:t>
            </a:r>
          </a:p>
          <a:p>
            <a:pPr lvl="1">
              <a:buFont typeface="Arial" panose="020B0604020202020204" pitchFamily="34" charset="0"/>
              <a:buChar char="•"/>
            </a:pPr>
            <a:r>
              <a:rPr lang="en-US" sz="1100" dirty="0">
                <a:hlinkClick r:id="rId9"/>
              </a:rPr>
              <a:t>24/1990</a:t>
            </a:r>
            <a:r>
              <a:rPr lang="en-US" sz="1100" dirty="0"/>
              <a:t> On Protected Trigger Frame								Yanjun Sun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10"/>
              </a:rPr>
              <a:t>24/1899</a:t>
            </a:r>
            <a:r>
              <a:rPr lang="en-GB" sz="1100" dirty="0"/>
              <a:t> </a:t>
            </a:r>
            <a:r>
              <a:rPr lang="en-GB" sz="1100" b="0" i="0" u="none" strike="noStrike" kern="1200" dirty="0">
                <a:solidFill>
                  <a:srgbClr val="000000"/>
                </a:solidFill>
                <a:effectLst/>
                <a:ea typeface="MS Gothic" panose="020B0609070205080204" pitchFamily="49" charset="-128"/>
              </a:rPr>
              <a:t>UHR SCS Enhancements </a:t>
            </a:r>
            <a:r>
              <a:rPr lang="en-GB" sz="1100" dirty="0"/>
              <a:t> 								</a:t>
            </a:r>
            <a:r>
              <a:rPr lang="en-GB" sz="1100" b="0" i="0" u="none" strike="noStrike" kern="1200" dirty="0">
                <a:solidFill>
                  <a:srgbClr val="000000"/>
                </a:solidFill>
                <a:effectLst/>
                <a:ea typeface="MS Gothic" panose="020B0609070205080204" pitchFamily="49" charset="-128"/>
              </a:rPr>
              <a:t>Abdel Karim Ajami</a:t>
            </a:r>
            <a:r>
              <a:rPr lang="en-GB" sz="1100" dirty="0"/>
              <a:t>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SP5: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endParaRPr lang="en-US" sz="1050" b="0" dirty="0"/>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25/0414</a:t>
            </a:r>
            <a:r>
              <a:rPr lang="en-US" sz="1100" b="0" dirty="0"/>
              <a:t> PDT-Joint-NDP-Announcement frame format 					Juan Fang 	[SP]</a:t>
            </a:r>
          </a:p>
          <a:p>
            <a:pPr lvl="1">
              <a:buFont typeface="Arial" panose="020B0604020202020204" pitchFamily="34" charset="0"/>
              <a:buChar char="•"/>
            </a:pPr>
            <a:r>
              <a:rPr lang="en-US" sz="1100" b="0" dirty="0">
                <a:hlinkClick r:id="rId3"/>
              </a:rPr>
              <a:t>24/2060</a:t>
            </a:r>
            <a:r>
              <a:rPr lang="en-US" sz="1100" b="0" dirty="0"/>
              <a:t> CSR/COBF Protocol Design								Kosuke Aio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4"/>
              </a:rPr>
              <a:t>25/0413</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EMLSR-support-during-CBF 								Dibakar Das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25/0162</a:t>
            </a:r>
            <a:r>
              <a:rPr lang="en-US" sz="1100" dirty="0"/>
              <a:t> </a:t>
            </a:r>
            <a:r>
              <a:rPr lang="en-US" sz="1100" b="0" i="0" u="none" strike="noStrike" kern="1200" dirty="0">
                <a:solidFill>
                  <a:srgbClr val="000000"/>
                </a:solidFill>
                <a:effectLst/>
                <a:ea typeface="MS Gothic" panose="020B0609070205080204" pitchFamily="49" charset="-128"/>
              </a:rPr>
              <a:t>RU indication to reduce scheduling complexity</a:t>
            </a:r>
            <a:r>
              <a:rPr lang="en-US" sz="1100" dirty="0"/>
              <a:t> </a:t>
            </a:r>
            <a:r>
              <a:rPr lang="en-US" sz="1100" b="0" i="0" u="none" strike="noStrike" kern="1200" dirty="0">
                <a:solidFill>
                  <a:srgbClr val="000000"/>
                </a:solidFill>
                <a:effectLst/>
                <a:ea typeface="MS Gothic" panose="020B0609070205080204" pitchFamily="49" charset="-128"/>
              </a:rPr>
              <a:t> 					</a:t>
            </a:r>
            <a:r>
              <a:rPr lang="en-US" sz="1100" b="0" i="0" u="none" strike="noStrike" kern="1200" dirty="0" err="1">
                <a:solidFill>
                  <a:srgbClr val="000000"/>
                </a:solidFill>
                <a:effectLst/>
                <a:ea typeface="MS Gothic" panose="020B0609070205080204" pitchFamily="49" charset="-128"/>
              </a:rPr>
              <a:t>Jiyang</a:t>
            </a:r>
            <a:r>
              <a:rPr lang="en-US" sz="1100" b="0" i="0" u="none" strike="noStrike" kern="1200" dirty="0">
                <a:solidFill>
                  <a:srgbClr val="000000"/>
                </a:solidFill>
                <a:effectLst/>
                <a:ea typeface="MS Gothic" panose="020B0609070205080204" pitchFamily="49" charset="-128"/>
              </a:rPr>
              <a:t> Bai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25/0195</a:t>
            </a:r>
            <a:r>
              <a:rPr lang="en-US" sz="1100" dirty="0"/>
              <a:t> </a:t>
            </a:r>
            <a:r>
              <a:rPr lang="en-US" sz="1100" b="0" i="0" u="none" strike="noStrike" kern="1200" dirty="0">
                <a:solidFill>
                  <a:srgbClr val="000000"/>
                </a:solidFill>
                <a:effectLst/>
                <a:ea typeface="MS Gothic" panose="020B0609070205080204" pitchFamily="49" charset="-128"/>
              </a:rPr>
              <a:t>High priority channel access-follow up</a:t>
            </a:r>
            <a:r>
              <a:rPr lang="en-US" sz="1100" dirty="0"/>
              <a:t> 						</a:t>
            </a:r>
            <a:r>
              <a:rPr lang="en-US" sz="1100" b="0" i="0" u="none" strike="noStrike" kern="1200" dirty="0">
                <a:solidFill>
                  <a:srgbClr val="000000"/>
                </a:solidFill>
                <a:effectLst/>
                <a:ea typeface="MS Gothic" panose="020B0609070205080204" pitchFamily="49" charset="-128"/>
              </a:rPr>
              <a:t>Xiangxin Gu</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7"/>
              </a:rPr>
              <a:t>25/0375</a:t>
            </a:r>
            <a:r>
              <a:rPr lang="en-US" sz="1100" dirty="0"/>
              <a:t> </a:t>
            </a:r>
            <a:r>
              <a:rPr lang="en-US" sz="1100" b="0" i="0" u="none" strike="noStrike" dirty="0">
                <a:solidFill>
                  <a:srgbClr val="000000"/>
                </a:solidFill>
                <a:effectLst/>
              </a:rPr>
              <a:t>TXVECTOR Parameters for Multi-AP Coordination</a:t>
            </a:r>
            <a:r>
              <a:rPr lang="en-US" sz="1100" dirty="0"/>
              <a:t> 				</a:t>
            </a:r>
            <a:r>
              <a:rPr lang="en-US" sz="1100" b="0" i="0" u="none" strike="noStrike" dirty="0">
                <a:solidFill>
                  <a:srgbClr val="000000"/>
                </a:solidFill>
                <a:effectLst/>
              </a:rPr>
              <a:t>Leonardo Lanante</a:t>
            </a:r>
            <a:r>
              <a:rPr lang="en-US" sz="1100" dirty="0"/>
              <a:t> </a:t>
            </a:r>
          </a:p>
          <a:p>
            <a:pPr lvl="1">
              <a:buFont typeface="Arial" panose="020B0604020202020204" pitchFamily="34" charset="0"/>
              <a:buChar char="•"/>
            </a:pPr>
            <a:r>
              <a:rPr lang="en-US" sz="1100" b="0" i="0" u="none" strike="noStrike" dirty="0">
                <a:solidFill>
                  <a:srgbClr val="FF0000"/>
                </a:solidFill>
                <a:effectLst/>
              </a:rPr>
              <a:t>25/0379</a:t>
            </a:r>
            <a:r>
              <a:rPr lang="en-US" sz="1100" dirty="0"/>
              <a:t> </a:t>
            </a:r>
            <a:r>
              <a:rPr lang="en-US" sz="1100" b="0" i="0" u="none" strike="noStrike" dirty="0">
                <a:solidFill>
                  <a:srgbClr val="000000"/>
                </a:solidFill>
                <a:effectLst/>
              </a:rPr>
              <a:t>Considerations on UHR Sounding Operation</a:t>
            </a:r>
            <a:r>
              <a:rPr lang="en-US" sz="1100" dirty="0"/>
              <a:t> 					</a:t>
            </a:r>
            <a:r>
              <a:rPr lang="en-US" sz="1100" b="0" i="0" u="none" strike="noStrike" dirty="0">
                <a:solidFill>
                  <a:srgbClr val="000000"/>
                </a:solidFill>
                <a:effectLst/>
              </a:rPr>
              <a:t>Leonardo Lanante</a:t>
            </a:r>
            <a:r>
              <a:rPr lang="en-US" sz="1100" dirty="0"/>
              <a:t> </a:t>
            </a:r>
            <a:endParaRPr lang="en-GB" sz="1100" dirty="0"/>
          </a:p>
          <a:p>
            <a:pPr>
              <a:buFont typeface="Arial" panose="020B0604020202020204" pitchFamily="34" charset="0"/>
              <a:buChar char="•"/>
            </a:pPr>
            <a:r>
              <a:rPr lang="en-GB" sz="1400" dirty="0"/>
              <a:t>Motions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dirty="0"/>
              <a:t>Do you agree the following?</a:t>
            </a:r>
          </a:p>
          <a:p>
            <a:pPr lvl="1">
              <a:buFont typeface="Arial" panose="020B0604020202020204" pitchFamily="34" charset="0"/>
              <a:buChar char="•"/>
            </a:pPr>
            <a:r>
              <a:rPr lang="en-US" sz="1100" b="0" dirty="0"/>
              <a:t>An ICF/ICR frame exchange may be used in the Co-BF sounding procedure to protect the TXOP of the responding AP</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640749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37721880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31516546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86217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73583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246833</TotalTime>
  <Words>11999</Words>
  <Application>Microsoft Office PowerPoint</Application>
  <PresentationFormat>On-screen Show (4:3)</PresentationFormat>
  <Paragraphs>2281</Paragraphs>
  <Slides>83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95"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Straw Polls – Part 2</vt:lpstr>
      <vt:lpstr>Straw Polls – Part 4</vt:lpstr>
      <vt:lpstr>Straw Polls – Part 5</vt:lpstr>
      <vt:lpstr>Tuesday PHY Agenda–PM2</vt:lpstr>
      <vt:lpstr>Tuesday MAC Agenda–PM2</vt:lpstr>
      <vt:lpstr>Straw Polls – Part 1</vt:lpstr>
      <vt:lpstr>Straw Polls – Part 3</vt:lpstr>
      <vt:lpstr>Wednesday PHY Agenda–AM1</vt:lpstr>
      <vt:lpstr>Wednesday MAC Agenda–AM1</vt:lpstr>
      <vt:lpstr>Wednesday PHY Agenda–PM2</vt:lpstr>
      <vt:lpstr>Wednesday MAC Agenda–PM2</vt:lpstr>
      <vt:lpstr>Straw Polls – Part 1</vt:lpstr>
      <vt:lpstr>Straw Polls – Part 2</vt:lpstr>
      <vt:lpstr>Thursday PHY Agenda–AM1</vt:lpstr>
      <vt:lpstr>Thursday MAC Agenda–AM1</vt:lpstr>
      <vt:lpstr>Straw Polls – Part 1</vt:lpstr>
      <vt:lpstr>Straw Polls – Part 2</vt:lpstr>
      <vt:lpstr>Straw Polls – Part 3</vt:lpstr>
      <vt:lpstr>Thursday Joint Agenda–PM1</vt:lpstr>
      <vt:lpstr>Straw Polls – Part 1</vt:lpstr>
      <vt:lpstr>Straw Polls – Part 2</vt:lpstr>
      <vt:lpstr>Straw Polls – Part 3</vt:lpstr>
      <vt:lpstr>Straw Polls – Part 4</vt:lpstr>
      <vt:lpstr>Straw Polls – Part 5</vt:lpstr>
      <vt:lpstr>Straw Polls – Part 6</vt:lpstr>
      <vt:lpstr>Thursday Joint Agenda–PM2</vt:lpstr>
      <vt:lpstr>PDTs/CRs/Submissions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2025-03-11T13:13:27Z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