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29" r:id="rId22"/>
    <p:sldId id="1448" r:id="rId23"/>
    <p:sldId id="1283" r:id="rId24"/>
    <p:sldId id="1495" r:id="rId25"/>
    <p:sldId id="1006" r:id="rId26"/>
    <p:sldId id="1178" r:id="rId27"/>
    <p:sldId id="1023" r:id="rId28"/>
    <p:sldId id="1024" r:id="rId29"/>
    <p:sldId id="1028" r:id="rId30"/>
    <p:sldId id="1496" r:id="rId31"/>
    <p:sldId id="1497" r:id="rId32"/>
    <p:sldId id="1498" r:id="rId33"/>
    <p:sldId id="1499" r:id="rId34"/>
    <p:sldId id="1500" r:id="rId35"/>
    <p:sldId id="1501" r:id="rId36"/>
    <p:sldId id="1502" r:id="rId37"/>
    <p:sldId id="1503" r:id="rId38"/>
    <p:sldId id="1504" r:id="rId39"/>
    <p:sldId id="1505" r:id="rId40"/>
    <p:sldId id="1506" r:id="rId41"/>
    <p:sldId id="1507" r:id="rId42"/>
    <p:sldId id="1508" r:id="rId43"/>
    <p:sldId id="356" r:id="rId44"/>
    <p:sldId id="1424" r:id="rId45"/>
    <p:sldId id="1390" r:id="rId46"/>
    <p:sldId id="997" r:id="rId47"/>
    <p:sldId id="362" r:id="rId48"/>
    <p:sldId id="1494" r:id="rId49"/>
    <p:sldId id="1034"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5E7BBE-1CAB-400E-B89D-DEE5CF5D1E60}" v="26" dt="2025-02-01T01:47:04.7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graphicFrameChg chg="mod modGraphic">
          <ac:chgData name="Alfred Asterjadhi" userId="39de57b9-85c0-4fd1-aaac-8ca2b6560ad0" providerId="ADAL" clId="{EEF4098C-F890-46C9-82D0-9CE358BF6D31}" dt="2025-01-31T01:44:13.365" v="169"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graphicFrameChg chg="mod modGraphic">
          <ac:chgData name="Alfred Asterjadhi" userId="39de57b9-85c0-4fd1-aaac-8ca2b6560ad0" providerId="ADAL" clId="{EEF4098C-F890-46C9-82D0-9CE358BF6D31}" dt="2025-01-31T02:03:49.316" v="188"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pChg chg="mod">
          <ac:chgData name="Alfred Asterjadhi" userId="39de57b9-85c0-4fd1-aaac-8ca2b6560ad0" providerId="ADAL" clId="{EEF4098C-F890-46C9-82D0-9CE358BF6D31}" dt="2025-01-31T01:28:28.02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pChg chg="mod">
          <ac:chgData name="Alfred Asterjadhi" userId="39de57b9-85c0-4fd1-aaac-8ca2b6560ad0" providerId="ADAL" clId="{725E7BBE-1CAB-400E-B89D-DEE5CF5D1E60}" dt="2025-02-01T01:46:12.080" v="799" actId="313"/>
          <ac:spMkLst>
            <pc:docMk/>
            <pc:sldMk cId="0" sldId="256"/>
            <ac:spMk id="6" creationId="{00000000-0000-0000-0000-000000000000}"/>
          </ac:spMkLst>
        </pc:spChg>
        <pc:spChg chg="mod">
          <ac:chgData name="Alfred Asterjadhi" userId="39de57b9-85c0-4fd1-aaac-8ca2b6560ad0" providerId="ADAL" clId="{725E7BBE-1CAB-400E-B89D-DEE5CF5D1E60}" dt="2025-02-01T00:19:26.980" v="19" actId="20577"/>
          <ac:spMkLst>
            <pc:docMk/>
            <pc:sldMk cId="0" sldId="256"/>
            <ac:spMk id="3073" creationId="{00000000-0000-0000-0000-000000000000}"/>
          </ac:spMkLst>
        </pc:spChg>
        <pc:spChg chg="mod">
          <ac:chgData name="Alfred Asterjadhi" userId="39de57b9-85c0-4fd1-aaac-8ca2b6560ad0" providerId="ADAL" clId="{725E7BBE-1CAB-400E-B89D-DEE5CF5D1E60}" dt="2025-02-01T00:19:33.335" v="22" actId="6549"/>
          <ac:spMkLst>
            <pc:docMk/>
            <pc:sldMk cId="0" sldId="256"/>
            <ac:spMk id="3074" creationId="{00000000-0000-0000-0000-000000000000}"/>
          </ac:spMkLst>
        </pc:spChg>
      </pc:sldChg>
      <pc:sldChg chg="modSp mod">
        <pc:chgData name="Alfred Asterjadhi" userId="39de57b9-85c0-4fd1-aaac-8ca2b6560ad0" providerId="ADAL" clId="{725E7BBE-1CAB-400E-B89D-DEE5CF5D1E60}" dt="2025-02-01T01:46:12.616" v="800" actId="313"/>
        <pc:sldMkLst>
          <pc:docMk/>
          <pc:sldMk cId="0" sldId="257"/>
        </pc:sldMkLst>
        <pc:spChg chg="mod">
          <ac:chgData name="Alfred Asterjadhi" userId="39de57b9-85c0-4fd1-aaac-8ca2b6560ad0" providerId="ADAL" clId="{725E7BBE-1CAB-400E-B89D-DEE5CF5D1E60}" dt="2025-02-01T01:46:12.616" v="800" actId="313"/>
          <ac:spMkLst>
            <pc:docMk/>
            <pc:sldMk cId="0" sldId="257"/>
            <ac:spMk id="7" creationId="{4565958B-DD30-4EE7-AF20-DC550898176B}"/>
          </ac:spMkLst>
        </pc:spChg>
        <pc:spChg chg="mod">
          <ac:chgData name="Alfred Asterjadhi" userId="39de57b9-85c0-4fd1-aaac-8ca2b6560ad0" providerId="ADAL" clId="{725E7BBE-1CAB-400E-B89D-DEE5CF5D1E60}" dt="2025-02-01T00:21:01.430" v="76" actId="20577"/>
          <ac:spMkLst>
            <pc:docMk/>
            <pc:sldMk cId="0" sldId="257"/>
            <ac:spMk id="4098" creationId="{00000000-0000-0000-0000-000000000000}"/>
          </ac:spMkLst>
        </pc:spChg>
      </pc:sldChg>
      <pc:sldChg chg="modSp mod">
        <pc:chgData name="Alfred Asterjadhi" userId="39de57b9-85c0-4fd1-aaac-8ca2b6560ad0" providerId="ADAL" clId="{725E7BBE-1CAB-400E-B89D-DEE5CF5D1E60}" dt="2025-02-01T01:46:13.828" v="802" actId="313"/>
        <pc:sldMkLst>
          <pc:docMk/>
          <pc:sldMk cId="3254182675" sldId="258"/>
        </pc:sldMkLst>
        <pc:spChg chg="mod">
          <ac:chgData name="Alfred Asterjadhi" userId="39de57b9-85c0-4fd1-aaac-8ca2b6560ad0" providerId="ADAL" clId="{725E7BBE-1CAB-400E-B89D-DEE5CF5D1E60}" dt="2025-02-01T01:46:13.828" v="802" actId="313"/>
          <ac:spMkLst>
            <pc:docMk/>
            <pc:sldMk cId="3254182675" sldId="258"/>
            <ac:spMk id="7" creationId="{4F62ADF5-BC8B-4EF4-B4E8-C355611EECFF}"/>
          </ac:spMkLst>
        </pc:spChg>
      </pc:sldChg>
      <pc:sldChg chg="modSp mod">
        <pc:chgData name="Alfred Asterjadhi" userId="39de57b9-85c0-4fd1-aaac-8ca2b6560ad0" providerId="ADAL" clId="{725E7BBE-1CAB-400E-B89D-DEE5CF5D1E60}" dt="2025-02-01T01:46:14.857" v="804" actId="313"/>
        <pc:sldMkLst>
          <pc:docMk/>
          <pc:sldMk cId="3136880362" sldId="260"/>
        </pc:sldMkLst>
        <pc:spChg chg="mod">
          <ac:chgData name="Alfred Asterjadhi" userId="39de57b9-85c0-4fd1-aaac-8ca2b6560ad0" providerId="ADAL" clId="{725E7BBE-1CAB-400E-B89D-DEE5CF5D1E60}" dt="2025-02-01T01:46:14.857" v="804" actId="313"/>
          <ac:spMkLst>
            <pc:docMk/>
            <pc:sldMk cId="3136880362" sldId="260"/>
            <ac:spMk id="7" creationId="{733EE7F5-4D25-4915-8021-FD9EE23E2C32}"/>
          </ac:spMkLst>
        </pc:spChg>
      </pc:sldChg>
      <pc:sldChg chg="modSp mod">
        <pc:chgData name="Alfred Asterjadhi" userId="39de57b9-85c0-4fd1-aaac-8ca2b6560ad0" providerId="ADAL" clId="{725E7BBE-1CAB-400E-B89D-DEE5CF5D1E60}" dt="2025-02-01T01:46:15.602" v="806" actId="313"/>
        <pc:sldMkLst>
          <pc:docMk/>
          <pc:sldMk cId="1676196551" sldId="261"/>
        </pc:sldMkLst>
        <pc:spChg chg="mod">
          <ac:chgData name="Alfred Asterjadhi" userId="39de57b9-85c0-4fd1-aaac-8ca2b6560ad0" providerId="ADAL" clId="{725E7BBE-1CAB-400E-B89D-DEE5CF5D1E60}" dt="2025-02-01T01:46:15.602" v="806" actId="313"/>
          <ac:spMkLst>
            <pc:docMk/>
            <pc:sldMk cId="1676196551" sldId="261"/>
            <ac:spMk id="7" creationId="{0A0F1EBF-63A8-4C75-8DB7-0D8CD44D0896}"/>
          </ac:spMkLst>
        </pc:spChg>
      </pc:sldChg>
      <pc:sldChg chg="modSp mod">
        <pc:chgData name="Alfred Asterjadhi" userId="39de57b9-85c0-4fd1-aaac-8ca2b6560ad0" providerId="ADAL" clId="{725E7BBE-1CAB-400E-B89D-DEE5CF5D1E60}" dt="2025-02-01T01:46:15.964" v="807" actId="313"/>
        <pc:sldMkLst>
          <pc:docMk/>
          <pc:sldMk cId="2927177891" sldId="263"/>
        </pc:sldMkLst>
        <pc:spChg chg="mod">
          <ac:chgData name="Alfred Asterjadhi" userId="39de57b9-85c0-4fd1-aaac-8ca2b6560ad0" providerId="ADAL" clId="{725E7BBE-1CAB-400E-B89D-DEE5CF5D1E60}" dt="2025-02-01T01:46:15.964" v="807" actId="313"/>
          <ac:spMkLst>
            <pc:docMk/>
            <pc:sldMk cId="2927177891" sldId="263"/>
            <ac:spMk id="9" creationId="{4BB4CFD1-21C6-467E-AB6E-3577A473F86D}"/>
          </ac:spMkLst>
        </pc:spChg>
      </pc:sldChg>
      <pc:sldChg chg="modSp mod">
        <pc:chgData name="Alfred Asterjadhi" userId="39de57b9-85c0-4fd1-aaac-8ca2b6560ad0" providerId="ADAL" clId="{725E7BBE-1CAB-400E-B89D-DEE5CF5D1E60}" dt="2025-02-01T01:46:16.321" v="808" actId="313"/>
        <pc:sldMkLst>
          <pc:docMk/>
          <pc:sldMk cId="4277600907" sldId="264"/>
        </pc:sldMkLst>
        <pc:spChg chg="mod">
          <ac:chgData name="Alfred Asterjadhi" userId="39de57b9-85c0-4fd1-aaac-8ca2b6560ad0" providerId="ADAL" clId="{725E7BBE-1CAB-400E-B89D-DEE5CF5D1E60}" dt="2025-02-01T01:46:16.321" v="808" actId="313"/>
          <ac:spMkLst>
            <pc:docMk/>
            <pc:sldMk cId="4277600907" sldId="264"/>
            <ac:spMk id="8" creationId="{B2C4C695-AFB3-4956-B721-DB0805BA0685}"/>
          </ac:spMkLst>
        </pc:spChg>
      </pc:sldChg>
      <pc:sldChg chg="modSp mod">
        <pc:chgData name="Alfred Asterjadhi" userId="39de57b9-85c0-4fd1-aaac-8ca2b6560ad0" providerId="ADAL" clId="{725E7BBE-1CAB-400E-B89D-DEE5CF5D1E60}" dt="2025-02-01T01:46:16.620" v="809" actId="313"/>
        <pc:sldMkLst>
          <pc:docMk/>
          <pc:sldMk cId="2436815634" sldId="265"/>
        </pc:sldMkLst>
        <pc:spChg chg="mod">
          <ac:chgData name="Alfred Asterjadhi" userId="39de57b9-85c0-4fd1-aaac-8ca2b6560ad0" providerId="ADAL" clId="{725E7BBE-1CAB-400E-B89D-DEE5CF5D1E60}" dt="2025-02-01T01:46:16.620" v="809" actId="313"/>
          <ac:spMkLst>
            <pc:docMk/>
            <pc:sldMk cId="2436815634" sldId="265"/>
            <ac:spMk id="9" creationId="{535943CE-0A57-43F4-9844-46B4091CBC16}"/>
          </ac:spMkLst>
        </pc:spChg>
      </pc:sldChg>
      <pc:sldChg chg="modSp mod">
        <pc:chgData name="Alfred Asterjadhi" userId="39de57b9-85c0-4fd1-aaac-8ca2b6560ad0" providerId="ADAL" clId="{725E7BBE-1CAB-400E-B89D-DEE5CF5D1E60}" dt="2025-02-01T01:46:16.935" v="810" actId="313"/>
        <pc:sldMkLst>
          <pc:docMk/>
          <pc:sldMk cId="2400177835" sldId="266"/>
        </pc:sldMkLst>
        <pc:spChg chg="mod">
          <ac:chgData name="Alfred Asterjadhi" userId="39de57b9-85c0-4fd1-aaac-8ca2b6560ad0" providerId="ADAL" clId="{725E7BBE-1CAB-400E-B89D-DEE5CF5D1E60}" dt="2025-02-01T01:46:16.935" v="810" actId="313"/>
          <ac:spMkLst>
            <pc:docMk/>
            <pc:sldMk cId="2400177835" sldId="266"/>
            <ac:spMk id="8" creationId="{C5505616-1CE2-43B4-878B-31634EEB6CA7}"/>
          </ac:spMkLst>
        </pc:spChg>
      </pc:sldChg>
      <pc:sldChg chg="modSp mod">
        <pc:chgData name="Alfred Asterjadhi" userId="39de57b9-85c0-4fd1-aaac-8ca2b6560ad0" providerId="ADAL" clId="{725E7BBE-1CAB-400E-B89D-DEE5CF5D1E60}" dt="2025-02-01T01:46:32.560" v="817" actId="313"/>
        <pc:sldMkLst>
          <pc:docMk/>
          <pc:sldMk cId="132832093" sldId="267"/>
        </pc:sldMkLst>
        <pc:spChg chg="mod">
          <ac:chgData name="Alfred Asterjadhi" userId="39de57b9-85c0-4fd1-aaac-8ca2b6560ad0" providerId="ADAL" clId="{725E7BBE-1CAB-400E-B89D-DEE5CF5D1E60}" dt="2025-02-01T01:46:24.820" v="816" actId="313"/>
          <ac:spMkLst>
            <pc:docMk/>
            <pc:sldMk cId="132832093" sldId="267"/>
            <ac:spMk id="3" creationId="{00000000-0000-0000-0000-000000000000}"/>
          </ac:spMkLst>
        </pc:spChg>
        <pc:spChg chg="mod">
          <ac:chgData name="Alfred Asterjadhi" userId="39de57b9-85c0-4fd1-aaac-8ca2b6560ad0" providerId="ADAL" clId="{725E7BBE-1CAB-400E-B89D-DEE5CF5D1E60}" dt="2025-02-01T01:46:32.560" v="817" actId="313"/>
          <ac:spMkLst>
            <pc:docMk/>
            <pc:sldMk cId="132832093" sldId="267"/>
            <ac:spMk id="7" creationId="{C00CAC69-BF6D-4936-9CE0-D96F88ACD748}"/>
          </ac:spMkLst>
        </pc:spChg>
      </pc:sldChg>
      <pc:sldChg chg="modSp mod">
        <pc:chgData name="Alfred Asterjadhi" userId="39de57b9-85c0-4fd1-aaac-8ca2b6560ad0" providerId="ADAL" clId="{725E7BBE-1CAB-400E-B89D-DEE5CF5D1E60}" dt="2025-02-03T18:15:18.592" v="858" actId="207"/>
        <pc:sldMkLst>
          <pc:docMk/>
          <pc:sldMk cId="3976818858" sldId="269"/>
        </pc:sldMkLst>
        <pc:spChg chg="mod">
          <ac:chgData name="Alfred Asterjadhi" userId="39de57b9-85c0-4fd1-aaac-8ca2b6560ad0" providerId="ADAL" clId="{725E7BBE-1CAB-400E-B89D-DEE5CF5D1E60}" dt="2025-02-01T01:46:38.473" v="819" actId="313"/>
          <ac:spMkLst>
            <pc:docMk/>
            <pc:sldMk cId="3976818858" sldId="269"/>
            <ac:spMk id="6" creationId="{00000000-0000-0000-0000-000000000000}"/>
          </ac:spMkLst>
        </pc:spChg>
        <pc:graphicFrameChg chg="mod modGraphic">
          <ac:chgData name="Alfred Asterjadhi" userId="39de57b9-85c0-4fd1-aaac-8ca2b6560ad0" providerId="ADAL" clId="{725E7BBE-1CAB-400E-B89D-DEE5CF5D1E60}" dt="2025-02-03T18:15:18.592" v="858"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25E7BBE-1CAB-400E-B89D-DEE5CF5D1E60}" dt="2025-02-01T01:46:17.240" v="811" actId="313"/>
        <pc:sldMkLst>
          <pc:docMk/>
          <pc:sldMk cId="3387863760" sldId="270"/>
        </pc:sldMkLst>
        <pc:spChg chg="mod">
          <ac:chgData name="Alfred Asterjadhi" userId="39de57b9-85c0-4fd1-aaac-8ca2b6560ad0" providerId="ADAL" clId="{725E7BBE-1CAB-400E-B89D-DEE5CF5D1E60}" dt="2025-02-01T01:46:17.240" v="811" actId="313"/>
          <ac:spMkLst>
            <pc:docMk/>
            <pc:sldMk cId="3387863760" sldId="270"/>
            <ac:spMk id="8" creationId="{B1C9D975-9B89-429E-A2AD-175C2CE0D83A}"/>
          </ac:spMkLst>
        </pc:spChg>
      </pc:sldChg>
      <pc:sldChg chg="modSp mod">
        <pc:chgData name="Alfred Asterjadhi" userId="39de57b9-85c0-4fd1-aaac-8ca2b6560ad0" providerId="ADAL" clId="{725E7BBE-1CAB-400E-B89D-DEE5CF5D1E60}" dt="2025-02-03T18:15:14.429" v="857" actId="207"/>
        <pc:sldMkLst>
          <pc:docMk/>
          <pc:sldMk cId="2243228416" sldId="299"/>
        </pc:sldMkLst>
        <pc:spChg chg="mod">
          <ac:chgData name="Alfred Asterjadhi" userId="39de57b9-85c0-4fd1-aaac-8ca2b6560ad0" providerId="ADAL" clId="{725E7BBE-1CAB-400E-B89D-DEE5CF5D1E60}" dt="2025-02-03T18:15:14.429" v="857" actId="207"/>
          <ac:spMkLst>
            <pc:docMk/>
            <pc:sldMk cId="2243228416" sldId="299"/>
            <ac:spMk id="3" creationId="{3857177C-4F12-41D1-AB93-6925069E5DB9}"/>
          </ac:spMkLst>
        </pc:spChg>
        <pc:spChg chg="mod">
          <ac:chgData name="Alfred Asterjadhi" userId="39de57b9-85c0-4fd1-aaac-8ca2b6560ad0" providerId="ADAL" clId="{725E7BBE-1CAB-400E-B89D-DEE5CF5D1E60}" dt="2025-02-01T01:46:37.609" v="818" actId="313"/>
          <ac:spMkLst>
            <pc:docMk/>
            <pc:sldMk cId="2243228416" sldId="299"/>
            <ac:spMk id="8" creationId="{ADA0A8BA-AA59-4AB6-9BD0-89E3B2E275F5}"/>
          </ac:spMkLst>
        </pc:spChg>
        <pc:spChg chg="mod">
          <ac:chgData name="Alfred Asterjadhi" userId="39de57b9-85c0-4fd1-aaac-8ca2b6560ad0" providerId="ADAL" clId="{725E7BBE-1CAB-400E-B89D-DEE5CF5D1E60}" dt="2025-02-01T00:27:59.170" v="228" actId="20577"/>
          <ac:spMkLst>
            <pc:docMk/>
            <pc:sldMk cId="2243228416" sldId="299"/>
            <ac:spMk id="17" creationId="{442A1050-6527-4B2E-A943-E125D6B48B52}"/>
          </ac:spMkLst>
        </pc:spChg>
      </pc:sldChg>
      <pc:sldChg chg="modSp mod">
        <pc:chgData name="Alfred Asterjadhi" userId="39de57b9-85c0-4fd1-aaac-8ca2b6560ad0" providerId="ADAL" clId="{725E7BBE-1CAB-400E-B89D-DEE5CF5D1E60}" dt="2025-02-01T01:46:59.505" v="850" actId="313"/>
        <pc:sldMkLst>
          <pc:docMk/>
          <pc:sldMk cId="1677969607" sldId="323"/>
        </pc:sldMkLst>
        <pc:spChg chg="mod">
          <ac:chgData name="Alfred Asterjadhi" userId="39de57b9-85c0-4fd1-aaac-8ca2b6560ad0" providerId="ADAL" clId="{725E7BBE-1CAB-400E-B89D-DEE5CF5D1E60}" dt="2025-02-01T01:46:59.505" v="850" actId="313"/>
          <ac:spMkLst>
            <pc:docMk/>
            <pc:sldMk cId="1677969607" sldId="323"/>
            <ac:spMk id="7" creationId="{247ADCDE-7164-400D-8B27-4BAED4FE7810}"/>
          </ac:spMkLst>
        </pc:spChg>
      </pc:sldChg>
      <pc:sldChg chg="modSp mod">
        <pc:chgData name="Alfred Asterjadhi" userId="39de57b9-85c0-4fd1-aaac-8ca2b6560ad0" providerId="ADAL" clId="{725E7BBE-1CAB-400E-B89D-DEE5CF5D1E60}" dt="2025-02-01T01:46:15.240" v="805" actId="313"/>
        <pc:sldMkLst>
          <pc:docMk/>
          <pc:sldMk cId="1908471061" sldId="328"/>
        </pc:sldMkLst>
        <pc:spChg chg="mod">
          <ac:chgData name="Alfred Asterjadhi" userId="39de57b9-85c0-4fd1-aaac-8ca2b6560ad0" providerId="ADAL" clId="{725E7BBE-1CAB-400E-B89D-DEE5CF5D1E60}" dt="2025-02-01T01:46:15.240" v="805" actId="313"/>
          <ac:spMkLst>
            <pc:docMk/>
            <pc:sldMk cId="1908471061" sldId="328"/>
            <ac:spMk id="6" creationId="{FCA6EDD1-4720-45B9-8B18-08C7AF47C492}"/>
          </ac:spMkLst>
        </pc:spChg>
      </pc:sldChg>
      <pc:sldChg chg="modSp mod">
        <pc:chgData name="Alfred Asterjadhi" userId="39de57b9-85c0-4fd1-aaac-8ca2b6560ad0" providerId="ADAL" clId="{725E7BBE-1CAB-400E-B89D-DEE5CF5D1E60}" dt="2025-02-01T01:46:17.555" v="812" actId="313"/>
        <pc:sldMkLst>
          <pc:docMk/>
          <pc:sldMk cId="15571502" sldId="330"/>
        </pc:sldMkLst>
        <pc:spChg chg="mod">
          <ac:chgData name="Alfred Asterjadhi" userId="39de57b9-85c0-4fd1-aaac-8ca2b6560ad0" providerId="ADAL" clId="{725E7BBE-1CAB-400E-B89D-DEE5CF5D1E60}" dt="2025-02-01T01:46:17.555" v="812" actId="313"/>
          <ac:spMkLst>
            <pc:docMk/>
            <pc:sldMk cId="15571502" sldId="330"/>
            <ac:spMk id="6" creationId="{5C48BDE3-7807-417F-A4F1-5356D38590CA}"/>
          </ac:spMkLst>
        </pc:spChg>
      </pc:sldChg>
      <pc:sldChg chg="modSp mod">
        <pc:chgData name="Alfred Asterjadhi" userId="39de57b9-85c0-4fd1-aaac-8ca2b6560ad0" providerId="ADAL" clId="{725E7BBE-1CAB-400E-B89D-DEE5CF5D1E60}" dt="2025-02-01T01:46:17.854" v="813" actId="313"/>
        <pc:sldMkLst>
          <pc:docMk/>
          <pc:sldMk cId="3200711991" sldId="331"/>
        </pc:sldMkLst>
        <pc:spChg chg="mod">
          <ac:chgData name="Alfred Asterjadhi" userId="39de57b9-85c0-4fd1-aaac-8ca2b6560ad0" providerId="ADAL" clId="{725E7BBE-1CAB-400E-B89D-DEE5CF5D1E60}" dt="2025-02-01T01:46:17.854" v="813" actId="313"/>
          <ac:spMkLst>
            <pc:docMk/>
            <pc:sldMk cId="3200711991" sldId="331"/>
            <ac:spMk id="6" creationId="{C3BF5992-FFFD-4B64-900D-0590BA3C03CE}"/>
          </ac:spMkLst>
        </pc:spChg>
      </pc:sldChg>
      <pc:sldChg chg="modSp mod">
        <pc:chgData name="Alfred Asterjadhi" userId="39de57b9-85c0-4fd1-aaac-8ca2b6560ad0" providerId="ADAL" clId="{725E7BBE-1CAB-400E-B89D-DEE5CF5D1E60}" dt="2025-02-01T01:46:18.154" v="814" actId="313"/>
        <pc:sldMkLst>
          <pc:docMk/>
          <pc:sldMk cId="2409609221" sldId="332"/>
        </pc:sldMkLst>
        <pc:spChg chg="mod">
          <ac:chgData name="Alfred Asterjadhi" userId="39de57b9-85c0-4fd1-aaac-8ca2b6560ad0" providerId="ADAL" clId="{725E7BBE-1CAB-400E-B89D-DEE5CF5D1E60}" dt="2025-02-01T01:46:18.154" v="814" actId="313"/>
          <ac:spMkLst>
            <pc:docMk/>
            <pc:sldMk cId="2409609221" sldId="332"/>
            <ac:spMk id="6" creationId="{2B4D6F20-084B-4EE9-AD6D-290838010348}"/>
          </ac:spMkLst>
        </pc:spChg>
      </pc:sldChg>
      <pc:sldChg chg="modSp mod">
        <pc:chgData name="Alfred Asterjadhi" userId="39de57b9-85c0-4fd1-aaac-8ca2b6560ad0" providerId="ADAL" clId="{725E7BBE-1CAB-400E-B89D-DEE5CF5D1E60}" dt="2025-02-01T01:46:13.384" v="801" actId="313"/>
        <pc:sldMkLst>
          <pc:docMk/>
          <pc:sldMk cId="3843208451" sldId="333"/>
        </pc:sldMkLst>
        <pc:spChg chg="mod">
          <ac:chgData name="Alfred Asterjadhi" userId="39de57b9-85c0-4fd1-aaac-8ca2b6560ad0" providerId="ADAL" clId="{725E7BBE-1CAB-400E-B89D-DEE5CF5D1E60}" dt="2025-02-01T01:08:02.947" v="798"/>
          <ac:spMkLst>
            <pc:docMk/>
            <pc:sldMk cId="3843208451" sldId="333"/>
            <ac:spMk id="2" creationId="{1790C6A9-20C4-440F-BC51-97DC4C9B7E71}"/>
          </ac:spMkLst>
        </pc:spChg>
        <pc:spChg chg="mod">
          <ac:chgData name="Alfred Asterjadhi" userId="39de57b9-85c0-4fd1-aaac-8ca2b6560ad0" providerId="ADAL" clId="{725E7BBE-1CAB-400E-B89D-DEE5CF5D1E60}" dt="2025-02-01T01:07:55.477" v="797" actId="404"/>
          <ac:spMkLst>
            <pc:docMk/>
            <pc:sldMk cId="3843208451" sldId="333"/>
            <ac:spMk id="3" creationId="{918D7AE7-F661-4AD4-9210-88B6E5699ED9}"/>
          </ac:spMkLst>
        </pc:spChg>
        <pc:spChg chg="mod">
          <ac:chgData name="Alfred Asterjadhi" userId="39de57b9-85c0-4fd1-aaac-8ca2b6560ad0" providerId="ADAL" clId="{725E7BBE-1CAB-400E-B89D-DEE5CF5D1E60}" dt="2025-02-01T01:46:13.384" v="801" actId="313"/>
          <ac:spMkLst>
            <pc:docMk/>
            <pc:sldMk cId="3843208451" sldId="333"/>
            <ac:spMk id="6" creationId="{A8221584-6364-48AC-B1C3-833137C81726}"/>
          </ac:spMkLst>
        </pc:spChg>
      </pc:sldChg>
      <pc:sldChg chg="modSp mod">
        <pc:chgData name="Alfred Asterjadhi" userId="39de57b9-85c0-4fd1-aaac-8ca2b6560ad0" providerId="ADAL" clId="{725E7BBE-1CAB-400E-B89D-DEE5CF5D1E60}" dt="2025-02-01T01:46:14.249" v="803" actId="313"/>
        <pc:sldMkLst>
          <pc:docMk/>
          <pc:sldMk cId="3977221359" sldId="340"/>
        </pc:sldMkLst>
        <pc:spChg chg="mod">
          <ac:chgData name="Alfred Asterjadhi" userId="39de57b9-85c0-4fd1-aaac-8ca2b6560ad0" providerId="ADAL" clId="{725E7BBE-1CAB-400E-B89D-DEE5CF5D1E60}" dt="2025-02-01T01:46:14.249" v="803" actId="313"/>
          <ac:spMkLst>
            <pc:docMk/>
            <pc:sldMk cId="3977221359" sldId="340"/>
            <ac:spMk id="6" creationId="{BC264D22-EE96-4B0F-90AA-B4358FF19246}"/>
          </ac:spMkLst>
        </pc:spChg>
      </pc:sldChg>
      <pc:sldChg chg="modSp mod">
        <pc:chgData name="Alfred Asterjadhi" userId="39de57b9-85c0-4fd1-aaac-8ca2b6560ad0" providerId="ADAL" clId="{725E7BBE-1CAB-400E-B89D-DEE5CF5D1E60}" dt="2025-02-01T01:46:54.504" v="843" actId="313"/>
        <pc:sldMkLst>
          <pc:docMk/>
          <pc:sldMk cId="3930036297" sldId="356"/>
        </pc:sldMkLst>
        <pc:spChg chg="mod">
          <ac:chgData name="Alfred Asterjadhi" userId="39de57b9-85c0-4fd1-aaac-8ca2b6560ad0" providerId="ADAL" clId="{725E7BBE-1CAB-400E-B89D-DEE5CF5D1E60}" dt="2025-02-01T00:40:32.745" v="757" actId="20577"/>
          <ac:spMkLst>
            <pc:docMk/>
            <pc:sldMk cId="3930036297" sldId="356"/>
            <ac:spMk id="3" creationId="{DFB0BA47-D7B6-4F95-932E-A7AA615BC440}"/>
          </ac:spMkLst>
        </pc:spChg>
        <pc:spChg chg="mod">
          <ac:chgData name="Alfred Asterjadhi" userId="39de57b9-85c0-4fd1-aaac-8ca2b6560ad0" providerId="ADAL" clId="{725E7BBE-1CAB-400E-B89D-DEE5CF5D1E60}" dt="2025-02-01T01:46:54.504" v="843" actId="313"/>
          <ac:spMkLst>
            <pc:docMk/>
            <pc:sldMk cId="3930036297" sldId="356"/>
            <ac:spMk id="6" creationId="{974B2026-97FB-40D2-8F22-7E6D319B4EA2}"/>
          </ac:spMkLst>
        </pc:spChg>
      </pc:sldChg>
      <pc:sldChg chg="modSp mod">
        <pc:chgData name="Alfred Asterjadhi" userId="39de57b9-85c0-4fd1-aaac-8ca2b6560ad0" providerId="ADAL" clId="{725E7BBE-1CAB-400E-B89D-DEE5CF5D1E60}" dt="2025-02-01T01:46:56.970" v="847" actId="313"/>
        <pc:sldMkLst>
          <pc:docMk/>
          <pc:sldMk cId="3576977642" sldId="362"/>
        </pc:sldMkLst>
        <pc:spChg chg="mod">
          <ac:chgData name="Alfred Asterjadhi" userId="39de57b9-85c0-4fd1-aaac-8ca2b6560ad0" providerId="ADAL" clId="{725E7BBE-1CAB-400E-B89D-DEE5CF5D1E60}" dt="2025-02-01T01:46:56.970" v="847" actId="313"/>
          <ac:spMkLst>
            <pc:docMk/>
            <pc:sldMk cId="3576977642" sldId="362"/>
            <ac:spMk id="6" creationId="{3DD21102-AAEB-13F6-15EC-3CBBC04B5637}"/>
          </ac:spMkLst>
        </pc:spChg>
      </pc:sldChg>
      <pc:sldChg chg="modSp mod">
        <pc:chgData name="Alfred Asterjadhi" userId="39de57b9-85c0-4fd1-aaac-8ca2b6560ad0" providerId="ADAL" clId="{725E7BBE-1CAB-400E-B89D-DEE5CF5D1E60}" dt="2025-02-01T01:46:56.363" v="846" actId="313"/>
        <pc:sldMkLst>
          <pc:docMk/>
          <pc:sldMk cId="3140364693" sldId="997"/>
        </pc:sldMkLst>
        <pc:spChg chg="mod">
          <ac:chgData name="Alfred Asterjadhi" userId="39de57b9-85c0-4fd1-aaac-8ca2b6560ad0" providerId="ADAL" clId="{725E7BBE-1CAB-400E-B89D-DEE5CF5D1E60}" dt="2025-02-01T01:46:56.363" v="846" actId="313"/>
          <ac:spMkLst>
            <pc:docMk/>
            <pc:sldMk cId="3140364693" sldId="997"/>
            <ac:spMk id="6" creationId="{29CFE1A9-332B-2B06-C330-B9EB4742F3D1}"/>
          </ac:spMkLst>
        </pc:spChg>
        <pc:spChg chg="mod">
          <ac:chgData name="Alfred Asterjadhi" userId="39de57b9-85c0-4fd1-aaac-8ca2b6560ad0" providerId="ADAL" clId="{725E7BBE-1CAB-400E-B89D-DEE5CF5D1E60}" dt="2025-02-01T00:41:01.215" v="775" actId="20577"/>
          <ac:spMkLst>
            <pc:docMk/>
            <pc:sldMk cId="3140364693" sldId="997"/>
            <ac:spMk id="10" creationId="{EB52D2D2-009E-ACA9-1D70-D047BF62B565}"/>
          </ac:spMkLst>
        </pc:spChg>
      </pc:sldChg>
      <pc:sldChg chg="modSp mod">
        <pc:chgData name="Alfred Asterjadhi" userId="39de57b9-85c0-4fd1-aaac-8ca2b6560ad0" providerId="ADAL" clId="{725E7BBE-1CAB-400E-B89D-DEE5CF5D1E60}" dt="2025-02-01T01:46:45.338" v="825" actId="313"/>
        <pc:sldMkLst>
          <pc:docMk/>
          <pc:sldMk cId="3233208257" sldId="1006"/>
        </pc:sldMkLst>
        <pc:spChg chg="mod">
          <ac:chgData name="Alfred Asterjadhi" userId="39de57b9-85c0-4fd1-aaac-8ca2b6560ad0" providerId="ADAL" clId="{725E7BBE-1CAB-400E-B89D-DEE5CF5D1E60}" dt="2025-02-01T00:31:33.931" v="292" actId="20577"/>
          <ac:spMkLst>
            <pc:docMk/>
            <pc:sldMk cId="3233208257" sldId="1006"/>
            <ac:spMk id="2" creationId="{4B5F0D0E-8BB7-48AB-9160-728B8B3399A2}"/>
          </ac:spMkLst>
        </pc:spChg>
        <pc:spChg chg="mod">
          <ac:chgData name="Alfred Asterjadhi" userId="39de57b9-85c0-4fd1-aaac-8ca2b6560ad0" providerId="ADAL" clId="{725E7BBE-1CAB-400E-B89D-DEE5CF5D1E60}" dt="2025-02-01T00:31:46.984" v="326" actId="20577"/>
          <ac:spMkLst>
            <pc:docMk/>
            <pc:sldMk cId="3233208257" sldId="1006"/>
            <ac:spMk id="3" creationId="{DFB0BA47-D7B6-4F95-932E-A7AA615BC440}"/>
          </ac:spMkLst>
        </pc:spChg>
        <pc:spChg chg="mod">
          <ac:chgData name="Alfred Asterjadhi" userId="39de57b9-85c0-4fd1-aaac-8ca2b6560ad0" providerId="ADAL" clId="{725E7BBE-1CAB-400E-B89D-DEE5CF5D1E60}" dt="2025-02-01T01:46:45.338" v="825" actId="313"/>
          <ac:spMkLst>
            <pc:docMk/>
            <pc:sldMk cId="3233208257" sldId="1006"/>
            <ac:spMk id="6" creationId="{974B2026-97FB-40D2-8F22-7E6D319B4EA2}"/>
          </ac:spMkLst>
        </pc:spChg>
      </pc:sldChg>
      <pc:sldChg chg="modSp mod">
        <pc:chgData name="Alfred Asterjadhi" userId="39de57b9-85c0-4fd1-aaac-8ca2b6560ad0" providerId="ADAL" clId="{725E7BBE-1CAB-400E-B89D-DEE5CF5D1E60}" dt="2025-02-01T01:46:47.026" v="827" actId="313"/>
        <pc:sldMkLst>
          <pc:docMk/>
          <pc:sldMk cId="4200130042" sldId="1023"/>
        </pc:sldMkLst>
        <pc:spChg chg="mod">
          <ac:chgData name="Alfred Asterjadhi" userId="39de57b9-85c0-4fd1-aaac-8ca2b6560ad0" providerId="ADAL" clId="{725E7BBE-1CAB-400E-B89D-DEE5CF5D1E60}" dt="2025-02-01T00:32:09.145" v="338" actId="20577"/>
          <ac:spMkLst>
            <pc:docMk/>
            <pc:sldMk cId="4200130042" sldId="1023"/>
            <ac:spMk id="2" creationId="{E693238A-5516-3253-124C-DCED3A7D9AE2}"/>
          </ac:spMkLst>
        </pc:spChg>
        <pc:spChg chg="mod">
          <ac:chgData name="Alfred Asterjadhi" userId="39de57b9-85c0-4fd1-aaac-8ca2b6560ad0" providerId="ADAL" clId="{725E7BBE-1CAB-400E-B89D-DEE5CF5D1E60}" dt="2025-02-01T00:33:55.240" v="462" actId="20577"/>
          <ac:spMkLst>
            <pc:docMk/>
            <pc:sldMk cId="4200130042" sldId="1023"/>
            <ac:spMk id="3" creationId="{2682080F-BC47-47A6-E6F4-7C70F67F48F8}"/>
          </ac:spMkLst>
        </pc:spChg>
        <pc:spChg chg="mod">
          <ac:chgData name="Alfred Asterjadhi" userId="39de57b9-85c0-4fd1-aaac-8ca2b6560ad0" providerId="ADAL" clId="{725E7BBE-1CAB-400E-B89D-DEE5CF5D1E60}" dt="2025-02-01T01:46:47.026" v="827" actId="313"/>
          <ac:spMkLst>
            <pc:docMk/>
            <pc:sldMk cId="4200130042" sldId="1023"/>
            <ac:spMk id="6" creationId="{C0CB183D-A74D-271D-9F71-7510119753C6}"/>
          </ac:spMkLst>
        </pc:spChg>
      </pc:sldChg>
      <pc:sldChg chg="modSp mod">
        <pc:chgData name="Alfred Asterjadhi" userId="39de57b9-85c0-4fd1-aaac-8ca2b6560ad0" providerId="ADAL" clId="{725E7BBE-1CAB-400E-B89D-DEE5CF5D1E60}" dt="2025-02-01T01:46:47.531" v="828" actId="313"/>
        <pc:sldMkLst>
          <pc:docMk/>
          <pc:sldMk cId="793576429" sldId="1024"/>
        </pc:sldMkLst>
        <pc:spChg chg="mod">
          <ac:chgData name="Alfred Asterjadhi" userId="39de57b9-85c0-4fd1-aaac-8ca2b6560ad0" providerId="ADAL" clId="{725E7BBE-1CAB-400E-B89D-DEE5CF5D1E60}" dt="2025-02-01T00:34:19.601" v="489" actId="20577"/>
          <ac:spMkLst>
            <pc:docMk/>
            <pc:sldMk cId="793576429" sldId="1024"/>
            <ac:spMk id="3" creationId="{E24D4002-4764-1FA7-1147-DE995417131A}"/>
          </ac:spMkLst>
        </pc:spChg>
        <pc:spChg chg="mod">
          <ac:chgData name="Alfred Asterjadhi" userId="39de57b9-85c0-4fd1-aaac-8ca2b6560ad0" providerId="ADAL" clId="{725E7BBE-1CAB-400E-B89D-DEE5CF5D1E60}" dt="2025-02-01T01:46:47.531" v="828" actId="313"/>
          <ac:spMkLst>
            <pc:docMk/>
            <pc:sldMk cId="793576429" sldId="1024"/>
            <ac:spMk id="6" creationId="{5B92EE59-C061-D8AD-02BE-EB12A707ABF5}"/>
          </ac:spMkLst>
        </pc:spChg>
      </pc:sldChg>
      <pc:sldChg chg="addSp delSp modSp mod chgLayout">
        <pc:chgData name="Alfred Asterjadhi" userId="39de57b9-85c0-4fd1-aaac-8ca2b6560ad0" providerId="ADAL" clId="{725E7BBE-1CAB-400E-B89D-DEE5CF5D1E60}" dt="2025-02-01T01:46:48.130" v="829" actId="313"/>
        <pc:sldMkLst>
          <pc:docMk/>
          <pc:sldMk cId="3287547131" sldId="1028"/>
        </pc:sldMkLst>
        <pc:spChg chg="mod ord">
          <ac:chgData name="Alfred Asterjadhi" userId="39de57b9-85c0-4fd1-aaac-8ca2b6560ad0" providerId="ADAL" clId="{725E7BBE-1CAB-400E-B89D-DEE5CF5D1E60}" dt="2025-02-01T00:34:35.668" v="493" actId="6264"/>
          <ac:spMkLst>
            <pc:docMk/>
            <pc:sldMk cId="3287547131" sldId="1028"/>
            <ac:spMk id="2" creationId="{9EF97F5A-CE7F-7BBA-0DB4-CF87B031E7D4}"/>
          </ac:spMkLst>
        </pc:spChg>
        <pc:spChg chg="mod ord">
          <ac:chgData name="Alfred Asterjadhi" userId="39de57b9-85c0-4fd1-aaac-8ca2b6560ad0" providerId="ADAL" clId="{725E7BBE-1CAB-400E-B89D-DEE5CF5D1E60}" dt="2025-02-01T00:34:35.668" v="493" actId="6264"/>
          <ac:spMkLst>
            <pc:docMk/>
            <pc:sldMk cId="3287547131" sldId="1028"/>
            <ac:spMk id="4" creationId="{8B684BB7-2D5A-055E-0295-767A7870AB10}"/>
          </ac:spMkLst>
        </pc:spChg>
        <pc:spChg chg="mod ord">
          <ac:chgData name="Alfred Asterjadhi" userId="39de57b9-85c0-4fd1-aaac-8ca2b6560ad0" providerId="ADAL" clId="{725E7BBE-1CAB-400E-B89D-DEE5CF5D1E60}" dt="2025-02-01T00:34:35.668" v="493" actId="6264"/>
          <ac:spMkLst>
            <pc:docMk/>
            <pc:sldMk cId="3287547131" sldId="1028"/>
            <ac:spMk id="5" creationId="{D3F03832-0357-D3F4-5D78-9AEED64EAC6F}"/>
          </ac:spMkLst>
        </pc:spChg>
        <pc:spChg chg="mod ord">
          <ac:chgData name="Alfred Asterjadhi" userId="39de57b9-85c0-4fd1-aaac-8ca2b6560ad0" providerId="ADAL" clId="{725E7BBE-1CAB-400E-B89D-DEE5CF5D1E60}" dt="2025-02-01T01:46:48.130" v="829" actId="313"/>
          <ac:spMkLst>
            <pc:docMk/>
            <pc:sldMk cId="3287547131" sldId="1028"/>
            <ac:spMk id="6" creationId="{EC77C5EB-E20F-F01E-703C-08282E47E7DA}"/>
          </ac:spMkLst>
        </pc:spChg>
        <pc:spChg chg="add mod ord">
          <ac:chgData name="Alfred Asterjadhi" userId="39de57b9-85c0-4fd1-aaac-8ca2b6560ad0" providerId="ADAL" clId="{725E7BBE-1CAB-400E-B89D-DEE5CF5D1E60}" dt="2025-02-01T00:34:35.668" v="493" actId="6264"/>
          <ac:spMkLst>
            <pc:docMk/>
            <pc:sldMk cId="3287547131" sldId="1028"/>
            <ac:spMk id="10" creationId="{ECAABE64-6954-EEB5-5034-D67FCAF8B892}"/>
          </ac:spMkLst>
        </pc:spChg>
      </pc:sldChg>
      <pc:sldChg chg="addSp delSp modSp mod chgLayout">
        <pc:chgData name="Alfred Asterjadhi" userId="39de57b9-85c0-4fd1-aaac-8ca2b6560ad0" providerId="ADAL" clId="{725E7BBE-1CAB-400E-B89D-DEE5CF5D1E60}" dt="2025-02-01T01:46:58.508" v="849" actId="313"/>
        <pc:sldMkLst>
          <pc:docMk/>
          <pc:sldMk cId="1865298196" sldId="1034"/>
        </pc:sldMkLst>
        <pc:spChg chg="mod ord">
          <ac:chgData name="Alfred Asterjadhi" userId="39de57b9-85c0-4fd1-aaac-8ca2b6560ad0" providerId="ADAL" clId="{725E7BBE-1CAB-400E-B89D-DEE5CF5D1E60}" dt="2025-02-01T00:41:18.382" v="781" actId="6264"/>
          <ac:spMkLst>
            <pc:docMk/>
            <pc:sldMk cId="1865298196" sldId="1034"/>
            <ac:spMk id="2" creationId="{0CD0357C-5349-AD40-1427-DDEE1C074C20}"/>
          </ac:spMkLst>
        </pc:spChg>
        <pc:spChg chg="mod ord">
          <ac:chgData name="Alfred Asterjadhi" userId="39de57b9-85c0-4fd1-aaac-8ca2b6560ad0" providerId="ADAL" clId="{725E7BBE-1CAB-400E-B89D-DEE5CF5D1E60}" dt="2025-02-01T00:41:18.382" v="781" actId="6264"/>
          <ac:spMkLst>
            <pc:docMk/>
            <pc:sldMk cId="1865298196" sldId="1034"/>
            <ac:spMk id="4" creationId="{3FA17E26-6C11-8EAD-8EAF-FA5A666E611B}"/>
          </ac:spMkLst>
        </pc:spChg>
        <pc:spChg chg="mod ord">
          <ac:chgData name="Alfred Asterjadhi" userId="39de57b9-85c0-4fd1-aaac-8ca2b6560ad0" providerId="ADAL" clId="{725E7BBE-1CAB-400E-B89D-DEE5CF5D1E60}" dt="2025-02-01T00:41:18.382" v="781" actId="6264"/>
          <ac:spMkLst>
            <pc:docMk/>
            <pc:sldMk cId="1865298196" sldId="1034"/>
            <ac:spMk id="5" creationId="{32A9649E-F81F-2F68-4850-9943ADECDAA4}"/>
          </ac:spMkLst>
        </pc:spChg>
        <pc:spChg chg="mod ord">
          <ac:chgData name="Alfred Asterjadhi" userId="39de57b9-85c0-4fd1-aaac-8ca2b6560ad0" providerId="ADAL" clId="{725E7BBE-1CAB-400E-B89D-DEE5CF5D1E60}" dt="2025-02-01T01:46:58.508" v="849" actId="313"/>
          <ac:spMkLst>
            <pc:docMk/>
            <pc:sldMk cId="1865298196" sldId="1034"/>
            <ac:spMk id="6" creationId="{BFAF1548-C7B4-5F83-BD76-F4E3BAAA36B8}"/>
          </ac:spMkLst>
        </pc:spChg>
        <pc:spChg chg="add mod ord">
          <ac:chgData name="Alfred Asterjadhi" userId="39de57b9-85c0-4fd1-aaac-8ca2b6560ad0" providerId="ADAL" clId="{725E7BBE-1CAB-400E-B89D-DEE5CF5D1E60}" dt="2025-02-01T00:41:18.382" v="781" actId="6264"/>
          <ac:spMkLst>
            <pc:docMk/>
            <pc:sldMk cId="1865298196" sldId="1034"/>
            <ac:spMk id="10" creationId="{D866D8C8-E576-DFDC-1BBA-6F3E14D8CE96}"/>
          </ac:spMkLst>
        </pc:spChg>
      </pc:sldChg>
      <pc:sldChg chg="modSp mod">
        <pc:chgData name="Alfred Asterjadhi" userId="39de57b9-85c0-4fd1-aaac-8ca2b6560ad0" providerId="ADAL" clId="{725E7BBE-1CAB-400E-B89D-DEE5CF5D1E60}" dt="2025-02-01T01:46:39.176" v="820" actId="313"/>
        <pc:sldMkLst>
          <pc:docMk/>
          <pc:sldMk cId="3486068256" sldId="1167"/>
        </pc:sldMkLst>
        <pc:spChg chg="mod">
          <ac:chgData name="Alfred Asterjadhi" userId="39de57b9-85c0-4fd1-aaac-8ca2b6560ad0" providerId="ADAL" clId="{725E7BBE-1CAB-400E-B89D-DEE5CF5D1E60}" dt="2025-02-01T01:46:39.176" v="820" actId="313"/>
          <ac:spMkLst>
            <pc:docMk/>
            <pc:sldMk cId="3486068256" sldId="1167"/>
            <ac:spMk id="3" creationId="{D20906E0-F900-4991-83B1-675F5B67FA2D}"/>
          </ac:spMkLst>
        </pc:spChg>
        <pc:graphicFrameChg chg="modGraphic">
          <ac:chgData name="Alfred Asterjadhi" userId="39de57b9-85c0-4fd1-aaac-8ca2b6560ad0" providerId="ADAL" clId="{725E7BBE-1CAB-400E-B89D-DEE5CF5D1E60}" dt="2025-02-01T00:30:39.787" v="26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25E7BBE-1CAB-400E-B89D-DEE5CF5D1E60}" dt="2025-02-01T01:46:46.601" v="826" actId="313"/>
        <pc:sldMkLst>
          <pc:docMk/>
          <pc:sldMk cId="3441807947" sldId="1178"/>
        </pc:sldMkLst>
        <pc:spChg chg="mod">
          <ac:chgData name="Alfred Asterjadhi" userId="39de57b9-85c0-4fd1-aaac-8ca2b6560ad0" providerId="ADAL" clId="{725E7BBE-1CAB-400E-B89D-DEE5CF5D1E60}" dt="2025-02-01T01:46:46.601" v="826" actId="313"/>
          <ac:spMkLst>
            <pc:docMk/>
            <pc:sldMk cId="3441807947" sldId="1178"/>
            <ac:spMk id="6" creationId="{3611C6AB-F440-DEE6-D0A4-450AF2DA4D3F}"/>
          </ac:spMkLst>
        </pc:spChg>
        <pc:spChg chg="mod">
          <ac:chgData name="Alfred Asterjadhi" userId="39de57b9-85c0-4fd1-aaac-8ca2b6560ad0" providerId="ADAL" clId="{725E7BBE-1CAB-400E-B89D-DEE5CF5D1E60}" dt="2025-02-01T00:31:57.290" v="327" actId="20577"/>
          <ac:spMkLst>
            <pc:docMk/>
            <pc:sldMk cId="3441807947" sldId="1178"/>
            <ac:spMk id="10" creationId="{7180CC01-9513-8BCF-343B-57166CD25C2B}"/>
          </ac:spMkLst>
        </pc:spChg>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pChg chg="mod">
          <ac:chgData name="Alfred Asterjadhi" userId="39de57b9-85c0-4fd1-aaac-8ca2b6560ad0" providerId="ADAL" clId="{725E7BBE-1CAB-400E-B89D-DEE5CF5D1E60}" dt="2025-02-01T00:41:59.747" v="795" actId="13926"/>
          <ac:spMkLst>
            <pc:docMk/>
            <pc:sldMk cId="2670608994" sldId="1283"/>
            <ac:spMk id="2" creationId="{4B5F0D0E-8BB7-48AB-9160-728B8B3399A2}"/>
          </ac:spMkLst>
        </pc:spChg>
        <pc:spChg chg="mod">
          <ac:chgData name="Alfred Asterjadhi" userId="39de57b9-85c0-4fd1-aaac-8ca2b6560ad0" providerId="ADAL" clId="{725E7BBE-1CAB-400E-B89D-DEE5CF5D1E60}" dt="2025-02-01T01:46:41.034" v="823" actId="313"/>
          <ac:spMkLst>
            <pc:docMk/>
            <pc:sldMk cId="2670608994" sldId="1283"/>
            <ac:spMk id="6" creationId="{974B2026-97FB-40D2-8F22-7E6D319B4EA2}"/>
          </ac:spMkLst>
        </pc:spChg>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pChg chg="mod ord">
          <ac:chgData name="Alfred Asterjadhi" userId="39de57b9-85c0-4fd1-aaac-8ca2b6560ad0" providerId="ADAL" clId="{725E7BBE-1CAB-400E-B89D-DEE5CF5D1E60}" dt="2025-02-01T00:40:57.349" v="774" actId="6264"/>
          <ac:spMkLst>
            <pc:docMk/>
            <pc:sldMk cId="3912146512" sldId="1390"/>
            <ac:spMk id="2" creationId="{CBB6BE89-725C-7287-F96F-BE5358133A36}"/>
          </ac:spMkLst>
        </pc:spChg>
        <pc:spChg chg="mod ord">
          <ac:chgData name="Alfred Asterjadhi" userId="39de57b9-85c0-4fd1-aaac-8ca2b6560ad0" providerId="ADAL" clId="{725E7BBE-1CAB-400E-B89D-DEE5CF5D1E60}" dt="2025-02-01T00:40:57.349" v="774" actId="6264"/>
          <ac:spMkLst>
            <pc:docMk/>
            <pc:sldMk cId="3912146512" sldId="1390"/>
            <ac:spMk id="4" creationId="{BCFFF57D-0E48-546B-59BA-5601D173EFEE}"/>
          </ac:spMkLst>
        </pc:spChg>
        <pc:spChg chg="mod ord">
          <ac:chgData name="Alfred Asterjadhi" userId="39de57b9-85c0-4fd1-aaac-8ca2b6560ad0" providerId="ADAL" clId="{725E7BBE-1CAB-400E-B89D-DEE5CF5D1E60}" dt="2025-02-01T00:40:57.349" v="774" actId="6264"/>
          <ac:spMkLst>
            <pc:docMk/>
            <pc:sldMk cId="3912146512" sldId="1390"/>
            <ac:spMk id="5" creationId="{63AE84AE-D2E6-0A98-7574-B4E54BCA4CC6}"/>
          </ac:spMkLst>
        </pc:spChg>
        <pc:spChg chg="mod ord">
          <ac:chgData name="Alfred Asterjadhi" userId="39de57b9-85c0-4fd1-aaac-8ca2b6560ad0" providerId="ADAL" clId="{725E7BBE-1CAB-400E-B89D-DEE5CF5D1E60}" dt="2025-02-01T01:46:55.720" v="845" actId="313"/>
          <ac:spMkLst>
            <pc:docMk/>
            <pc:sldMk cId="3912146512" sldId="1390"/>
            <ac:spMk id="6" creationId="{A843F1B1-22CD-3B09-326F-EF9071A68CDB}"/>
          </ac:spMkLst>
        </pc:spChg>
        <pc:spChg chg="add mod ord">
          <ac:chgData name="Alfred Asterjadhi" userId="39de57b9-85c0-4fd1-aaac-8ca2b6560ad0" providerId="ADAL" clId="{725E7BBE-1CAB-400E-B89D-DEE5CF5D1E60}" dt="2025-02-01T00:40:57.349" v="774" actId="6264"/>
          <ac:spMkLst>
            <pc:docMk/>
            <pc:sldMk cId="3912146512" sldId="1390"/>
            <ac:spMk id="11" creationId="{3F421E2C-2A1B-4EAA-7C7A-95E22F463538}"/>
          </ac:spMkLst>
        </pc:spChg>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pChg chg="mod ord">
          <ac:chgData name="Alfred Asterjadhi" userId="39de57b9-85c0-4fd1-aaac-8ca2b6560ad0" providerId="ADAL" clId="{725E7BBE-1CAB-400E-B89D-DEE5CF5D1E60}" dt="2025-02-01T00:40:49.613" v="771" actId="20577"/>
          <ac:spMkLst>
            <pc:docMk/>
            <pc:sldMk cId="3878274435" sldId="1424"/>
            <ac:spMk id="2" creationId="{6A9FFD29-62A6-B338-DB1F-656D857A99F5}"/>
          </ac:spMkLst>
        </pc:spChg>
        <pc:spChg chg="mod ord">
          <ac:chgData name="Alfred Asterjadhi" userId="39de57b9-85c0-4fd1-aaac-8ca2b6560ad0" providerId="ADAL" clId="{725E7BBE-1CAB-400E-B89D-DEE5CF5D1E60}" dt="2025-02-01T00:40:41.761" v="759" actId="6264"/>
          <ac:spMkLst>
            <pc:docMk/>
            <pc:sldMk cId="3878274435" sldId="1424"/>
            <ac:spMk id="4" creationId="{0E946E88-DD77-D615-F799-3B8B9F03DE08}"/>
          </ac:spMkLst>
        </pc:spChg>
        <pc:spChg chg="mod ord">
          <ac:chgData name="Alfred Asterjadhi" userId="39de57b9-85c0-4fd1-aaac-8ca2b6560ad0" providerId="ADAL" clId="{725E7BBE-1CAB-400E-B89D-DEE5CF5D1E60}" dt="2025-02-01T00:40:41.761" v="759" actId="6264"/>
          <ac:spMkLst>
            <pc:docMk/>
            <pc:sldMk cId="3878274435" sldId="1424"/>
            <ac:spMk id="5" creationId="{269C7FF4-2B5A-BBDB-858F-73C22B8272A6}"/>
          </ac:spMkLst>
        </pc:spChg>
        <pc:spChg chg="mod ord">
          <ac:chgData name="Alfred Asterjadhi" userId="39de57b9-85c0-4fd1-aaac-8ca2b6560ad0" providerId="ADAL" clId="{725E7BBE-1CAB-400E-B89D-DEE5CF5D1E60}" dt="2025-02-01T01:46:55.186" v="844" actId="313"/>
          <ac:spMkLst>
            <pc:docMk/>
            <pc:sldMk cId="3878274435" sldId="1424"/>
            <ac:spMk id="6" creationId="{81B35712-29DD-A5EB-7556-561F8409FF8B}"/>
          </ac:spMkLst>
        </pc:spChg>
        <pc:spChg chg="add mod ord">
          <ac:chgData name="Alfred Asterjadhi" userId="39de57b9-85c0-4fd1-aaac-8ca2b6560ad0" providerId="ADAL" clId="{725E7BBE-1CAB-400E-B89D-DEE5CF5D1E60}" dt="2025-02-01T00:40:41.761" v="759" actId="6264"/>
          <ac:spMkLst>
            <pc:docMk/>
            <pc:sldMk cId="3878274435" sldId="1424"/>
            <ac:spMk id="11" creationId="{97B034D3-076F-7115-F00C-E199DE18B94B}"/>
          </ac:spMkLst>
        </pc:spChg>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pChg chg="mod">
          <ac:chgData name="Alfred Asterjadhi" userId="39de57b9-85c0-4fd1-aaac-8ca2b6560ad0" providerId="ADAL" clId="{725E7BBE-1CAB-400E-B89D-DEE5CF5D1E60}" dt="2025-02-01T01:46:39.601" v="821" actId="313"/>
          <ac:spMkLst>
            <pc:docMk/>
            <pc:sldMk cId="1880260866" sldId="1429"/>
            <ac:spMk id="3" creationId="{F36F0715-91D4-6282-654C-0B2ECD9FCFA4}"/>
          </ac:spMkLst>
        </pc:spChg>
        <pc:graphicFrameChg chg="modGraphic">
          <ac:chgData name="Alfred Asterjadhi" userId="39de57b9-85c0-4fd1-aaac-8ca2b6560ad0" providerId="ADAL" clId="{725E7BBE-1CAB-400E-B89D-DEE5CF5D1E60}" dt="2025-02-01T00:30:34.375" v="266" actId="207"/>
          <ac:graphicFrameMkLst>
            <pc:docMk/>
            <pc:sldMk cId="1880260866" sldId="1429"/>
            <ac:graphicFrameMk id="6" creationId="{358B3CDA-33A0-1210-5FF9-2AEDFA70CE6A}"/>
          </ac:graphicFrameMkLst>
        </pc:graphicFrameChg>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pChg chg="mod">
          <ac:chgData name="Alfred Asterjadhi" userId="39de57b9-85c0-4fd1-aaac-8ca2b6560ad0" providerId="ADAL" clId="{725E7BBE-1CAB-400E-B89D-DEE5CF5D1E60}" dt="2025-02-01T01:46:40.057" v="822" actId="313"/>
          <ac:spMkLst>
            <pc:docMk/>
            <pc:sldMk cId="885285770" sldId="1448"/>
            <ac:spMk id="3" creationId="{63778B70-B9F4-BF04-DA55-1470202DEA5D}"/>
          </ac:spMkLst>
        </pc:spChg>
        <pc:graphicFrameChg chg="modGraphic">
          <ac:chgData name="Alfred Asterjadhi" userId="39de57b9-85c0-4fd1-aaac-8ca2b6560ad0" providerId="ADAL" clId="{725E7BBE-1CAB-400E-B89D-DEE5CF5D1E60}" dt="2025-02-01T00:31:15.438" v="288" actId="207"/>
          <ac:graphicFrameMkLst>
            <pc:docMk/>
            <pc:sldMk cId="885285770" sldId="1448"/>
            <ac:graphicFrameMk id="6" creationId="{F0E43BB4-1DF7-15C7-3292-39F25CD42E03}"/>
          </ac:graphicFrameMkLst>
        </pc:graphicFrameChg>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pChg chg="mod ord">
          <ac:chgData name="Alfred Asterjadhi" userId="39de57b9-85c0-4fd1-aaac-8ca2b6560ad0" providerId="ADAL" clId="{725E7BBE-1CAB-400E-B89D-DEE5CF5D1E60}" dt="2025-02-01T00:41:12.384" v="778" actId="6264"/>
          <ac:spMkLst>
            <pc:docMk/>
            <pc:sldMk cId="2130627217" sldId="1494"/>
            <ac:spMk id="2" creationId="{A132A9C1-C3D6-7787-247C-C64A792CF812}"/>
          </ac:spMkLst>
        </pc:spChg>
        <pc:spChg chg="mod ord">
          <ac:chgData name="Alfred Asterjadhi" userId="39de57b9-85c0-4fd1-aaac-8ca2b6560ad0" providerId="ADAL" clId="{725E7BBE-1CAB-400E-B89D-DEE5CF5D1E60}" dt="2025-02-01T00:41:12.384" v="778" actId="6264"/>
          <ac:spMkLst>
            <pc:docMk/>
            <pc:sldMk cId="2130627217" sldId="1494"/>
            <ac:spMk id="4" creationId="{90530647-245E-62BB-3EAF-8127E22EFA0B}"/>
          </ac:spMkLst>
        </pc:spChg>
        <pc:spChg chg="mod ord">
          <ac:chgData name="Alfred Asterjadhi" userId="39de57b9-85c0-4fd1-aaac-8ca2b6560ad0" providerId="ADAL" clId="{725E7BBE-1CAB-400E-B89D-DEE5CF5D1E60}" dt="2025-02-01T00:41:12.384" v="778" actId="6264"/>
          <ac:spMkLst>
            <pc:docMk/>
            <pc:sldMk cId="2130627217" sldId="1494"/>
            <ac:spMk id="5" creationId="{FFA8DA9B-F5A8-8327-07D2-4567D68D040C}"/>
          </ac:spMkLst>
        </pc:spChg>
        <pc:spChg chg="mod ord">
          <ac:chgData name="Alfred Asterjadhi" userId="39de57b9-85c0-4fd1-aaac-8ca2b6560ad0" providerId="ADAL" clId="{725E7BBE-1CAB-400E-B89D-DEE5CF5D1E60}" dt="2025-02-01T01:46:57.824" v="848" actId="313"/>
          <ac:spMkLst>
            <pc:docMk/>
            <pc:sldMk cId="2130627217" sldId="1494"/>
            <ac:spMk id="6" creationId="{E19BF5D2-C1CF-FB7E-CB6E-42CD389C2BA9}"/>
          </ac:spMkLst>
        </pc:spChg>
        <pc:spChg chg="add mod ord">
          <ac:chgData name="Alfred Asterjadhi" userId="39de57b9-85c0-4fd1-aaac-8ca2b6560ad0" providerId="ADAL" clId="{725E7BBE-1CAB-400E-B89D-DEE5CF5D1E60}" dt="2025-02-01T00:41:12.384" v="778" actId="6264"/>
          <ac:spMkLst>
            <pc:docMk/>
            <pc:sldMk cId="2130627217" sldId="1494"/>
            <ac:spMk id="11" creationId="{8411FA8B-D8CA-EE5A-BE06-2516E94828A1}"/>
          </ac:spMkLst>
        </pc:spChg>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pChg chg="mod">
          <ac:chgData name="Alfred Asterjadhi" userId="39de57b9-85c0-4fd1-aaac-8ca2b6560ad0" providerId="ADAL" clId="{725E7BBE-1CAB-400E-B89D-DEE5CF5D1E60}" dt="2025-02-01T00:41:57.530" v="794" actId="13926"/>
          <ac:spMkLst>
            <pc:docMk/>
            <pc:sldMk cId="3898445090" sldId="1495"/>
            <ac:spMk id="2" creationId="{06833EB4-6343-3EDF-1511-8BC2A7564398}"/>
          </ac:spMkLst>
        </pc:spChg>
        <pc:spChg chg="mod">
          <ac:chgData name="Alfred Asterjadhi" userId="39de57b9-85c0-4fd1-aaac-8ca2b6560ad0" providerId="ADAL" clId="{725E7BBE-1CAB-400E-B89D-DEE5CF5D1E60}" dt="2025-02-01T01:46:41.473" v="824" actId="313"/>
          <ac:spMkLst>
            <pc:docMk/>
            <pc:sldMk cId="3898445090" sldId="1495"/>
            <ac:spMk id="6" creationId="{04958244-C82A-3271-E652-8FA30BB2DB8F}"/>
          </ac:spMkLst>
        </pc:spChg>
      </pc:sldChg>
      <pc:sldChg chg="modSp add mod">
        <pc:chgData name="Alfred Asterjadhi" userId="39de57b9-85c0-4fd1-aaac-8ca2b6560ad0" providerId="ADAL" clId="{725E7BBE-1CAB-400E-B89D-DEE5CF5D1E60}" dt="2025-02-01T01:46:48.737" v="830" actId="313"/>
        <pc:sldMkLst>
          <pc:docMk/>
          <pc:sldMk cId="3990395463" sldId="1496"/>
        </pc:sldMkLst>
        <pc:spChg chg="mod">
          <ac:chgData name="Alfred Asterjadhi" userId="39de57b9-85c0-4fd1-aaac-8ca2b6560ad0" providerId="ADAL" clId="{725E7BBE-1CAB-400E-B89D-DEE5CF5D1E60}" dt="2025-02-01T00:41:50.789" v="793" actId="13926"/>
          <ac:spMkLst>
            <pc:docMk/>
            <pc:sldMk cId="3990395463" sldId="1496"/>
            <ac:spMk id="2" creationId="{129D05A5-1DD6-6689-4147-B119DA88B581}"/>
          </ac:spMkLst>
        </pc:spChg>
        <pc:spChg chg="mod">
          <ac:chgData name="Alfred Asterjadhi" userId="39de57b9-85c0-4fd1-aaac-8ca2b6560ad0" providerId="ADAL" clId="{725E7BBE-1CAB-400E-B89D-DEE5CF5D1E60}" dt="2025-02-01T00:38:06.064" v="652"/>
          <ac:spMkLst>
            <pc:docMk/>
            <pc:sldMk cId="3990395463" sldId="1496"/>
            <ac:spMk id="3" creationId="{B3040EDE-E60E-18EA-8CD1-DB9B7CC7F59E}"/>
          </ac:spMkLst>
        </pc:spChg>
        <pc:spChg chg="mod">
          <ac:chgData name="Alfred Asterjadhi" userId="39de57b9-85c0-4fd1-aaac-8ca2b6560ad0" providerId="ADAL" clId="{725E7BBE-1CAB-400E-B89D-DEE5CF5D1E60}" dt="2025-02-01T01:46:48.737" v="830" actId="313"/>
          <ac:spMkLst>
            <pc:docMk/>
            <pc:sldMk cId="3990395463" sldId="1496"/>
            <ac:spMk id="6" creationId="{E2EDF67C-481E-8578-A315-0990E9A002E2}"/>
          </ac:spMkLst>
        </pc:spChg>
      </pc:sldChg>
      <pc:sldChg chg="modSp add mod">
        <pc:chgData name="Alfred Asterjadhi" userId="39de57b9-85c0-4fd1-aaac-8ca2b6560ad0" providerId="ADAL" clId="{725E7BBE-1CAB-400E-B89D-DEE5CF5D1E60}" dt="2025-02-01T01:46:49.254" v="831" actId="313"/>
        <pc:sldMkLst>
          <pc:docMk/>
          <pc:sldMk cId="2947732830" sldId="1497"/>
        </pc:sldMkLst>
        <pc:spChg chg="mod">
          <ac:chgData name="Alfred Asterjadhi" userId="39de57b9-85c0-4fd1-aaac-8ca2b6560ad0" providerId="ADAL" clId="{725E7BBE-1CAB-400E-B89D-DEE5CF5D1E60}" dt="2025-02-01T00:41:48.656" v="792" actId="13926"/>
          <ac:spMkLst>
            <pc:docMk/>
            <pc:sldMk cId="2947732830" sldId="1497"/>
            <ac:spMk id="2" creationId="{5AF05B25-49FD-D482-763D-AB006054C7EC}"/>
          </ac:spMkLst>
        </pc:spChg>
        <pc:spChg chg="mod">
          <ac:chgData name="Alfred Asterjadhi" userId="39de57b9-85c0-4fd1-aaac-8ca2b6560ad0" providerId="ADAL" clId="{725E7BBE-1CAB-400E-B89D-DEE5CF5D1E60}" dt="2025-02-01T00:38:02.946" v="651" actId="20577"/>
          <ac:spMkLst>
            <pc:docMk/>
            <pc:sldMk cId="2947732830" sldId="1497"/>
            <ac:spMk id="3" creationId="{8E3872F4-2716-5EFE-0CFE-B375D920D00A}"/>
          </ac:spMkLst>
        </pc:spChg>
        <pc:spChg chg="mod">
          <ac:chgData name="Alfred Asterjadhi" userId="39de57b9-85c0-4fd1-aaac-8ca2b6560ad0" providerId="ADAL" clId="{725E7BBE-1CAB-400E-B89D-DEE5CF5D1E60}" dt="2025-02-01T01:46:49.254" v="831" actId="313"/>
          <ac:spMkLst>
            <pc:docMk/>
            <pc:sldMk cId="2947732830" sldId="1497"/>
            <ac:spMk id="6" creationId="{11F346A8-2132-E48D-57DA-F8E7E51BEC6B}"/>
          </ac:spMkLst>
        </pc:spChg>
      </pc:sldChg>
      <pc:sldChg chg="modSp add mod">
        <pc:chgData name="Alfred Asterjadhi" userId="39de57b9-85c0-4fd1-aaac-8ca2b6560ad0" providerId="ADAL" clId="{725E7BBE-1CAB-400E-B89D-DEE5CF5D1E60}" dt="2025-02-01T01:46:49.710" v="832" actId="313"/>
        <pc:sldMkLst>
          <pc:docMk/>
          <pc:sldMk cId="2479798648" sldId="1498"/>
        </pc:sldMkLst>
        <pc:spChg chg="mod">
          <ac:chgData name="Alfred Asterjadhi" userId="39de57b9-85c0-4fd1-aaac-8ca2b6560ad0" providerId="ADAL" clId="{725E7BBE-1CAB-400E-B89D-DEE5CF5D1E60}" dt="2025-02-01T00:41:46.697" v="791" actId="13926"/>
          <ac:spMkLst>
            <pc:docMk/>
            <pc:sldMk cId="2479798648" sldId="1498"/>
            <ac:spMk id="2" creationId="{6709D06F-D454-2881-1121-85985F7C6397}"/>
          </ac:spMkLst>
        </pc:spChg>
        <pc:spChg chg="mod">
          <ac:chgData name="Alfred Asterjadhi" userId="39de57b9-85c0-4fd1-aaac-8ca2b6560ad0" providerId="ADAL" clId="{725E7BBE-1CAB-400E-B89D-DEE5CF5D1E60}" dt="2025-02-01T01:46:49.710" v="832" actId="313"/>
          <ac:spMkLst>
            <pc:docMk/>
            <pc:sldMk cId="2479798648" sldId="1498"/>
            <ac:spMk id="6" creationId="{0846BC14-CAE3-2596-EF50-52F0BC9CBA89}"/>
          </ac:spMkLst>
        </pc:spChg>
      </pc:sldChg>
      <pc:sldChg chg="modSp add mod">
        <pc:chgData name="Alfred Asterjadhi" userId="39de57b9-85c0-4fd1-aaac-8ca2b6560ad0" providerId="ADAL" clId="{725E7BBE-1CAB-400E-B89D-DEE5CF5D1E60}" dt="2025-02-01T01:46:50.152" v="833" actId="313"/>
        <pc:sldMkLst>
          <pc:docMk/>
          <pc:sldMk cId="2390884872" sldId="1499"/>
        </pc:sldMkLst>
        <pc:spChg chg="mod">
          <ac:chgData name="Alfred Asterjadhi" userId="39de57b9-85c0-4fd1-aaac-8ca2b6560ad0" providerId="ADAL" clId="{725E7BBE-1CAB-400E-B89D-DEE5CF5D1E60}" dt="2025-02-01T00:41:44.729" v="790" actId="13926"/>
          <ac:spMkLst>
            <pc:docMk/>
            <pc:sldMk cId="2390884872" sldId="1499"/>
            <ac:spMk id="2" creationId="{7BF28F0F-1384-FB18-965C-5143F3E16D55}"/>
          </ac:spMkLst>
        </pc:spChg>
        <pc:spChg chg="mod">
          <ac:chgData name="Alfred Asterjadhi" userId="39de57b9-85c0-4fd1-aaac-8ca2b6560ad0" providerId="ADAL" clId="{725E7BBE-1CAB-400E-B89D-DEE5CF5D1E60}" dt="2025-02-01T01:46:50.152" v="833" actId="313"/>
          <ac:spMkLst>
            <pc:docMk/>
            <pc:sldMk cId="2390884872" sldId="1499"/>
            <ac:spMk id="6" creationId="{BC94847A-F04D-3B9D-AA44-CDB38296FE3D}"/>
          </ac:spMkLst>
        </pc:spChg>
      </pc:sldChg>
      <pc:sldChg chg="modSp add mod">
        <pc:chgData name="Alfred Asterjadhi" userId="39de57b9-85c0-4fd1-aaac-8ca2b6560ad0" providerId="ADAL" clId="{725E7BBE-1CAB-400E-B89D-DEE5CF5D1E60}" dt="2025-02-01T01:46:50.584" v="834" actId="313"/>
        <pc:sldMkLst>
          <pc:docMk/>
          <pc:sldMk cId="2889362710" sldId="1500"/>
        </pc:sldMkLst>
        <pc:spChg chg="mod">
          <ac:chgData name="Alfred Asterjadhi" userId="39de57b9-85c0-4fd1-aaac-8ca2b6560ad0" providerId="ADAL" clId="{725E7BBE-1CAB-400E-B89D-DEE5CF5D1E60}" dt="2025-02-01T00:41:42.561" v="789" actId="13926"/>
          <ac:spMkLst>
            <pc:docMk/>
            <pc:sldMk cId="2889362710" sldId="1500"/>
            <ac:spMk id="2" creationId="{C46E6D45-9637-6C91-0BE9-BC19189DFD53}"/>
          </ac:spMkLst>
        </pc:spChg>
        <pc:spChg chg="mod">
          <ac:chgData name="Alfred Asterjadhi" userId="39de57b9-85c0-4fd1-aaac-8ca2b6560ad0" providerId="ADAL" clId="{725E7BBE-1CAB-400E-B89D-DEE5CF5D1E60}" dt="2025-02-01T01:46:50.584" v="834" actId="313"/>
          <ac:spMkLst>
            <pc:docMk/>
            <pc:sldMk cId="2889362710" sldId="1500"/>
            <ac:spMk id="6" creationId="{21AFD784-1048-1179-2677-C3E31EF24C42}"/>
          </ac:spMkLst>
        </pc:spChg>
      </pc:sldChg>
      <pc:sldChg chg="modSp add mod">
        <pc:chgData name="Alfred Asterjadhi" userId="39de57b9-85c0-4fd1-aaac-8ca2b6560ad0" providerId="ADAL" clId="{725E7BBE-1CAB-400E-B89D-DEE5CF5D1E60}" dt="2025-02-01T01:46:51.004" v="835" actId="313"/>
        <pc:sldMkLst>
          <pc:docMk/>
          <pc:sldMk cId="3015324058" sldId="1501"/>
        </pc:sldMkLst>
        <pc:spChg chg="mod">
          <ac:chgData name="Alfred Asterjadhi" userId="39de57b9-85c0-4fd1-aaac-8ca2b6560ad0" providerId="ADAL" clId="{725E7BBE-1CAB-400E-B89D-DEE5CF5D1E60}" dt="2025-02-01T00:41:40.665" v="788" actId="13926"/>
          <ac:spMkLst>
            <pc:docMk/>
            <pc:sldMk cId="3015324058" sldId="1501"/>
            <ac:spMk id="2" creationId="{30C57A22-9166-17BC-3446-C102EC720BA7}"/>
          </ac:spMkLst>
        </pc:spChg>
        <pc:spChg chg="mod">
          <ac:chgData name="Alfred Asterjadhi" userId="39de57b9-85c0-4fd1-aaac-8ca2b6560ad0" providerId="ADAL" clId="{725E7BBE-1CAB-400E-B89D-DEE5CF5D1E60}" dt="2025-02-01T01:46:51.004" v="835" actId="313"/>
          <ac:spMkLst>
            <pc:docMk/>
            <pc:sldMk cId="3015324058" sldId="1501"/>
            <ac:spMk id="6" creationId="{18617CEA-CF80-AC96-CE9C-974E30F7E84D}"/>
          </ac:spMkLst>
        </pc:spChg>
      </pc:sldChg>
      <pc:sldChg chg="modSp add mod">
        <pc:chgData name="Alfred Asterjadhi" userId="39de57b9-85c0-4fd1-aaac-8ca2b6560ad0" providerId="ADAL" clId="{725E7BBE-1CAB-400E-B89D-DEE5CF5D1E60}" dt="2025-02-01T01:46:51.375" v="836" actId="313"/>
        <pc:sldMkLst>
          <pc:docMk/>
          <pc:sldMk cId="290911139" sldId="1502"/>
        </pc:sldMkLst>
        <pc:spChg chg="mod">
          <ac:chgData name="Alfred Asterjadhi" userId="39de57b9-85c0-4fd1-aaac-8ca2b6560ad0" providerId="ADAL" clId="{725E7BBE-1CAB-400E-B89D-DEE5CF5D1E60}" dt="2025-02-01T00:41:37.512" v="787" actId="13926"/>
          <ac:spMkLst>
            <pc:docMk/>
            <pc:sldMk cId="290911139" sldId="1502"/>
            <ac:spMk id="2" creationId="{D7C542DA-4FB5-EEAB-B5AC-A748177CB35A}"/>
          </ac:spMkLst>
        </pc:spChg>
        <pc:spChg chg="mod">
          <ac:chgData name="Alfred Asterjadhi" userId="39de57b9-85c0-4fd1-aaac-8ca2b6560ad0" providerId="ADAL" clId="{725E7BBE-1CAB-400E-B89D-DEE5CF5D1E60}" dt="2025-02-01T01:46:51.375" v="836" actId="313"/>
          <ac:spMkLst>
            <pc:docMk/>
            <pc:sldMk cId="290911139" sldId="1502"/>
            <ac:spMk id="6" creationId="{896AA960-D2E8-355F-7048-911BEB8D337C}"/>
          </ac:spMkLst>
        </pc:spChg>
      </pc:sldChg>
      <pc:sldChg chg="modSp add mod">
        <pc:chgData name="Alfred Asterjadhi" userId="39de57b9-85c0-4fd1-aaac-8ca2b6560ad0" providerId="ADAL" clId="{725E7BBE-1CAB-400E-B89D-DEE5CF5D1E60}" dt="2025-02-01T01:46:51.898" v="837" actId="313"/>
        <pc:sldMkLst>
          <pc:docMk/>
          <pc:sldMk cId="3461087741" sldId="1503"/>
        </pc:sldMkLst>
        <pc:spChg chg="mod">
          <ac:chgData name="Alfred Asterjadhi" userId="39de57b9-85c0-4fd1-aaac-8ca2b6560ad0" providerId="ADAL" clId="{725E7BBE-1CAB-400E-B89D-DEE5CF5D1E60}" dt="2025-02-01T00:41:35.516" v="786" actId="13926"/>
          <ac:spMkLst>
            <pc:docMk/>
            <pc:sldMk cId="3461087741" sldId="1503"/>
            <ac:spMk id="2" creationId="{B05E3DCF-9394-4F50-F951-DD0EBD63EFF5}"/>
          </ac:spMkLst>
        </pc:spChg>
        <pc:spChg chg="mod">
          <ac:chgData name="Alfred Asterjadhi" userId="39de57b9-85c0-4fd1-aaac-8ca2b6560ad0" providerId="ADAL" clId="{725E7BBE-1CAB-400E-B89D-DEE5CF5D1E60}" dt="2025-02-01T01:46:51.898" v="837" actId="313"/>
          <ac:spMkLst>
            <pc:docMk/>
            <pc:sldMk cId="3461087741" sldId="1503"/>
            <ac:spMk id="6" creationId="{5C08DA0A-4C56-3C41-8378-A26DB0858424}"/>
          </ac:spMkLst>
        </pc:spChg>
      </pc:sldChg>
      <pc:sldChg chg="modSp add mod">
        <pc:chgData name="Alfred Asterjadhi" userId="39de57b9-85c0-4fd1-aaac-8ca2b6560ad0" providerId="ADAL" clId="{725E7BBE-1CAB-400E-B89D-DEE5CF5D1E60}" dt="2025-02-01T01:46:52.191" v="838" actId="313"/>
        <pc:sldMkLst>
          <pc:docMk/>
          <pc:sldMk cId="2347738588" sldId="1504"/>
        </pc:sldMkLst>
        <pc:spChg chg="mod">
          <ac:chgData name="Alfred Asterjadhi" userId="39de57b9-85c0-4fd1-aaac-8ca2b6560ad0" providerId="ADAL" clId="{725E7BBE-1CAB-400E-B89D-DEE5CF5D1E60}" dt="2025-02-01T00:41:33.297" v="785" actId="13926"/>
          <ac:spMkLst>
            <pc:docMk/>
            <pc:sldMk cId="2347738588" sldId="1504"/>
            <ac:spMk id="2" creationId="{941C4715-62FB-7C33-DEEE-51B9AC4D6C27}"/>
          </ac:spMkLst>
        </pc:spChg>
        <pc:spChg chg="mod">
          <ac:chgData name="Alfred Asterjadhi" userId="39de57b9-85c0-4fd1-aaac-8ca2b6560ad0" providerId="ADAL" clId="{725E7BBE-1CAB-400E-B89D-DEE5CF5D1E60}" dt="2025-02-01T01:46:52.191" v="838" actId="313"/>
          <ac:spMkLst>
            <pc:docMk/>
            <pc:sldMk cId="2347738588" sldId="1504"/>
            <ac:spMk id="6" creationId="{0FE8055C-34FE-32CD-150E-6415680DEB07}"/>
          </ac:spMkLst>
        </pc:spChg>
      </pc:sldChg>
      <pc:sldChg chg="modSp add mod">
        <pc:chgData name="Alfred Asterjadhi" userId="39de57b9-85c0-4fd1-aaac-8ca2b6560ad0" providerId="ADAL" clId="{725E7BBE-1CAB-400E-B89D-DEE5CF5D1E60}" dt="2025-02-01T01:46:52.593" v="839" actId="313"/>
        <pc:sldMkLst>
          <pc:docMk/>
          <pc:sldMk cId="1014469854" sldId="1505"/>
        </pc:sldMkLst>
        <pc:spChg chg="mod">
          <ac:chgData name="Alfred Asterjadhi" userId="39de57b9-85c0-4fd1-aaac-8ca2b6560ad0" providerId="ADAL" clId="{725E7BBE-1CAB-400E-B89D-DEE5CF5D1E60}" dt="2025-02-01T00:41:30.310" v="784" actId="13926"/>
          <ac:spMkLst>
            <pc:docMk/>
            <pc:sldMk cId="1014469854" sldId="1505"/>
            <ac:spMk id="2" creationId="{52B6F579-8BBD-5DA9-78AB-E68E49915962}"/>
          </ac:spMkLst>
        </pc:spChg>
        <pc:spChg chg="mod">
          <ac:chgData name="Alfred Asterjadhi" userId="39de57b9-85c0-4fd1-aaac-8ca2b6560ad0" providerId="ADAL" clId="{725E7BBE-1CAB-400E-B89D-DEE5CF5D1E60}" dt="2025-02-01T01:46:52.593" v="839" actId="313"/>
          <ac:spMkLst>
            <pc:docMk/>
            <pc:sldMk cId="1014469854" sldId="1505"/>
            <ac:spMk id="6" creationId="{2F583537-B9B5-7414-4ECE-834DA1A96782}"/>
          </ac:spMkLst>
        </pc:spChg>
      </pc:sldChg>
      <pc:sldChg chg="modSp add mod">
        <pc:chgData name="Alfred Asterjadhi" userId="39de57b9-85c0-4fd1-aaac-8ca2b6560ad0" providerId="ADAL" clId="{725E7BBE-1CAB-400E-B89D-DEE5CF5D1E60}" dt="2025-02-01T01:46:53.029" v="840" actId="313"/>
        <pc:sldMkLst>
          <pc:docMk/>
          <pc:sldMk cId="4157717891" sldId="1506"/>
        </pc:sldMkLst>
        <pc:spChg chg="mod">
          <ac:chgData name="Alfred Asterjadhi" userId="39de57b9-85c0-4fd1-aaac-8ca2b6560ad0" providerId="ADAL" clId="{725E7BBE-1CAB-400E-B89D-DEE5CF5D1E60}" dt="2025-02-01T00:41:27.944" v="783" actId="13926"/>
          <ac:spMkLst>
            <pc:docMk/>
            <pc:sldMk cId="4157717891" sldId="1506"/>
            <ac:spMk id="2" creationId="{B494CE2A-2F50-1A7C-03E0-23CC2501FBC5}"/>
          </ac:spMkLst>
        </pc:spChg>
        <pc:spChg chg="mod">
          <ac:chgData name="Alfred Asterjadhi" userId="39de57b9-85c0-4fd1-aaac-8ca2b6560ad0" providerId="ADAL" clId="{725E7BBE-1CAB-400E-B89D-DEE5CF5D1E60}" dt="2025-02-01T00:39:51.336" v="719" actId="20577"/>
          <ac:spMkLst>
            <pc:docMk/>
            <pc:sldMk cId="4157717891" sldId="1506"/>
            <ac:spMk id="3" creationId="{DC941429-7C90-BB71-5695-FD82758AFE47}"/>
          </ac:spMkLst>
        </pc:spChg>
        <pc:spChg chg="mod">
          <ac:chgData name="Alfred Asterjadhi" userId="39de57b9-85c0-4fd1-aaac-8ca2b6560ad0" providerId="ADAL" clId="{725E7BBE-1CAB-400E-B89D-DEE5CF5D1E60}" dt="2025-02-01T01:46:53.029" v="840" actId="313"/>
          <ac:spMkLst>
            <pc:docMk/>
            <pc:sldMk cId="4157717891" sldId="1506"/>
            <ac:spMk id="6" creationId="{DF74528A-A939-F7D6-206D-FC7583CAC7E2}"/>
          </ac:spMkLst>
        </pc:spChg>
      </pc:sldChg>
      <pc:sldChg chg="modSp add mod">
        <pc:chgData name="Alfred Asterjadhi" userId="39de57b9-85c0-4fd1-aaac-8ca2b6560ad0" providerId="ADAL" clId="{725E7BBE-1CAB-400E-B89D-DEE5CF5D1E60}" dt="2025-02-01T01:46:53.552" v="841" actId="313"/>
        <pc:sldMkLst>
          <pc:docMk/>
          <pc:sldMk cId="2357406032" sldId="1507"/>
        </pc:sldMkLst>
        <pc:spChg chg="mod">
          <ac:chgData name="Alfred Asterjadhi" userId="39de57b9-85c0-4fd1-aaac-8ca2b6560ad0" providerId="ADAL" clId="{725E7BBE-1CAB-400E-B89D-DEE5CF5D1E60}" dt="2025-02-01T00:41:25.853" v="782" actId="13926"/>
          <ac:spMkLst>
            <pc:docMk/>
            <pc:sldMk cId="2357406032" sldId="1507"/>
            <ac:spMk id="2" creationId="{CA1980B9-0029-04D6-9785-D8461976FBE0}"/>
          </ac:spMkLst>
        </pc:spChg>
        <pc:spChg chg="mod">
          <ac:chgData name="Alfred Asterjadhi" userId="39de57b9-85c0-4fd1-aaac-8ca2b6560ad0" providerId="ADAL" clId="{725E7BBE-1CAB-400E-B89D-DEE5CF5D1E60}" dt="2025-02-01T00:39:45.751" v="706" actId="20577"/>
          <ac:spMkLst>
            <pc:docMk/>
            <pc:sldMk cId="2357406032" sldId="1507"/>
            <ac:spMk id="3" creationId="{6BB8F092-EF69-FC00-C15D-6888C162BA1B}"/>
          </ac:spMkLst>
        </pc:spChg>
        <pc:spChg chg="mod">
          <ac:chgData name="Alfred Asterjadhi" userId="39de57b9-85c0-4fd1-aaac-8ca2b6560ad0" providerId="ADAL" clId="{725E7BBE-1CAB-400E-B89D-DEE5CF5D1E60}" dt="2025-02-01T01:46:53.552" v="841" actId="313"/>
          <ac:spMkLst>
            <pc:docMk/>
            <pc:sldMk cId="2357406032" sldId="1507"/>
            <ac:spMk id="6" creationId="{0494DF8F-F968-F001-ECD8-F7FF4CBF73D0}"/>
          </ac:spMkLst>
        </pc:spChg>
      </pc:sldChg>
      <pc:sldChg chg="modSp add mod">
        <pc:chgData name="Alfred Asterjadhi" userId="39de57b9-85c0-4fd1-aaac-8ca2b6560ad0" providerId="ADAL" clId="{725E7BBE-1CAB-400E-B89D-DEE5CF5D1E60}" dt="2025-02-01T01:46:54.073" v="842" actId="313"/>
        <pc:sldMkLst>
          <pc:docMk/>
          <pc:sldMk cId="517676318" sldId="1508"/>
        </pc:sldMkLst>
        <pc:spChg chg="mod">
          <ac:chgData name="Alfred Asterjadhi" userId="39de57b9-85c0-4fd1-aaac-8ca2b6560ad0" providerId="ADAL" clId="{725E7BBE-1CAB-400E-B89D-DEE5CF5D1E60}" dt="2025-02-01T00:40:02.115" v="722" actId="20577"/>
          <ac:spMkLst>
            <pc:docMk/>
            <pc:sldMk cId="517676318" sldId="1508"/>
            <ac:spMk id="2" creationId="{4ACAE496-1DCD-96C9-3EE6-5AB1314BF403}"/>
          </ac:spMkLst>
        </pc:spChg>
        <pc:spChg chg="mod">
          <ac:chgData name="Alfred Asterjadhi" userId="39de57b9-85c0-4fd1-aaac-8ca2b6560ad0" providerId="ADAL" clId="{725E7BBE-1CAB-400E-B89D-DEE5CF5D1E60}" dt="2025-02-01T00:40:15.547" v="740" actId="20577"/>
          <ac:spMkLst>
            <pc:docMk/>
            <pc:sldMk cId="517676318" sldId="1508"/>
            <ac:spMk id="3" creationId="{3A3C4DE0-D078-DEB7-960F-A4D0AF35A6C6}"/>
          </ac:spMkLst>
        </pc:spChg>
        <pc:spChg chg="mod">
          <ac:chgData name="Alfred Asterjadhi" userId="39de57b9-85c0-4fd1-aaac-8ca2b6560ad0" providerId="ADAL" clId="{725E7BBE-1CAB-400E-B89D-DEE5CF5D1E60}" dt="2025-02-01T01:46:54.073" v="842" actId="313"/>
          <ac:spMkLst>
            <pc:docMk/>
            <pc:sldMk cId="517676318" sldId="1508"/>
            <ac:spMk id="6" creationId="{A390BBB1-E63B-6931-8D35-CE3771F8BF4F}"/>
          </ac:spMkLst>
        </pc:spChg>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pChg chg="mod">
          <ac:chgData name="Alfred Asterjadhi" userId="39de57b9-85c0-4fd1-aaac-8ca2b6560ad0" providerId="ADAL" clId="{725E7BBE-1CAB-400E-B89D-DEE5CF5D1E60}" dt="2025-02-01T00:19:19.518" v="14" actId="6549"/>
          <ac:spMkLst>
            <pc:docMk/>
            <pc:sldMasterMk cId="0" sldId="2147483648"/>
            <ac:spMk id="10" creationId="{00000000-0000-0000-0000-000000000000}"/>
          </ac:spMkLst>
        </pc:spChg>
        <pc:spChg chg="mod">
          <ac:chgData name="Alfred Asterjadhi" userId="39de57b9-85c0-4fd1-aaac-8ca2b6560ad0" providerId="ADAL" clId="{725E7BBE-1CAB-400E-B89D-DEE5CF5D1E60}" dt="2025-02-01T00:19:09.237" v="7" actId="20577"/>
          <ac:spMkLst>
            <pc:docMk/>
            <pc:sldMasterMk cId="0" sldId="2147483648"/>
            <ac:spMk id="1027" creationId="{00000000-0000-0000-0000-000000000000}"/>
          </ac:spMkLst>
        </pc:spChg>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pChg chg="mod">
            <ac:chgData name="Alfred Asterjadhi" userId="39de57b9-85c0-4fd1-aaac-8ca2b6560ad0" providerId="ADAL" clId="{725E7BBE-1CAB-400E-B89D-DEE5CF5D1E60}" dt="2025-02-01T01:47:01.017" v="851"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pChg chg="mod">
            <ac:chgData name="Alfred Asterjadhi" userId="39de57b9-85c0-4fd1-aaac-8ca2b6560ad0" providerId="ADAL" clId="{725E7BBE-1CAB-400E-B89D-DEE5CF5D1E60}" dt="2025-02-01T01:47:01.850" v="852"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pChg chg="mod">
            <ac:chgData name="Alfred Asterjadhi" userId="39de57b9-85c0-4fd1-aaac-8ca2b6560ad0" providerId="ADAL" clId="{725E7BBE-1CAB-400E-B89D-DEE5CF5D1E60}" dt="2025-02-01T01:47:02.619" v="853"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pChg chg="mod">
            <ac:chgData name="Alfred Asterjadhi" userId="39de57b9-85c0-4fd1-aaac-8ca2b6560ad0" providerId="ADAL" clId="{725E7BBE-1CAB-400E-B89D-DEE5CF5D1E60}" dt="2025-02-01T01:47:03.269" v="854"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pChg chg="mod">
            <ac:chgData name="Alfred Asterjadhi" userId="39de57b9-85c0-4fd1-aaac-8ca2b6560ad0" providerId="ADAL" clId="{725E7BBE-1CAB-400E-B89D-DEE5CF5D1E60}" dt="2025-02-01T01:47:03.995" v="855"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pChg chg="mod">
            <ac:chgData name="Alfred Asterjadhi" userId="39de57b9-85c0-4fd1-aaac-8ca2b6560ad0" providerId="ADAL" clId="{725E7BBE-1CAB-400E-B89D-DEE5CF5D1E60}" dt="2025-02-01T01:47:04.738" v="856"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graphicFrameChg chg="mod modGraphic">
          <ac:chgData name="Alfred Asterjadhi" userId="39de57b9-85c0-4fd1-aaac-8ca2b6560ad0" providerId="ADAL" clId="{20C04A7C-C7CF-4EAA-88F9-CE4E5F5C1CFC}" dt="2025-01-17T00:20:27.490" v="16383" actId="207"/>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802.11-24/0221r0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2025 meeting, and conf calls</a:t>
            </a:r>
          </a:p>
          <a:p>
            <a:pPr>
              <a:buFont typeface="Arial" panose="020B0604020202020204" pitchFamily="34" charset="0"/>
              <a:buChar char="•"/>
            </a:pPr>
            <a:r>
              <a:rPr lang="en-US" sz="1800" dirty="0"/>
              <a:t>Approve TGbn minutes from January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Monday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January 2025 meeting, and conf calls</a:t>
            </a:r>
          </a:p>
          <a:p>
            <a:pPr lvl="1">
              <a:lnSpc>
                <a:spcPct val="80000"/>
              </a:lnSpc>
              <a:buFont typeface="Arial" panose="020B0604020202020204" pitchFamily="34" charset="0"/>
              <a:buChar char="•"/>
            </a:pPr>
            <a:r>
              <a:rPr lang="en-US" altLang="en-US" sz="1000" dirty="0"/>
              <a:t>Approve TGbn minutes from January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kern="0" dirty="0"/>
              <a:t>Thursday PM1 (13:30-15:30)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424455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9-14,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936829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1" i="1"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GB" sz="800" b="1" i="1" u="sng" strike="noStrike" kern="1200" dirty="0">
                        <a:solidFill>
                          <a:schemeClr val="tx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endParaRPr lang="en-GB"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2354775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sng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sngStrike">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sng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1"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396301889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Monday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70608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7F704-393A-8627-CB43-0623B9FE8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833EB4-6343-3EDF-1511-8BC2A7564398}"/>
              </a:ext>
            </a:extLst>
          </p:cNvPr>
          <p:cNvSpPr>
            <a:spLocks noGrp="1"/>
          </p:cNvSpPr>
          <p:nvPr>
            <p:ph type="title"/>
          </p:nvPr>
        </p:nvSpPr>
        <p:spPr>
          <a:xfrm>
            <a:off x="685800" y="685800"/>
            <a:ext cx="7770813" cy="1065213"/>
          </a:xfrm>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8FD72299-B43A-3481-56CA-807B1FA2C69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4FCA01EC-1F77-7216-8561-1947742E967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6FDACDCC-6155-F60D-24CA-353F31413213}"/>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58244-C82A-3271-E652-8FA30BB2DB8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98445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2025 meeting, and conf calls</a:t>
            </a:r>
          </a:p>
          <a:p>
            <a:pPr>
              <a:lnSpc>
                <a:spcPct val="80000"/>
              </a:lnSpc>
              <a:buFont typeface="Arial" panose="020B0604020202020204" pitchFamily="34" charset="0"/>
              <a:buChar char="•"/>
            </a:pPr>
            <a:r>
              <a:rPr lang="en-US" altLang="en-US" sz="1800" dirty="0"/>
              <a:t>Approve TGbn minutes from January 2025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January interim</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Targets for the March plenary</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January Interim:</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Jan’25-Mar’25:</a:t>
            </a:r>
            <a:endParaRPr lang="en-US" sz="1800" dirty="0">
              <a:solidFill>
                <a:srgbClr val="FF0000"/>
              </a:solidFill>
            </a:endParaRPr>
          </a:p>
          <a:p>
            <a:endParaRPr lang="en-US" sz="1800" dirty="0"/>
          </a:p>
          <a:p>
            <a:r>
              <a:rPr lang="en-US" sz="1800" dirty="0"/>
              <a:t>Move: 				Second:</a:t>
            </a:r>
          </a:p>
          <a:p>
            <a:r>
              <a:rPr lang="en-US" sz="1800" dirty="0"/>
              <a:t>Discussion: .</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ECAABE64-6954-EEB5-5034-D67FCAF8B89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March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March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https://cvent.me/q5le5L</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B0C69-6E4E-AED8-A508-16CAF3FA37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05B25-49FD-D482-763D-AB006054C7EC}"/>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8E3872F4-2716-5EFE-0CFE-B375D920D00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0B6050B6-F96B-CBD8-ED13-53D1F474AA1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3B52F6A-2856-843F-FDE4-777076F356F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1F346A8-2132-E48D-57DA-F8E7E51BEC6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477328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1DD79-7E4F-4021-D24B-975694096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9D06F-D454-2881-1121-85985F7C639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943C391E-3B21-BE31-CD9B-120A0890EF43}"/>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E314A397-0F10-98B0-5511-3038175F79B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1A1C2680-851D-EA5B-EEC0-7B7990EDAA6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846BC14-CAE3-2596-EF50-52F0BC9CBA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4797986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9AD48-626F-6D23-40D2-F81DEC064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28F0F-1384-FB18-965C-5143F3E16D55}"/>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1666279-EA66-A4B0-2213-5FE9716E43CB}"/>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F3A889-9AB6-D614-48B3-23BB2A85180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07FD53D7-CEE5-3792-C990-67781E0C02F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94847A-F04D-3B9D-AA44-CDB38296FE3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908848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B57E9-3DDC-8FD8-3800-6217331BE7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6D45-9637-6C91-0BE9-BC19189DFD53}"/>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1838ADE1-5F84-A377-FC33-269B522ED33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922533D-8F09-16B5-33F5-BE555AA02AC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FB676F1-9AD4-7117-39E7-7A760FCECE0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1AFD784-1048-1179-2677-C3E31EF24C4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893627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7FA11-0D77-B834-6E9A-7AEE681F01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57A22-9166-17BC-3446-C102EC720BA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A66B3669-56C0-28A8-9053-B1FCDF6FE8B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6CC3B80A-FC94-64A9-D827-4B3F24F4B9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5E192CF-7CCE-3E11-A561-C680E57DC43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617CEA-CF80-AC96-CE9C-974E30F7E84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15324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D8471-B36B-2775-2A5D-60D2B718AC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C542DA-4FB5-EEAB-B5AC-A748177CB35A}"/>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95990C55-E2B0-78B3-884F-B801865BD23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4A490FA8-7B6B-12B5-B16A-517A715697A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54ACE9-0347-5A5D-6259-07A0E50F65B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96AA960-D2E8-355F-7048-911BEB8D337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911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813F2-3D28-D3CA-DD65-4AE4E67F0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5E3DCF-9394-4F50-F951-DD0EBD63EFF5}"/>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8C115730-6F10-EA2D-67A6-FB25366B678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15A81C20-80AB-5D37-5A35-9FE9A2F778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E2D66B5-455A-D41B-DCF0-169E5127333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08DA0A-4C56-3C41-8378-A26DB085842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610877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70A22-22AD-C286-C36D-D8C14AE55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C4715-62FB-7C33-DEEE-51B9AC4D6C27}"/>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3B53C705-2DCA-6CB4-EDA7-653481279D2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83F731E-FF0C-5B49-D5BE-928B2A034C7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F0E99DB6-91E8-E198-0EEF-965BB5FA359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FE8055C-34FE-32CD-150E-6415680DEB0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477385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E82C9-99F9-4D3A-09E3-59D3C3EA0B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B6F579-8BBD-5DA9-78AB-E68E4991596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18278B7-95BB-E7DE-2F52-795018F04C0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E8ED9397-657D-EF1A-00D4-DD2975D4D13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8B55AF9-74D6-0A17-23C8-6384F3AB66C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F583537-B9B5-7414-4ECE-834DA1A967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14469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67F2A-7FAB-3193-004C-183565FCB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94CE2A-2F50-1A7C-03E0-23CC2501FBC5}"/>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C941429-7C90-BB71-5695-FD82758AFE4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A915CEF3-318E-6698-7F3F-BCA7E63BEF2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FEB2C18A-6E51-45AC-304C-EC3C9860A87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F74528A-A939-F7D6-206D-FC7583CAC7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1577178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CA254-4231-9644-9E66-FA6F96B85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980B9-0029-04D6-9785-D8461976FBE0}"/>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BB8F092-EF69-FC00-C15D-6888C162BA1B}"/>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7B562668-04D9-E7E5-BBA3-739A566609D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2E59428-FF50-EB68-0A6C-66970CD9061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4DF8F-F968-F001-ECD8-F7FF4CBF73D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74060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97B034D3-076F-7115-F00C-E199DE18B9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3F421E2C-2A1B-4EAA-7C7A-95E22F46353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sz="14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May 2025</a:t>
            </a:r>
          </a:p>
        </p:txBody>
      </p:sp>
      <p:sp>
        <p:nvSpPr>
          <p:cNvPr id="11" name="Content Placeholder 10">
            <a:extLst>
              <a:ext uri="{FF2B5EF4-FFF2-40B4-BE49-F238E27FC236}">
                <a16:creationId xmlns:a16="http://schemas.microsoft.com/office/drawing/2014/main" id="{8411FA8B-D8CA-EE5A-BE06-2516E94828A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D866D8C8-E576-DFDC-1BBA-6F3E14D8CE9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245570</TotalTime>
  <Words>3714</Words>
  <Application>Microsoft Office PowerPoint</Application>
  <PresentationFormat>On-screen Show (4:3)</PresentationFormat>
  <Paragraphs>627</Paragraphs>
  <Slides>50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60"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March 2025 Meeting Agenda</vt:lpstr>
      <vt:lpstr>IEEE 802.11 TGbn: Enhancements for Ultra High Reliability (UHR) WLAN Task Group</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Submissions List 1</vt:lpstr>
      <vt:lpstr>Pending SPs 1</vt:lpstr>
      <vt:lpstr>Monday PHY Agenda–AM1</vt:lpstr>
      <vt:lpstr>Monday MAC Agenda–AM1</vt:lpstr>
      <vt:lpstr>Monday Joint Agenda–PM2</vt:lpstr>
      <vt:lpstr>Announcements</vt:lpstr>
      <vt:lpstr>Summary from January F2F meeting</vt:lpstr>
      <vt:lpstr>Approve TG Minutes</vt:lpstr>
      <vt:lpstr>PDTs/Submissions</vt:lpstr>
      <vt:lpstr>Tuesday PHY Agenda–AM2</vt:lpstr>
      <vt:lpstr>Tuesday MAC Agenda–AM2</vt:lpstr>
      <vt:lpstr>Tuesday PHY Agenda–PM1</vt:lpstr>
      <vt:lpstr>Tuesday MAC Agenda–PM1</vt:lpstr>
      <vt:lpstr>Tuesday PHY Agenda–PM2</vt:lpstr>
      <vt:lpstr>Tuesday MAC Agenda–PM2</vt:lpstr>
      <vt:lpstr>Wednesday PHY Agenda–AM1</vt:lpstr>
      <vt:lpstr>Wednesday MAC Agenda–AM1</vt:lpstr>
      <vt:lpstr>Wednesday PHY Agenda–PM2</vt:lpstr>
      <vt:lpstr>Wednesday MAC Agenda–PM2</vt:lpstr>
      <vt:lpstr>Thursday PHY Agenda–AM1</vt:lpstr>
      <vt:lpstr>Thursday MAC Agenda–AM1</vt:lpstr>
      <vt:lpstr>Thursday Joint Agenda–PM1</vt:lpstr>
      <vt:lpstr>Thursday Joint Agenda–PM2</vt:lpstr>
      <vt:lpstr>PDTs/Submissions</vt:lpstr>
      <vt:lpstr>Motions</vt:lpstr>
      <vt:lpstr>Teleconference Plan</vt:lpstr>
      <vt:lpstr>TGbn Timeline And Status</vt:lpstr>
      <vt:lpstr>Goals for May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2025-02-03T18:15:23Z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