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852AE8-2516-469B-A7E1-ED39B6981C83}" v="4" dt="2025-03-14T13:28:04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642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9B7BF9EE-295D-4BF2-AEE4-C006D3C46982}"/>
    <pc:docChg chg="undo custSel modSld modMainMaster">
      <pc:chgData name="Alfred Asterjadhi" userId="39de57b9-85c0-4fd1-aaac-8ca2b6560ad0" providerId="ADAL" clId="{9B7BF9EE-295D-4BF2-AEE4-C006D3C46982}" dt="2024-09-13T05:50:51.364" v="1194" actId="20577"/>
      <pc:docMkLst>
        <pc:docMk/>
      </pc:docMkLst>
      <pc:sldChg chg="modSp mod">
        <pc:chgData name="Alfred Asterjadhi" userId="39de57b9-85c0-4fd1-aaac-8ca2b6560ad0" providerId="ADAL" clId="{9B7BF9EE-295D-4BF2-AEE4-C006D3C46982}" dt="2024-09-13T03:37:03.572" v="1112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9B7BF9EE-295D-4BF2-AEE4-C006D3C46982}" dt="2024-09-13T05:50:29.884" v="1192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9B7BF9EE-295D-4BF2-AEE4-C006D3C46982}" dt="2024-09-13T05:50:51.364" v="1194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88723B54-F054-48D7-972F-143907E20051}"/>
    <pc:docChg chg="undo custSel modSld modMainMaster">
      <pc:chgData name="Alfred Asterjadhi" userId="39de57b9-85c0-4fd1-aaac-8ca2b6560ad0" providerId="ADAL" clId="{88723B54-F054-48D7-972F-143907E20051}" dt="2025-01-16T11:10:55.571" v="580" actId="20577"/>
      <pc:docMkLst>
        <pc:docMk/>
      </pc:docMkLst>
      <pc:sldChg chg="modSp mod">
        <pc:chgData name="Alfred Asterjadhi" userId="39de57b9-85c0-4fd1-aaac-8ca2b6560ad0" providerId="ADAL" clId="{88723B54-F054-48D7-972F-143907E20051}" dt="2025-01-16T11:05:02.104" v="506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88723B54-F054-48D7-972F-143907E20051}" dt="2025-01-16T11:05:02.104" v="506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8723B54-F054-48D7-972F-143907E20051}" dt="2025-01-16T10:31:24.458" v="28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8723B54-F054-48D7-972F-143907E20051}" dt="2025-01-16T11:10:55.571" v="580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88723B54-F054-48D7-972F-143907E20051}" dt="2025-01-16T11:10:55.571" v="580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88723B54-F054-48D7-972F-143907E20051}" dt="2025-01-16T10:46:58.498" v="50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88723B54-F054-48D7-972F-143907E20051}" dt="2025-01-16T10:30:15.247" v="19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8723B54-F054-48D7-972F-143907E20051}" dt="2025-01-16T10:28:44.228" v="8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8723B54-F054-48D7-972F-143907E20051}" dt="2025-01-16T10:30:15.247" v="1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8723B54-F054-48D7-972F-143907E20051}" dt="2025-01-16T10:46:51.322" v="499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88723B54-F054-48D7-972F-143907E20051}" dt="2025-01-16T10:46:51.322" v="499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88723B54-F054-48D7-972F-143907E20051}" dt="2025-01-16T10:46:44.011" v="485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88723B54-F054-48D7-972F-143907E20051}" dt="2025-01-16T10:29:46.374" v="1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723B54-F054-48D7-972F-143907E20051}" dt="2025-01-16T10:29:46.374" v="1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27EAFED8-6F30-45D5-ACAA-57F307F5CCA9}"/>
    <pc:docChg chg="undo redo custSel modSld modMainMaster">
      <pc:chgData name="Alfred Asterjadhi" userId="39de57b9-85c0-4fd1-aaac-8ca2b6560ad0" providerId="ADAL" clId="{27EAFED8-6F30-45D5-ACAA-57F307F5CCA9}" dt="2024-07-19T21:27:09.548" v="1235" actId="20577"/>
      <pc:docMkLst>
        <pc:docMk/>
      </pc:docMkLst>
      <pc:sldChg chg="modSp mod">
        <pc:chgData name="Alfred Asterjadhi" userId="39de57b9-85c0-4fd1-aaac-8ca2b6560ad0" providerId="ADAL" clId="{27EAFED8-6F30-45D5-ACAA-57F307F5CCA9}" dt="2024-07-18T23:47:10.988" v="634" actId="6549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7EAFED8-6F30-45D5-ACAA-57F307F5CCA9}" dt="2024-07-18T23:47:24.567" v="636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7EAFED8-6F30-45D5-ACAA-57F307F5CCA9}" dt="2024-07-18T23:29:40.001" v="9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7EAFED8-6F30-45D5-ACAA-57F307F5CCA9}" dt="2024-07-19T21:27:09.548" v="1235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27EAFED8-6F30-45D5-ACAA-57F307F5CCA9}" dt="2024-07-19T03:35:13.963" v="777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  <pc:sldChg chg="modSp mod">
        <pc:chgData name="Alfred Asterjadhi" userId="39de57b9-85c0-4fd1-aaac-8ca2b6560ad0" providerId="ADAL" clId="{A5760E94-6D05-4E8B-9C5E-9F7B2E34268C}" dt="2024-05-17T07:29:24.606" v="522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A5760E94-6D05-4E8B-9C5E-9F7B2E34268C}" dt="2024-05-16T19:00:56.768" v="507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A5760E94-6D05-4E8B-9C5E-9F7B2E34268C}" dt="2024-05-16T13:41:53.043" v="10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A5760E94-6D05-4E8B-9C5E-9F7B2E34268C}" dt="2024-05-16T19:01:12.426" v="518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A5760E94-6D05-4E8B-9C5E-9F7B2E34268C}" dt="2024-05-17T07:29:15.352" v="520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C437ACA4-CAD2-4794-9099-9D596FFB3521}"/>
    <pc:docChg chg="custSel modSld modMainMaster modHandout">
      <pc:chgData name="Alfred Asterjadhi" userId="39de57b9-85c0-4fd1-aaac-8ca2b6560ad0" providerId="ADAL" clId="{C437ACA4-CAD2-4794-9099-9D596FFB3521}" dt="2025-02-01T01:16:32.088" v="30"/>
      <pc:docMkLst>
        <pc:docMk/>
      </pc:docMkLst>
      <pc:sldChg chg="modSp mod">
        <pc:chgData name="Alfred Asterjadhi" userId="39de57b9-85c0-4fd1-aaac-8ca2b6560ad0" providerId="ADAL" clId="{C437ACA4-CAD2-4794-9099-9D596FFB3521}" dt="2025-02-01T01:16:32.088" v="30"/>
        <pc:sldMkLst>
          <pc:docMk/>
          <pc:sldMk cId="2033199149" sldId="257"/>
        </pc:sldMkLst>
        <pc:spChg chg="mod">
          <ac:chgData name="Alfred Asterjadhi" userId="39de57b9-85c0-4fd1-aaac-8ca2b6560ad0" providerId="ADAL" clId="{C437ACA4-CAD2-4794-9099-9D596FFB3521}" dt="2025-02-01T01:16:15.078" v="22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C437ACA4-CAD2-4794-9099-9D596FFB3521}" dt="2025-02-01T01:16:32.088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C437ACA4-CAD2-4794-9099-9D596FFB3521}" dt="2025-02-01T01:16:27.170" v="2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C437ACA4-CAD2-4794-9099-9D596FFB3521}" dt="2025-02-01T01:16:27.170" v="2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C437ACA4-CAD2-4794-9099-9D596FFB3521}" dt="2025-02-01T01:16:06.955" v="2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C437ACA4-CAD2-4794-9099-9D596FFB3521}" dt="2025-02-01T01:12:05.188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C437ACA4-CAD2-4794-9099-9D596FFB3521}" dt="2025-02-01T01:12:41.361" v="18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C437ACA4-CAD2-4794-9099-9D596FFB3521}" dt="2025-02-01T01:16:06.955" v="2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C437ACA4-CAD2-4794-9099-9D596FFB3521}" dt="2025-02-01T01:16:30.739" v="29"/>
        <pc:sldMkLst>
          <pc:docMk/>
          <pc:sldMk cId="3928206792" sldId="262"/>
        </pc:sldMkLst>
        <pc:spChg chg="mod">
          <ac:chgData name="Alfred Asterjadhi" userId="39de57b9-85c0-4fd1-aaac-8ca2b6560ad0" providerId="ADAL" clId="{C437ACA4-CAD2-4794-9099-9D596FFB3521}" dt="2025-02-01T01:16:19.395" v="23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C437ACA4-CAD2-4794-9099-9D596FFB3521}" dt="2025-02-01T01:16:30.739" v="29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C437ACA4-CAD2-4794-9099-9D596FFB3521}" dt="2025-02-01T01:12:33.738" v="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437ACA4-CAD2-4794-9099-9D596FFB3521}" dt="2025-02-01T01:12:33.738" v="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3BD260E-E30B-4979-B27A-377EBF04DBDB}"/>
    <pc:docChg chg="custSel modSld modMainMaster">
      <pc:chgData name="Alfred Asterjadhi" userId="39de57b9-85c0-4fd1-aaac-8ca2b6560ad0" providerId="ADAL" clId="{13BD260E-E30B-4979-B27A-377EBF04DBDB}" dt="2024-06-07T17:31:56.668" v="32"/>
      <pc:docMkLst>
        <pc:docMk/>
      </pc:docMkLst>
      <pc:sldChg chg="modSp mod">
        <pc:chgData name="Alfred Asterjadhi" userId="39de57b9-85c0-4fd1-aaac-8ca2b6560ad0" providerId="ADAL" clId="{13BD260E-E30B-4979-B27A-377EBF04DBDB}" dt="2024-06-07T17:27:51.406" v="29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13BD260E-E30B-4979-B27A-377EBF04DBDB}" dt="2024-06-07T17:27:56.634" v="31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13BD260E-E30B-4979-B27A-377EBF04DBDB}" dt="2024-06-07T17:31:56.668" v="32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13BD260E-E30B-4979-B27A-377EBF04DBDB}" dt="2024-06-07T17:27:53.606" v="30" actId="207"/>
        <pc:sldMkLst>
          <pc:docMk/>
          <pc:sldMk cId="3928206792" sldId="262"/>
        </pc:sldMkLst>
      </pc:sldChg>
      <pc:sldMasterChg chg="modSp mod modSldLayout">
        <pc:chgData name="Alfred Asterjadhi" userId="39de57b9-85c0-4fd1-aaac-8ca2b6560ad0" providerId="ADAL" clId="{13BD260E-E30B-4979-B27A-377EBF04DBDB}" dt="2024-06-07T17:27:05.344" v="27"/>
        <pc:sldMasterMkLst>
          <pc:docMk/>
          <pc:sldMasterMk cId="0" sldId="2147483648"/>
        </pc:sldMasterMkLst>
        <pc:sldLayoutChg chg="modSp mod">
          <pc:chgData name="Alfred Asterjadhi" userId="39de57b9-85c0-4fd1-aaac-8ca2b6560ad0" providerId="ADAL" clId="{13BD260E-E30B-4979-B27A-377EBF04DBDB}" dt="2024-06-07T17:27:04.003" v="26"/>
          <pc:sldLayoutMkLst>
            <pc:docMk/>
            <pc:sldMasterMk cId="0" sldId="2147483648"/>
            <pc:sldLayoutMk cId="0" sldId="2147483649"/>
          </pc:sldLayoutMkLst>
        </pc:sldLayoutChg>
        <pc:sldLayoutChg chg="modSp mod">
          <pc:chgData name="Alfred Asterjadhi" userId="39de57b9-85c0-4fd1-aaac-8ca2b6560ad0" providerId="ADAL" clId="{13BD260E-E30B-4979-B27A-377EBF04DBDB}" dt="2024-06-07T17:27:05.344" v="2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Alfred Asterjadhi" userId="39de57b9-85c0-4fd1-aaac-8ca2b6560ad0" providerId="ADAL" clId="{B8D1BBC2-FC65-4B35-8378-001BA8C838F8}"/>
    <pc:docChg chg="undo custSel modSld modMainMaster">
      <pc:chgData name="Alfred Asterjadhi" userId="39de57b9-85c0-4fd1-aaac-8ca2b6560ad0" providerId="ADAL" clId="{B8D1BBC2-FC65-4B35-8378-001BA8C838F8}" dt="2024-11-18T22:02:50.164" v="972" actId="20577"/>
      <pc:docMkLst>
        <pc:docMk/>
      </pc:docMkLst>
      <pc:sldChg chg="modSp mod">
        <pc:chgData name="Alfred Asterjadhi" userId="39de57b9-85c0-4fd1-aaac-8ca2b6560ad0" providerId="ADAL" clId="{B8D1BBC2-FC65-4B35-8378-001BA8C838F8}" dt="2024-11-15T17:27:15.783" v="971" actId="6549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B8D1BBC2-FC65-4B35-8378-001BA8C838F8}" dt="2024-11-15T01:47:31.600" v="10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B8D1BBC2-FC65-4B35-8378-001BA8C838F8}" dt="2024-11-15T01:49:35.904" v="40" actId="6549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B8D1BBC2-FC65-4B35-8378-001BA8C838F8}" dt="2024-11-18T22:02:50.164" v="972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B8D1BBC2-FC65-4B35-8378-001BA8C838F8}" dt="2024-11-15T17:26:54.554" v="966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13B87224-F7BC-4CAC-8E32-950751699C91}"/>
    <pc:docChg chg="undo custSel modSld modMainMaster">
      <pc:chgData name="Alfred Asterjadhi" userId="39de57b9-85c0-4fd1-aaac-8ca2b6560ad0" providerId="ADAL" clId="{13B87224-F7BC-4CAC-8E32-950751699C91}" dt="2024-08-05T20:22:16.170" v="106" actId="207"/>
      <pc:docMkLst>
        <pc:docMk/>
      </pc:docMkLst>
      <pc:sldChg chg="modSp mod">
        <pc:chgData name="Alfred Asterjadhi" userId="39de57b9-85c0-4fd1-aaac-8ca2b6560ad0" providerId="ADAL" clId="{13B87224-F7BC-4CAC-8E32-950751699C91}" dt="2024-08-05T20:22:08.567" v="105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13B87224-F7BC-4CAC-8E32-950751699C91}" dt="2024-08-05T20:19:18.806" v="15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13B87224-F7BC-4CAC-8E32-950751699C91}" dt="2024-08-05T20:20:16.407" v="4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13B87224-F7BC-4CAC-8E32-950751699C91}" dt="2024-08-05T20:22:16.170" v="106" actId="20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13B87224-F7BC-4CAC-8E32-950751699C91}" dt="2024-08-05T20:19:30.473" v="25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98852AE8-2516-469B-A7E1-ED39B6981C83}"/>
    <pc:docChg chg="undo custSel modSld modMainMaster">
      <pc:chgData name="Alfred Asterjadhi" userId="39de57b9-85c0-4fd1-aaac-8ca2b6560ad0" providerId="ADAL" clId="{98852AE8-2516-469B-A7E1-ED39B6981C83}" dt="2025-03-14T13:28:40.364" v="270" actId="20577"/>
      <pc:docMkLst>
        <pc:docMk/>
      </pc:docMkLst>
      <pc:sldChg chg="modSp mod">
        <pc:chgData name="Alfred Asterjadhi" userId="39de57b9-85c0-4fd1-aaac-8ca2b6560ad0" providerId="ADAL" clId="{98852AE8-2516-469B-A7E1-ED39B6981C83}" dt="2025-03-14T13:27:58.615" v="268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98852AE8-2516-469B-A7E1-ED39B6981C83}" dt="2025-03-13T23:17:53.375" v="26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98852AE8-2516-469B-A7E1-ED39B6981C83}" dt="2025-03-14T13:27:58.615" v="268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98852AE8-2516-469B-A7E1-ED39B6981C83}" dt="2025-03-13T23:46:10.460" v="247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98852AE8-2516-469B-A7E1-ED39B6981C83}" dt="2025-03-13T23:17:25.971" v="25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98852AE8-2516-469B-A7E1-ED39B6981C83}" dt="2025-03-13T23:46:10.460" v="247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98852AE8-2516-469B-A7E1-ED39B6981C83}" dt="2025-03-14T13:28:40.364" v="27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852AE8-2516-469B-A7E1-ED39B6981C83}" dt="2025-03-14T13:28:40.364" v="27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802.11-25/220r2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21-10-00bn-tgbn-mar-2025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014-13-00bn-tgbn-motions-list-part-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March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2025-03-13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567"/>
              </p:ext>
            </p:extLst>
          </p:nvPr>
        </p:nvGraphicFramePr>
        <p:xfrm>
          <a:off x="1816100" y="2681288"/>
          <a:ext cx="84423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60435" imgH="2514961" progId="Word.Document.8">
                  <p:embed/>
                </p:oleObj>
              </mc:Choice>
              <mc:Fallback>
                <p:oleObj name="Document" r:id="rId2" imgW="8560435" imgH="2514961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2681288"/>
                        <a:ext cx="84423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TGbn had scheduled </a:t>
            </a:r>
            <a:r>
              <a:rPr lang="en-US" sz="1800" dirty="0">
                <a:solidFill>
                  <a:schemeClr val="tx1"/>
                </a:solidFill>
              </a:rPr>
              <a:t>11</a:t>
            </a:r>
            <a:r>
              <a:rPr lang="en-US" sz="1800" dirty="0"/>
              <a:t> sessions during the March plenary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Discussed technical submissions covering a variety of topics and proposed draft texts (PDTs)</a:t>
            </a:r>
            <a:endParaRPr lang="en-US" sz="140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over 80 motions that added additional concepts to the TGbn SFD, and spec text to the latest TGbn draft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Instructed the TGbn Editor to create TGbn D0.2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a TGbn MAC/PHY ad-hoc (mixed mode) meeting in Europe (location TBD) between 23-25 July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11-25/0221r10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Motions are </a:t>
            </a:r>
            <a:r>
              <a:rPr lang="en-US" sz="1800" dirty="0"/>
              <a:t>available </a:t>
            </a:r>
            <a:r>
              <a:rPr lang="en-US" sz="1800"/>
              <a:t>in </a:t>
            </a:r>
            <a:r>
              <a:rPr lang="en-US" sz="1800">
                <a:hlinkClick r:id="rId4"/>
              </a:rPr>
              <a:t>11-25/0014r13</a:t>
            </a:r>
            <a:r>
              <a:rPr lang="en-US" sz="1800" dirty="0"/>
              <a:t>.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May 2025: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Resolve comments from CC50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Complete inclusion of PDTs to TGbn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Target approving delivery of TGbn D1.0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401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March 17-21 			(Monday-Friday) 						 Holiday</a:t>
            </a:r>
            <a:endParaRPr lang="en-US" sz="11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March 24 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March 27 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March 31 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03 	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07 	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10	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14 	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17	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21 	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24	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28 	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01 				(Thursday)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Joint*			10:00-12:00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05-09			(Monday-Friday) 						Holiday</a:t>
            </a:r>
            <a:endParaRPr lang="en-US" sz="11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050" b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TGbn joint session during which there can be motions, subject to WG chair approval and with 10-day advanced notice.</a:t>
            </a:r>
            <a:endParaRPr lang="en-US" sz="10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						July 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						</a:t>
            </a:r>
            <a:r>
              <a:rPr lang="en-US" altLang="en-US" b="1">
                <a:highlight>
                  <a:srgbClr val="00FF00"/>
                </a:highlight>
              </a:rPr>
              <a:t>Nov  2023</a:t>
            </a:r>
            <a:endParaRPr lang="en-US" altLang="en-US" b="1" dirty="0">
              <a:highlight>
                <a:srgbClr val="00FF00"/>
              </a:highlight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D0.1 														Jan  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D1.0 Letter Ballot											May 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						May 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						Jan  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						May 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						Mar 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						Mar 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						May 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5884</TotalTime>
  <Words>674</Words>
  <Application>Microsoft Office PowerPoint</Application>
  <PresentationFormat>Widescreen</PresentationFormat>
  <Paragraphs>58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March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2025-03-14T13:28:43Z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