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852AE8-2516-469B-A7E1-ED39B6981C83}" v="2" dt="2025-03-13T23:22:44.2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6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642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9B7BF9EE-295D-4BF2-AEE4-C006D3C46982}" dt="2024-09-13T05:50:29.884" v="119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8723B54-F054-48D7-972F-143907E20051}"/>
    <pc:docChg chg="undo custSel modSld modMainMaster">
      <pc:chgData name="Alfred Asterjadhi" userId="39de57b9-85c0-4fd1-aaac-8ca2b6560ad0" providerId="ADAL" clId="{88723B54-F054-48D7-972F-143907E20051}" dt="2025-01-16T11:10:55.571" v="580" actId="20577"/>
      <pc:docMkLst>
        <pc:docMk/>
      </pc:docMkLst>
      <pc:sldChg chg="modSp mod">
        <pc:chgData name="Alfred Asterjadhi" userId="39de57b9-85c0-4fd1-aaac-8ca2b6560ad0" providerId="ADAL" clId="{88723B54-F054-48D7-972F-143907E20051}" dt="2025-01-16T11:05:02.104" v="506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88723B54-F054-48D7-972F-143907E20051}" dt="2025-01-16T11:05:02.104" v="506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8723B54-F054-48D7-972F-143907E20051}" dt="2025-01-16T10:31:24.458" v="28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8723B54-F054-48D7-972F-143907E20051}" dt="2025-01-16T11:10:55.571" v="580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88723B54-F054-48D7-972F-143907E20051}" dt="2025-01-16T11:10:55.571" v="580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88723B54-F054-48D7-972F-143907E20051}" dt="2025-01-16T10:46:58.498" v="50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88723B54-F054-48D7-972F-143907E20051}" dt="2025-01-16T10:30:15.247" v="1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8723B54-F054-48D7-972F-143907E20051}" dt="2025-01-16T10:28:44.228" v="8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8723B54-F054-48D7-972F-143907E20051}" dt="2025-01-16T10:30:15.247" v="1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8723B54-F054-48D7-972F-143907E20051}" dt="2025-01-16T10:46:51.322" v="499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88723B54-F054-48D7-972F-143907E20051}" dt="2025-01-16T10:46:51.322" v="499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88723B54-F054-48D7-972F-143907E20051}" dt="2025-01-16T10:46:44.011" v="485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88723B54-F054-48D7-972F-143907E20051}" dt="2025-01-16T10:29:46.374" v="1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8723B54-F054-48D7-972F-143907E20051}" dt="2025-01-16T10:29:46.374" v="1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C437ACA4-CAD2-4794-9099-9D596FFB3521}"/>
    <pc:docChg chg="custSel modSld modMainMaster modHandout">
      <pc:chgData name="Alfred Asterjadhi" userId="39de57b9-85c0-4fd1-aaac-8ca2b6560ad0" providerId="ADAL" clId="{C437ACA4-CAD2-4794-9099-9D596FFB3521}" dt="2025-02-01T01:16:32.088" v="30"/>
      <pc:docMkLst>
        <pc:docMk/>
      </pc:docMkLst>
      <pc:sldChg chg="modSp mod">
        <pc:chgData name="Alfred Asterjadhi" userId="39de57b9-85c0-4fd1-aaac-8ca2b6560ad0" providerId="ADAL" clId="{C437ACA4-CAD2-4794-9099-9D596FFB3521}" dt="2025-02-01T01:16:32.088" v="30"/>
        <pc:sldMkLst>
          <pc:docMk/>
          <pc:sldMk cId="2033199149" sldId="257"/>
        </pc:sldMkLst>
        <pc:spChg chg="mod">
          <ac:chgData name="Alfred Asterjadhi" userId="39de57b9-85c0-4fd1-aaac-8ca2b6560ad0" providerId="ADAL" clId="{C437ACA4-CAD2-4794-9099-9D596FFB3521}" dt="2025-02-01T01:16:15.078" v="22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C437ACA4-CAD2-4794-9099-9D596FFB3521}" dt="2025-02-01T01:16:32.088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C437ACA4-CAD2-4794-9099-9D596FFB3521}" dt="2025-02-01T01:16:27.170" v="2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C437ACA4-CAD2-4794-9099-9D596FFB3521}" dt="2025-02-01T01:16:27.170" v="2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C437ACA4-CAD2-4794-9099-9D596FFB3521}" dt="2025-02-01T01:16:06.955" v="2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C437ACA4-CAD2-4794-9099-9D596FFB3521}" dt="2025-02-01T01:12:05.188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C437ACA4-CAD2-4794-9099-9D596FFB3521}" dt="2025-02-01T01:12:41.361" v="18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C437ACA4-CAD2-4794-9099-9D596FFB3521}" dt="2025-02-01T01:16:06.955" v="2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C437ACA4-CAD2-4794-9099-9D596FFB3521}" dt="2025-02-01T01:16:30.739" v="29"/>
        <pc:sldMkLst>
          <pc:docMk/>
          <pc:sldMk cId="3928206792" sldId="262"/>
        </pc:sldMkLst>
        <pc:spChg chg="mod">
          <ac:chgData name="Alfred Asterjadhi" userId="39de57b9-85c0-4fd1-aaac-8ca2b6560ad0" providerId="ADAL" clId="{C437ACA4-CAD2-4794-9099-9D596FFB3521}" dt="2025-02-01T01:16:19.395" v="23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C437ACA4-CAD2-4794-9099-9D596FFB3521}" dt="2025-02-01T01:16:30.739" v="29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C437ACA4-CAD2-4794-9099-9D596FFB3521}" dt="2025-02-01T01:12:33.738" v="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C437ACA4-CAD2-4794-9099-9D596FFB3521}" dt="2025-02-01T01:12:33.738" v="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</pc:sldLayoutChg>
      </pc:sldMasterChg>
    </pc:docChg>
  </pc:docChgLst>
  <pc:docChgLst>
    <pc:chgData name="Alfred Asterjadhi" userId="39de57b9-85c0-4fd1-aaac-8ca2b6560ad0" providerId="ADAL" clId="{B8D1BBC2-FC65-4B35-8378-001BA8C838F8}"/>
    <pc:docChg chg="undo custSel modSld modMainMaster">
      <pc:chgData name="Alfred Asterjadhi" userId="39de57b9-85c0-4fd1-aaac-8ca2b6560ad0" providerId="ADAL" clId="{B8D1BBC2-FC65-4B35-8378-001BA8C838F8}" dt="2024-11-18T22:02:50.164" v="972" actId="20577"/>
      <pc:docMkLst>
        <pc:docMk/>
      </pc:docMkLst>
      <pc:sldChg chg="modSp mod">
        <pc:chgData name="Alfred Asterjadhi" userId="39de57b9-85c0-4fd1-aaac-8ca2b6560ad0" providerId="ADAL" clId="{B8D1BBC2-FC65-4B35-8378-001BA8C838F8}" dt="2024-11-15T17:27:15.783" v="971" actId="6549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8D1BBC2-FC65-4B35-8378-001BA8C838F8}" dt="2024-11-15T01:47:31.600" v="10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B8D1BBC2-FC65-4B35-8378-001BA8C838F8}" dt="2024-11-15T01:49:35.904" v="40" actId="6549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B8D1BBC2-FC65-4B35-8378-001BA8C838F8}" dt="2024-11-18T22:02:50.164" v="972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B8D1BBC2-FC65-4B35-8378-001BA8C838F8}" dt="2024-11-15T17:26:54.554" v="966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</pc:sld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98852AE8-2516-469B-A7E1-ED39B6981C83}"/>
    <pc:docChg chg="undo custSel modSld modMainMaster">
      <pc:chgData name="Alfred Asterjadhi" userId="39de57b9-85c0-4fd1-aaac-8ca2b6560ad0" providerId="ADAL" clId="{98852AE8-2516-469B-A7E1-ED39B6981C83}" dt="2025-03-13T23:24:20.626" v="245" actId="20577"/>
      <pc:docMkLst>
        <pc:docMk/>
      </pc:docMkLst>
      <pc:sldChg chg="modSp mod">
        <pc:chgData name="Alfred Asterjadhi" userId="39de57b9-85c0-4fd1-aaac-8ca2b6560ad0" providerId="ADAL" clId="{98852AE8-2516-469B-A7E1-ED39B6981C83}" dt="2025-03-13T23:23:59.980" v="24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8852AE8-2516-469B-A7E1-ED39B6981C83}" dt="2025-03-13T23:17:53.375" v="2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8852AE8-2516-469B-A7E1-ED39B6981C83}" dt="2025-03-13T23:23:59.980" v="243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8852AE8-2516-469B-A7E1-ED39B6981C83}" dt="2025-03-13T23:17:25.971" v="25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98852AE8-2516-469B-A7E1-ED39B6981C83}" dt="2025-03-13T23:17:25.971" v="25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8852AE8-2516-469B-A7E1-ED39B6981C83}" dt="2025-03-13T23:17:22.097" v="24" actId="6549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98852AE8-2516-469B-A7E1-ED39B6981C83}" dt="2025-03-13T23:24:20.626" v="24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852AE8-2516-469B-A7E1-ED39B6981C83}" dt="2025-03-13T23:24:20.626" v="24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802.11-25/220r0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5/11-25-0221-09-00bn-tgbn-mar-2025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5/11-25-0014-13-00bn-tgbn-motions-list-part-2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March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2025-03-13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TGbn had scheduled </a:t>
            </a:r>
            <a:r>
              <a:rPr lang="en-US" sz="1800" dirty="0">
                <a:solidFill>
                  <a:schemeClr val="tx1"/>
                </a:solidFill>
              </a:rPr>
              <a:t>11</a:t>
            </a:r>
            <a:r>
              <a:rPr lang="en-US" sz="1800" dirty="0"/>
              <a:t> sessions during the January interim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Discussed technical submissions covering a variety of topics and proposed draft texts (PDTs)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over 80 motions that added additional concepts to the TGbn SFD, and spec text to the latest TGbn draft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Instructed the TGbn Editor to create TGbn D0.2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a TGbn MAC/PHY ad-hoc (mixed mode) meeting in Europe (location TBD) between 23-25 July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11-25/0221r9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Motions are </a:t>
            </a:r>
            <a:r>
              <a:rPr lang="en-US" sz="1800" dirty="0"/>
              <a:t>available in </a:t>
            </a:r>
            <a:r>
              <a:rPr lang="en-US" sz="1800" dirty="0">
                <a:hlinkClick r:id="rId4"/>
              </a:rPr>
              <a:t>11-24/0014r13</a:t>
            </a:r>
            <a:r>
              <a:rPr lang="en-US" sz="1800" dirty="0"/>
              <a:t>.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May 2025: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Resolve comments from CC50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Complete inclusion of PDTs to TGbn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Target approving delivery of TGbn D1.0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1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March 17-21 			(Monday-Friday) 						 Holiday</a:t>
            </a:r>
            <a:endParaRPr lang="en-US" sz="11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24 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26 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March 31 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03 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07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10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14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17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21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24				(Thursday) 		 	– MAC/PHY </a:t>
            </a:r>
            <a:r>
              <a:rPr lang="en-GB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April 28 				(Monday)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MAC/PHY			19:00-21:00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 01 				(Thursday)			 –</a:t>
            </a:r>
            <a:r>
              <a:rPr lang="en-US" sz="11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Joint*			10:00-12:00 ET</a:t>
            </a:r>
            <a:endParaRPr lang="en-US" sz="1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1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March 05-09			(Monday-Friday) 						Holiday</a:t>
            </a:r>
            <a:endParaRPr lang="en-US" sz="11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05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TGbn joint session during which there can be motions, subject to WG chair approval and with 10-day advanced notice.</a:t>
            </a:r>
            <a:endParaRPr lang="en-US" sz="105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						July 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						</a:t>
            </a:r>
            <a:r>
              <a:rPr lang="en-US" altLang="en-US" b="1">
                <a:highlight>
                  <a:srgbClr val="00FF00"/>
                </a:highlight>
              </a:rPr>
              <a:t>Nov  2023</a:t>
            </a:r>
            <a:endParaRPr lang="en-US" altLang="en-US" b="1" dirty="0">
              <a:highlight>
                <a:srgbClr val="00FF00"/>
              </a:highlight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D0.1 														Jan 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D1.0 Letter Ballot											May 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						May 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						Jan 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						May 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						Mar 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						May 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5883</TotalTime>
  <Words>674</Words>
  <Application>Microsoft Office PowerPoint</Application>
  <PresentationFormat>Widescreen</PresentationFormat>
  <Paragraphs>58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March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2025-03-13T23:24:24Z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