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82" r:id="rId7"/>
    <p:sldId id="2383" r:id="rId8"/>
    <p:sldId id="2380" r:id="rId9"/>
    <p:sldId id="863" r:id="rId10"/>
    <p:sldId id="848" r:id="rId11"/>
    <p:sldId id="260" r:id="rId12"/>
    <p:sldId id="261" r:id="rId13"/>
    <p:sldId id="262" r:id="rId14"/>
    <p:sldId id="263" r:id="rId15"/>
    <p:sldId id="283" r:id="rId16"/>
    <p:sldId id="284" r:id="rId17"/>
    <p:sldId id="287" r:id="rId18"/>
    <p:sldId id="288" r:id="rId19"/>
    <p:sldId id="289" r:id="rId20"/>
    <p:sldId id="266" r:id="rId21"/>
    <p:sldId id="267"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730122-4A2C-0E49-A83C-0B5279B31C50}" v="8" dt="2025-03-05T15:11:53.8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2" autoAdjust="0"/>
    <p:restoredTop sz="95986" autoAdjust="0"/>
  </p:normalViewPr>
  <p:slideViewPr>
    <p:cSldViewPr>
      <p:cViewPr varScale="1">
        <p:scale>
          <a:sx n="123" d="100"/>
          <a:sy n="123" d="100"/>
        </p:scale>
        <p:origin x="736" y="1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5804C273-F5A4-D64A-86DF-45FA9AF2BD3E}"/>
    <pc:docChg chg="custSel modSld">
      <pc:chgData name="Mike Montemurro" userId="40c20c913ca7511e" providerId="LiveId" clId="{5804C273-F5A4-D64A-86DF-45FA9AF2BD3E}" dt="2025-02-05T18:17:12.764" v="87" actId="14100"/>
      <pc:docMkLst>
        <pc:docMk/>
      </pc:docMkLst>
      <pc:sldChg chg="modSp mod">
        <pc:chgData name="Mike Montemurro" userId="40c20c913ca7511e" providerId="LiveId" clId="{5804C273-F5A4-D64A-86DF-45FA9AF2BD3E}" dt="2025-02-05T18:17:12.764" v="87" actId="14100"/>
        <pc:sldMkLst>
          <pc:docMk/>
          <pc:sldMk cId="2478274848" sldId="2369"/>
        </pc:sldMkLst>
        <pc:spChg chg="mod">
          <ac:chgData name="Mike Montemurro" userId="40c20c913ca7511e" providerId="LiveId" clId="{5804C273-F5A4-D64A-86DF-45FA9AF2BD3E}" dt="2025-02-05T18:17:12.764" v="87" actId="14100"/>
          <ac:spMkLst>
            <pc:docMk/>
            <pc:sldMk cId="2478274848" sldId="2369"/>
            <ac:spMk id="4103" creationId="{00000000-0000-0000-0000-000000000000}"/>
          </ac:spMkLst>
        </pc:spChg>
      </pc:sldChg>
    </pc:docChg>
  </pc:docChgLst>
  <pc:docChgLst>
    <pc:chgData name="Mike Montemurro" userId="40c20c913ca7511e" providerId="LiveId" clId="{67730122-4A2C-0E49-A83C-0B5279B31C50}"/>
    <pc:docChg chg="custSel modSld modMainMaster">
      <pc:chgData name="Mike Montemurro" userId="40c20c913ca7511e" providerId="LiveId" clId="{67730122-4A2C-0E49-A83C-0B5279B31C50}" dt="2025-03-06T15:38:43.674" v="724" actId="20577"/>
      <pc:docMkLst>
        <pc:docMk/>
      </pc:docMkLst>
      <pc:sldChg chg="modSp mod">
        <pc:chgData name="Mike Montemurro" userId="40c20c913ca7511e" providerId="LiveId" clId="{67730122-4A2C-0E49-A83C-0B5279B31C50}" dt="2025-03-05T15:09:47.447" v="295" actId="20577"/>
        <pc:sldMkLst>
          <pc:docMk/>
          <pc:sldMk cId="2822743645" sldId="850"/>
        </pc:sldMkLst>
        <pc:spChg chg="mod">
          <ac:chgData name="Mike Montemurro" userId="40c20c913ca7511e" providerId="LiveId" clId="{67730122-4A2C-0E49-A83C-0B5279B31C50}" dt="2025-03-05T15:09:47.447" v="295" actId="20577"/>
          <ac:spMkLst>
            <pc:docMk/>
            <pc:sldMk cId="2822743645" sldId="850"/>
            <ac:spMk id="5" creationId="{5C289E12-1085-4168-A398-0F7249308ABA}"/>
          </ac:spMkLst>
        </pc:spChg>
      </pc:sldChg>
      <pc:sldChg chg="modSp mod">
        <pc:chgData name="Mike Montemurro" userId="40c20c913ca7511e" providerId="LiveId" clId="{67730122-4A2C-0E49-A83C-0B5279B31C50}" dt="2025-03-05T15:12:27.027" v="346" actId="20577"/>
        <pc:sldMkLst>
          <pc:docMk/>
          <pc:sldMk cId="1366082887" sldId="851"/>
        </pc:sldMkLst>
        <pc:spChg chg="mod">
          <ac:chgData name="Mike Montemurro" userId="40c20c913ca7511e" providerId="LiveId" clId="{67730122-4A2C-0E49-A83C-0B5279B31C50}" dt="2025-03-05T15:12:27.027" v="346" actId="20577"/>
          <ac:spMkLst>
            <pc:docMk/>
            <pc:sldMk cId="1366082887" sldId="851"/>
            <ac:spMk id="5" creationId="{CE3CB10D-55A8-4529-BEDD-F608F8F8F2BA}"/>
          </ac:spMkLst>
        </pc:spChg>
      </pc:sldChg>
      <pc:sldChg chg="modSp mod">
        <pc:chgData name="Mike Montemurro" userId="40c20c913ca7511e" providerId="LiveId" clId="{67730122-4A2C-0E49-A83C-0B5279B31C50}" dt="2025-03-05T15:16:19.662" v="408" actId="207"/>
        <pc:sldMkLst>
          <pc:docMk/>
          <pc:sldMk cId="3276047351" sldId="863"/>
        </pc:sldMkLst>
        <pc:spChg chg="mod">
          <ac:chgData name="Mike Montemurro" userId="40c20c913ca7511e" providerId="LiveId" clId="{67730122-4A2C-0E49-A83C-0B5279B31C50}" dt="2025-03-05T15:16:19.662" v="408" actId="207"/>
          <ac:spMkLst>
            <pc:docMk/>
            <pc:sldMk cId="3276047351" sldId="863"/>
            <ac:spMk id="2" creationId="{6F345F46-AFF6-18FA-4D1E-837DFE5D44B7}"/>
          </ac:spMkLst>
        </pc:spChg>
      </pc:sldChg>
      <pc:sldChg chg="modSp mod">
        <pc:chgData name="Mike Montemurro" userId="40c20c913ca7511e" providerId="LiveId" clId="{67730122-4A2C-0E49-A83C-0B5279B31C50}" dt="2025-03-05T15:12:08.124" v="341" actId="20577"/>
        <pc:sldMkLst>
          <pc:docMk/>
          <pc:sldMk cId="2423762277" sldId="2367"/>
        </pc:sldMkLst>
        <pc:spChg chg="mod">
          <ac:chgData name="Mike Montemurro" userId="40c20c913ca7511e" providerId="LiveId" clId="{67730122-4A2C-0E49-A83C-0B5279B31C50}" dt="2025-03-05T15:12:08.124" v="341" actId="20577"/>
          <ac:spMkLst>
            <pc:docMk/>
            <pc:sldMk cId="2423762277" sldId="2367"/>
            <ac:spMk id="2" creationId="{1445B411-356B-4362-90AA-30C6AD27300A}"/>
          </ac:spMkLst>
        </pc:spChg>
        <pc:spChg chg="mod">
          <ac:chgData name="Mike Montemurro" userId="40c20c913ca7511e" providerId="LiveId" clId="{67730122-4A2C-0E49-A83C-0B5279B31C50}" dt="2025-03-05T15:11:53.879" v="321" actId="20577"/>
          <ac:spMkLst>
            <pc:docMk/>
            <pc:sldMk cId="2423762277" sldId="2367"/>
            <ac:spMk id="8195" creationId="{00000000-0000-0000-0000-000000000000}"/>
          </ac:spMkLst>
        </pc:spChg>
      </pc:sldChg>
      <pc:sldChg chg="modSp mod">
        <pc:chgData name="Mike Montemurro" userId="40c20c913ca7511e" providerId="LiveId" clId="{67730122-4A2C-0E49-A83C-0B5279B31C50}" dt="2025-03-06T15:38:43.674" v="724" actId="20577"/>
        <pc:sldMkLst>
          <pc:docMk/>
          <pc:sldMk cId="2478274848" sldId="2369"/>
        </pc:sldMkLst>
        <pc:spChg chg="mod">
          <ac:chgData name="Mike Montemurro" userId="40c20c913ca7511e" providerId="LiveId" clId="{67730122-4A2C-0E49-A83C-0B5279B31C50}" dt="2025-03-06T15:38:43.674" v="724" actId="20577"/>
          <ac:spMkLst>
            <pc:docMk/>
            <pc:sldMk cId="2478274848" sldId="2369"/>
            <ac:spMk id="4103" creationId="{00000000-0000-0000-0000-000000000000}"/>
          </ac:spMkLst>
        </pc:spChg>
      </pc:sldChg>
      <pc:sldChg chg="modSp mod">
        <pc:chgData name="Mike Montemurro" userId="40c20c913ca7511e" providerId="LiveId" clId="{67730122-4A2C-0E49-A83C-0B5279B31C50}" dt="2025-03-05T15:15:55.910" v="407" actId="20577"/>
        <pc:sldMkLst>
          <pc:docMk/>
          <pc:sldMk cId="667135374" sldId="2380"/>
        </pc:sldMkLst>
        <pc:spChg chg="mod">
          <ac:chgData name="Mike Montemurro" userId="40c20c913ca7511e" providerId="LiveId" clId="{67730122-4A2C-0E49-A83C-0B5279B31C50}" dt="2025-03-05T15:15:55.910" v="407" actId="20577"/>
          <ac:spMkLst>
            <pc:docMk/>
            <pc:sldMk cId="667135374" sldId="2380"/>
            <ac:spMk id="5" creationId="{E2780D3F-E060-0E58-966B-2A1DB7840C47}"/>
          </ac:spMkLst>
        </pc:spChg>
      </pc:sldChg>
      <pc:sldChg chg="modSp mod">
        <pc:chgData name="Mike Montemurro" userId="40c20c913ca7511e" providerId="LiveId" clId="{67730122-4A2C-0E49-A83C-0B5279B31C50}" dt="2025-03-06T15:35:27.152" v="600" actId="20577"/>
        <pc:sldMkLst>
          <pc:docMk/>
          <pc:sldMk cId="1259069387" sldId="2382"/>
        </pc:sldMkLst>
        <pc:spChg chg="mod">
          <ac:chgData name="Mike Montemurro" userId="40c20c913ca7511e" providerId="LiveId" clId="{67730122-4A2C-0E49-A83C-0B5279B31C50}" dt="2025-03-06T15:35:27.152" v="600" actId="20577"/>
          <ac:spMkLst>
            <pc:docMk/>
            <pc:sldMk cId="1259069387" sldId="2382"/>
            <ac:spMk id="10" creationId="{EF329028-D067-B96A-E55F-1AD10CC7B6DB}"/>
          </ac:spMkLst>
        </pc:spChg>
      </pc:sldChg>
      <pc:sldChg chg="modSp mod">
        <pc:chgData name="Mike Montemurro" userId="40c20c913ca7511e" providerId="LiveId" clId="{67730122-4A2C-0E49-A83C-0B5279B31C50}" dt="2025-03-05T15:14:51.111" v="378" actId="403"/>
        <pc:sldMkLst>
          <pc:docMk/>
          <pc:sldMk cId="941500192" sldId="2383"/>
        </pc:sldMkLst>
        <pc:spChg chg="mod">
          <ac:chgData name="Mike Montemurro" userId="40c20c913ca7511e" providerId="LiveId" clId="{67730122-4A2C-0E49-A83C-0B5279B31C50}" dt="2025-03-05T15:14:51.111" v="378" actId="403"/>
          <ac:spMkLst>
            <pc:docMk/>
            <pc:sldMk cId="941500192" sldId="2383"/>
            <ac:spMk id="5" creationId="{312E63CB-7AA4-47E9-A213-073D8CADFEE1}"/>
          </ac:spMkLst>
        </pc:spChg>
      </pc:sldChg>
      <pc:sldMasterChg chg="modSp mod">
        <pc:chgData name="Mike Montemurro" userId="40c20c913ca7511e" providerId="LiveId" clId="{67730122-4A2C-0E49-A83C-0B5279B31C50}" dt="2025-03-05T15:10:37.740" v="319" actId="20577"/>
        <pc:sldMasterMkLst>
          <pc:docMk/>
          <pc:sldMasterMk cId="0" sldId="2147483648"/>
        </pc:sldMasterMkLst>
        <pc:spChg chg="mod">
          <ac:chgData name="Mike Montemurro" userId="40c20c913ca7511e" providerId="LiveId" clId="{67730122-4A2C-0E49-A83C-0B5279B31C50}" dt="2025-03-05T15:10:24.726" v="306" actId="1037"/>
          <ac:spMkLst>
            <pc:docMk/>
            <pc:sldMasterMk cId="0" sldId="2147483648"/>
            <ac:spMk id="11" creationId="{00000000-0000-0000-0000-000000000000}"/>
          </ac:spMkLst>
        </pc:spChg>
        <pc:spChg chg="mod">
          <ac:chgData name="Mike Montemurro" userId="40c20c913ca7511e" providerId="LiveId" clId="{67730122-4A2C-0E49-A83C-0B5279B31C50}" dt="2025-03-05T15:10:37.740" v="319"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802.11-25/219r0</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TGmf</a:t>
            </a:r>
            <a:r>
              <a:rPr lang="en-US" altLang="en-US" kern="0" dirty="0"/>
              <a:t> Agenda – March 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2025-03-07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None</a:t>
            </a:r>
            <a:endParaRPr lang="en-US" altLang="en-US" sz="1600" dirty="0"/>
          </a:p>
          <a:p>
            <a:pPr>
              <a:lnSpc>
                <a:spcPct val="80000"/>
              </a:lnSpc>
            </a:pPr>
            <a:r>
              <a:rPr lang="en-US" altLang="en-US" sz="2000" dirty="0"/>
              <a:t>For </a:t>
            </a:r>
            <a:r>
              <a:rPr lang="en-US" altLang="en-US" sz="2000"/>
              <a:t>the May </a:t>
            </a:r>
            <a:r>
              <a:rPr lang="en-US" altLang="en-US" sz="2000" dirty="0"/>
              <a:t>interim: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March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March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https://cvent.me/q5le5L</a:t>
            </a:r>
            <a:r>
              <a:rPr lang="en-US" sz="1800" dirty="0"/>
              <a:t> </a:t>
            </a:r>
          </a:p>
          <a:p>
            <a:pPr marL="0" indent="0">
              <a:buNone/>
            </a:pPr>
            <a:endParaRPr lang="en-US" sz="1800" dirty="0"/>
          </a:p>
          <a:p>
            <a:pPr marL="0" indent="0">
              <a:buNone/>
            </a:pPr>
            <a:r>
              <a:rPr lang="en-US" sz="1800" dirty="0"/>
              <a:t>If you do not intend to register for this session you must leave this meeting and, if</a:t>
            </a:r>
          </a:p>
          <a:p>
            <a:pPr marL="0" indent="0">
              <a:buNone/>
            </a:pPr>
            <a:r>
              <a:rPr lang="en-US" sz="1800" dirty="0"/>
              <a:t>you have logged attendance on IMAT, email the 802.11 chair or vice chairs to</a:t>
            </a:r>
          </a:p>
          <a:p>
            <a:pPr marL="0" indent="0">
              <a:buNone/>
            </a:pPr>
            <a:r>
              <a:rPr lang="en-US" sz="1800" dirty="0"/>
              <a:t>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a:t>
            </a:r>
            <a:r>
              <a:rPr lang="en-US" altLang="zh-CN" sz="1800"/>
              <a:t>, copyright, participation </a:t>
            </a:r>
            <a:r>
              <a:rPr lang="en-US" altLang="zh-CN" sz="1800" dirty="0"/>
              <a:t>policy reminder – See slides 11-21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9144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March 10,  4pm EDT</a:t>
            </a:r>
          </a:p>
          <a:p>
            <a:pPr lvl="1"/>
            <a:r>
              <a:rPr lang="en-US" altLang="en-US" dirty="0"/>
              <a:t>Chair’s Welcome, Policy &amp; patent reminder</a:t>
            </a:r>
          </a:p>
          <a:p>
            <a:pPr lvl="1"/>
            <a:r>
              <a:rPr lang="en-US" altLang="en-US" dirty="0"/>
              <a:t>Approve agenda</a:t>
            </a:r>
          </a:p>
          <a:p>
            <a:pPr lvl="1"/>
            <a:r>
              <a:rPr lang="en-GB" dirty="0"/>
              <a:t>Motions </a:t>
            </a:r>
          </a:p>
          <a:p>
            <a:pPr lvl="2"/>
            <a:r>
              <a:rPr lang="en-GB" sz="2000" dirty="0"/>
              <a:t> Minutes (Slide 7)</a:t>
            </a:r>
          </a:p>
          <a:p>
            <a:pPr lvl="1"/>
            <a:r>
              <a:rPr lang="en-GB" dirty="0"/>
              <a:t>Publication status for IEEE 802.11-2024 and amendments</a:t>
            </a:r>
          </a:p>
          <a:p>
            <a:pPr lvl="1"/>
            <a:r>
              <a:rPr lang="en-GB" dirty="0"/>
              <a:t>Contributions</a:t>
            </a:r>
          </a:p>
          <a:p>
            <a:pPr lvl="2"/>
            <a:r>
              <a:rPr lang="en-US" altLang="en-US" sz="2000" dirty="0"/>
              <a:t>Referred Subclause correction – doc 11-25/234 – Yang (China Mobile)</a:t>
            </a:r>
          </a:p>
          <a:p>
            <a:pPr lvl="2"/>
            <a:r>
              <a:rPr lang="en-US" altLang="en-US" sz="2000" dirty="0"/>
              <a:t>Add 2 MHz channel for EU – doc 11-25/337 – </a:t>
            </a:r>
            <a:r>
              <a:rPr lang="en-US" altLang="en-US" sz="2000" dirty="0" err="1"/>
              <a:t>Halasz</a:t>
            </a:r>
            <a:r>
              <a:rPr lang="en-US" altLang="en-US" sz="2000" dirty="0"/>
              <a:t> (Morse Micro)</a:t>
            </a:r>
          </a:p>
          <a:p>
            <a:pPr lvl="2"/>
            <a:r>
              <a:rPr lang="en-US" altLang="en-US" sz="2000" dirty="0"/>
              <a:t>PTP TWT harmonization – doc 11-25/255 – Hart (Cisco)</a:t>
            </a:r>
          </a:p>
          <a:p>
            <a:pPr lvl="2"/>
            <a:r>
              <a:rPr lang="en-US" altLang="en-US" sz="2000"/>
              <a:t>Max Channel Switch Time Harmonization – doc 11-25/269 – Hart (Cisco)</a:t>
            </a:r>
            <a:endParaRPr lang="en-US" altLang="en-US" sz="2000" dirty="0"/>
          </a:p>
          <a:p>
            <a:pPr lvl="2"/>
            <a:r>
              <a:rPr lang="en-US" altLang="en-US" sz="2000" dirty="0"/>
              <a:t>Control frame protection – doc 11-25/260 – Huang (Intel)</a:t>
            </a:r>
          </a:p>
          <a:p>
            <a:pPr lvl="1"/>
            <a:r>
              <a:rPr lang="es-ES" dirty="0" err="1"/>
              <a:t>Recess</a:t>
            </a: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2145796" y="14478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March 12, 4pm EDT</a:t>
            </a:r>
          </a:p>
          <a:p>
            <a:pPr lvl="1"/>
            <a:r>
              <a:rPr lang="en-CA" altLang="en-US" dirty="0"/>
              <a:t>Agenda Approval</a:t>
            </a:r>
            <a:endParaRPr lang="en-GB" dirty="0"/>
          </a:p>
          <a:p>
            <a:pPr lvl="1"/>
            <a:r>
              <a:rPr lang="en-GB" dirty="0"/>
              <a:t>Contributions</a:t>
            </a:r>
          </a:p>
          <a:p>
            <a:pPr lvl="2"/>
            <a:r>
              <a:rPr lang="en-US" altLang="en-US" sz="2000" dirty="0"/>
              <a:t>PASN ID for MLO – doc 11-25/345 – Li (ZTE)</a:t>
            </a:r>
          </a:p>
          <a:p>
            <a:pPr lvl="2"/>
            <a:r>
              <a:rPr lang="en-US" altLang="en-US" sz="2000" dirty="0"/>
              <a:t>EHT MLO – doc 11-25/332 – </a:t>
            </a:r>
            <a:r>
              <a:rPr lang="en-US" altLang="en-US" sz="2000" dirty="0" err="1"/>
              <a:t>Shafin</a:t>
            </a:r>
            <a:r>
              <a:rPr lang="en-US" altLang="en-US" sz="2000" dirty="0"/>
              <a:t> (Samsung)</a:t>
            </a:r>
          </a:p>
          <a:p>
            <a:pPr lvl="2"/>
            <a:r>
              <a:rPr lang="en-US" altLang="en-US" sz="2000" dirty="0"/>
              <a:t>Indoor enabled AP signaling – doc 11-25/351 – Kim (Qualcomm)</a:t>
            </a:r>
          </a:p>
          <a:p>
            <a:pPr lvl="1"/>
            <a:r>
              <a:rPr lang="en-CA" altLang="en-US" dirty="0"/>
              <a:t>Motions – 11-24/1925</a:t>
            </a:r>
          </a:p>
          <a:p>
            <a:pPr lvl="1"/>
            <a:r>
              <a:rPr lang="en-CA" altLang="en-US" dirty="0"/>
              <a:t>Timeline</a:t>
            </a:r>
          </a:p>
          <a:p>
            <a:pPr lvl="1"/>
            <a:r>
              <a:rPr lang="en-CA" altLang="en-US" dirty="0"/>
              <a:t>Plan for March, teleconferences</a:t>
            </a:r>
          </a:p>
          <a:p>
            <a:pPr lvl="1"/>
            <a:r>
              <a:rPr lang="en-CA" altLang="en-US" dirty="0"/>
              <a:t>Adjourn</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endParaRPr lang="en-US" altLang="en-US" sz="1800" dirty="0"/>
          </a:p>
          <a:p>
            <a:pPr>
              <a:lnSpc>
                <a:spcPct val="80000"/>
              </a:lnSpc>
            </a:pPr>
            <a:r>
              <a:rPr lang="en-US" altLang="en-US" sz="2000" dirty="0"/>
              <a:t>January meeting:</a:t>
            </a:r>
          </a:p>
          <a:p>
            <a:pPr marL="457200" lvl="1" indent="0">
              <a:lnSpc>
                <a:spcPct val="80000"/>
              </a:lnSpc>
              <a:buNone/>
            </a:pPr>
            <a:r>
              <a:rPr lang="en-US" altLang="en-US" dirty="0"/>
              <a:t>https://</a:t>
            </a:r>
            <a:r>
              <a:rPr lang="en-US" altLang="en-US" dirty="0" err="1"/>
              <a:t>mentor.ieee.org</a:t>
            </a:r>
            <a:r>
              <a:rPr lang="en-US" altLang="en-US" dirty="0"/>
              <a:t>/802.11/</a:t>
            </a:r>
            <a:r>
              <a:rPr lang="en-US" altLang="en-US" dirty="0" err="1"/>
              <a:t>dcn</a:t>
            </a:r>
            <a:r>
              <a:rPr lang="en-US" altLang="en-US" dirty="0"/>
              <a:t>/24/11-24-2109-00-000m-minutes-for-revmf-2025-january-interim-kobe.docx</a:t>
            </a:r>
          </a:p>
          <a:p>
            <a:pPr marL="457200" lvl="1" indent="0">
              <a:lnSpc>
                <a:spcPct val="80000"/>
              </a:lnSpc>
              <a:buNone/>
            </a:pPr>
            <a:endParaRPr lang="en-CA" sz="2800"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2951354"/>
          </a:xfrm>
        </p:spPr>
        <p:txBody>
          <a:bodyPr/>
          <a:lstStyle/>
          <a:p>
            <a:r>
              <a:rPr lang="en-CA" altLang="en-US" sz="2000" dirty="0"/>
              <a:t>IEEE 802.11-2024 is in process of publication</a:t>
            </a:r>
          </a:p>
          <a:p>
            <a:r>
              <a:rPr lang="en-CA" altLang="en-US" sz="2000" dirty="0"/>
              <a:t>Call for contributions – January, March, May</a:t>
            </a:r>
          </a:p>
          <a:p>
            <a:r>
              <a:rPr lang="en-CA" altLang="en-US" sz="2000" dirty="0"/>
              <a:t>Mar-May – Roll-in </a:t>
            </a:r>
            <a:r>
              <a:rPr lang="en-CA" altLang="en-US" sz="2000" dirty="0" err="1"/>
              <a:t>TGbe</a:t>
            </a:r>
            <a:r>
              <a:rPr lang="en-CA" altLang="en-US" sz="2000" dirty="0"/>
              <a:t> and </a:t>
            </a:r>
            <a:r>
              <a:rPr lang="en-CA" altLang="en-US" sz="2000" dirty="0" err="1"/>
              <a:t>TGbh</a:t>
            </a:r>
            <a:r>
              <a:rPr lang="en-CA" altLang="en-US" sz="2000" dirty="0"/>
              <a:t> </a:t>
            </a:r>
          </a:p>
          <a:p>
            <a:r>
              <a:rPr lang="en-CA" altLang="en-US" sz="2000" dirty="0"/>
              <a:t>May Interim – Approve D1.0 (with </a:t>
            </a:r>
            <a:r>
              <a:rPr lang="en-CA" altLang="en-US" sz="2000" dirty="0" err="1"/>
              <a:t>TGbe</a:t>
            </a:r>
            <a:r>
              <a:rPr lang="en-CA" altLang="en-US" sz="2000" dirty="0"/>
              <a:t> and </a:t>
            </a:r>
            <a:r>
              <a:rPr lang="en-CA" altLang="en-US" sz="2000" dirty="0" err="1"/>
              <a:t>TGbh</a:t>
            </a:r>
            <a:r>
              <a:rPr lang="en-CA" altLang="en-US" sz="2000" dirty="0"/>
              <a:t> rolled in)</a:t>
            </a:r>
          </a:p>
          <a:p>
            <a:r>
              <a:rPr lang="en-CA" altLang="en-US" sz="2000" dirty="0"/>
              <a:t>Initial LB out of March meeting.</a:t>
            </a: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REVmf</a:t>
            </a:r>
            <a:r>
              <a:rPr lang="en-CA" dirty="0"/>
              <a:t> Short term plans</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B050"/>
                </a:solidFill>
              </a:rPr>
              <a:t>Jan/Mar 2025 – Contributions on </a:t>
            </a:r>
            <a:r>
              <a:rPr lang="en-US" altLang="en-US" sz="1800" dirty="0" err="1">
                <a:solidFill>
                  <a:srgbClr val="00B050"/>
                </a:solidFill>
              </a:rPr>
              <a:t>REVme</a:t>
            </a:r>
            <a:r>
              <a:rPr lang="en-US" altLang="en-US" sz="1800" dirty="0">
                <a:solidFill>
                  <a:srgbClr val="00B050"/>
                </a:solidFill>
              </a:rPr>
              <a:t> D7.0/IEEE 802.11-2024</a:t>
            </a:r>
          </a:p>
          <a:p>
            <a:pPr>
              <a:lnSpc>
                <a:spcPct val="80000"/>
              </a:lnSpc>
            </a:pPr>
            <a:r>
              <a:rPr lang="en-US" altLang="en-US" sz="1800" dirty="0">
                <a:solidFill>
                  <a:srgbClr val="0070C0"/>
                </a:solidFill>
              </a:rPr>
              <a:t>Mar - May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116669</TotalTime>
  <Words>2356</Words>
  <Application>Microsoft Macintosh PowerPoint</Application>
  <PresentationFormat>Widescreen</PresentationFormat>
  <Paragraphs>242</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IEEE 802 plenary session</vt:lpstr>
      <vt:lpstr>Chair’s welcome and Patent Reminder</vt:lpstr>
      <vt:lpstr>REVmf Agenda</vt:lpstr>
      <vt:lpstr>REVmf Agenda</vt:lpstr>
      <vt:lpstr>REVmf minutes approval</vt:lpstr>
      <vt:lpstr>REVmf Short term plans</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11-24/1662</dc:title>
  <dc:subject>REVmf November 2024 Meeting Agenda</dc:subject>
  <dc:creator>montemurro.michael@gmail.com</dc:creator>
  <cp:keywords>November 2024</cp:keywords>
  <dc:description/>
  <cp:lastModifiedBy>Mike Montemurro</cp:lastModifiedBy>
  <cp:revision>4627</cp:revision>
  <cp:lastPrinted>2014-11-04T15:04:57Z</cp:lastPrinted>
  <dcterms:created xsi:type="dcterms:W3CDTF">2007-04-17T18:10:23Z</dcterms:created>
  <dcterms:modified xsi:type="dcterms:W3CDTF">2025-03-06T15:38:48Z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