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0" r:id="rId3"/>
    <p:sldId id="1072" r:id="rId4"/>
    <p:sldId id="2471" r:id="rId5"/>
    <p:sldId id="2470" r:id="rId6"/>
    <p:sldId id="2463" r:id="rId7"/>
    <p:sldId id="2473" r:id="rId8"/>
    <p:sldId id="2464" r:id="rId9"/>
    <p:sldId id="2465" r:id="rId10"/>
    <p:sldId id="2460" r:id="rId11"/>
    <p:sldId id="1039" r:id="rId12"/>
    <p:sldId id="2476" r:id="rId13"/>
    <p:sldId id="2475" r:id="rId14"/>
    <p:sldId id="2477" r:id="rId15"/>
    <p:sldId id="2468" r:id="rId16"/>
    <p:sldId id="2469" r:id="rId17"/>
    <p:sldId id="633" r:id="rId18"/>
    <p:sldId id="635" r:id="rId19"/>
    <p:sldId id="2472" r:id="rId20"/>
    <p:sldId id="2474" r:id="rId21"/>
    <p:sldId id="1048" r:id="rId22"/>
    <p:sldId id="2478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9" d="100"/>
          <a:sy n="89" d="100"/>
        </p:scale>
        <p:origin x="787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912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97365-D9F3-3BC9-CF41-AFF7AA986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362F9-DD8D-A2CF-0AEB-2FD0FBF8E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F9CAB-D042-8E4A-50CE-BCBAD9B9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963E669-51CB-516B-F223-181EC4529602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7639-DDFC-0228-20B1-7522F80E553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F9FB5-775E-54A0-3005-5E9BA7105674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33A-DA4B-A349-E04A-1FFB2EEEB71F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1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0E2FD-D730-52E6-C78A-458CC6872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5A3977-23DF-0918-252B-1125E1C49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640947-9BD4-7A82-AA61-E2E9A09F1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DC6438D-2F81-F421-083F-FA73DB6B6874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802.11-25/0217r4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17044-979C-7A3E-EB28-B5334D7ABDA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75EEA-E17A-0A3A-E1AD-19F6352D01F9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E5B74-BE13-40A3-183B-D6E9B2F83B13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3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462-02-0000-post-quantum-crypto-project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1-0elc-draft-p802-11br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58-04-0elc-march-2025-comments-slides.pptx" TargetMode="External"/><Relationship Id="rId4" Type="http://schemas.openxmlformats.org/officeDocument/2006/relationships/hyperlink" Target="https://mentor.ieee.org/802.11/dcn/24/11-24-1600-05-0elc-csd-proposal-for-elc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453-02-00bk-report-to-ec-on-conditional-approval-to-go-to-revcom.ppt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462-02-0000-post-quantum-crypto-project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3/ec-23-0155-00-ACSD-p802-11bk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1-0elc-draft-p802-11br-par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5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- 9</a:t>
            </a:r>
          </a:p>
          <a:p>
            <a:pPr lvl="2"/>
            <a:r>
              <a:rPr lang="en-US" sz="2400" b="1" dirty="0"/>
              <a:t>No – 36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48</a:t>
            </a:r>
          </a:p>
          <a:p>
            <a:pPr lvl="2"/>
            <a:r>
              <a:rPr lang="en-US" sz="2400" b="1" dirty="0"/>
              <a:t>No – 4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42</a:t>
            </a:r>
          </a:p>
          <a:p>
            <a:pPr lvl="2"/>
            <a:r>
              <a:rPr lang="en-US" sz="2400" b="1" dirty="0"/>
              <a:t>No – 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64D3C-1A97-3685-3302-AED3C30C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A229E-6A90-E455-9BC9-BC336C115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C856-469D-C38E-FDF7-2A894E282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current selection guidance for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enues is that one of the 3 sessions has to be a Non-US/Non-NA Location with Asia in even years. For the year 2025, we have one US/NA, one Europe, and one Asia venue which is contrary to this guidance.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Straw poll: Would you prefer the IEEE 802 LMSC move to target venue locations as “1-1-1” (1 US/NA, 1 APAC, 1 Europe), or retain the current direction (2 US/NA -1 APAC/Europe)?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1-1-1 - 120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Non-US/NA per year alternating between Asia and Europe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- 42</a:t>
            </a:r>
            <a:endParaRPr lang="en-GB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AADDE-E8A6-2322-CAA5-F3FA4A2056FE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B1DAA-BCBC-B8AA-9D4D-F7EF7D84AA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4668AF9-374E-E790-B5CF-A3A08E8E2BFF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207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6E0CC-3B35-68BE-739B-3B98D58B5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14E11-F74A-D43B-AECC-F4E29FC8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TGbn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3310-EEB1-0B60-AE31-E4CC03451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Approve a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MAC/PHY (mixed mode) ad-hoc meeting on 23 to 25 July 2025, in Europe for the purpose of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comment resolution 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r>
              <a:rPr lang="en-US" dirty="0"/>
              <a:t>, Second: Gaurav Patwardhan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</a:t>
            </a:r>
            <a:r>
              <a:rPr lang="en-GB" dirty="0"/>
              <a:t>Moved: Kumail Haider, Second: </a:t>
            </a:r>
            <a:r>
              <a:rPr lang="en-GB" dirty="0" err="1"/>
              <a:t>Rubayet</a:t>
            </a:r>
            <a:r>
              <a:rPr lang="en-GB" dirty="0"/>
              <a:t> Shafin, Result: 124Y, 7N, 44A]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F9FF8-07C8-FB00-01A1-519AA600F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1E114D-0879-758C-30E3-1304752545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1322E3-1249-D2AD-A1C1-E311EA1B6C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15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D64E5-286C-A12E-74EC-E5769009B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4C3B-447C-981F-3E18-961EF6F5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TGbq</a:t>
            </a:r>
            <a:r>
              <a:rPr lang="en-GB" dirty="0"/>
              <a:t> Confirm Officers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6A1B-B83A-F6ED-31D6-A9662282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Confirm the following </a:t>
            </a:r>
            <a:r>
              <a:rPr lang="en-GB" dirty="0" err="1">
                <a:solidFill>
                  <a:schemeClr val="tx1"/>
                </a:solidFill>
              </a:rPr>
              <a:t>TGbq</a:t>
            </a:r>
            <a:r>
              <a:rPr lang="en-GB" dirty="0">
                <a:solidFill>
                  <a:schemeClr val="tx1"/>
                </a:solidFill>
              </a:rPr>
              <a:t>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Rui Cao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Abhishek Patil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Sang Kim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US" dirty="0"/>
              <a:t>Moved by Edward Au on behalf of </a:t>
            </a:r>
            <a:r>
              <a:rPr lang="en-US" dirty="0" err="1"/>
              <a:t>TGbq</a:t>
            </a:r>
            <a:r>
              <a:rPr lang="en-US" dirty="0"/>
              <a:t>, Second: Tuncer </a:t>
            </a:r>
            <a:r>
              <a:rPr lang="en-US" dirty="0" err="1"/>
              <a:t>Baykas</a:t>
            </a:r>
            <a:endParaRPr lang="en-US" dirty="0"/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01A84-EEB3-4E2C-6C6A-C1222EB53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F2513D4-14CF-EC68-41A8-BA596CE2F8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A69E056-C2BC-33D0-2EFC-F08D6618CBF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382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Statement </a:t>
            </a:r>
            <a:r>
              <a:rPr lang="en-GB" dirty="0"/>
              <a:t>Liaison Relationship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/>
              <a:t>The IEEE 802.11 working group approves establishing a statement liaison with the World WLAN Application Alliance (WAA).  The rationale for establishing this liaison relationship is to regularly exchange information on current activities in the respective groups.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Robert Stacey, Second: Bo Sun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b="1" dirty="0"/>
              <a:t>Post-Quantum Cryptography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approval by the IEEE 802 LMSC to form an 802.11 Post-Quantum Cryptography (PQC) Study Group to enhance WLAN security with post-quantum cryptography as described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https://mentor.ieee.org/802.11/dcn/25/11-25-0462-02-0000-post-quantum-crypto-project.pptx</a:t>
            </a:r>
            <a:r>
              <a:rPr lang="en-US" dirty="0">
                <a:solidFill>
                  <a:schemeClr val="tx1"/>
                </a:solidFill>
              </a:rPr>
              <a:t>, with the intent of creating a PAR and CSD.</a:t>
            </a:r>
            <a:endParaRPr lang="en-US" dirty="0"/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Mike Montemurro, Second: Mark Hamilton</a:t>
            </a:r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sz="2400" dirty="0"/>
              <a:t>Result: Yes: 109, No: 0,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5.031: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https://mentor.ieee.org/802.11/dcn/24/11-24-1600-05-0elc-csd-proposal-for-elc.docx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ee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https://mentor.ieee.org/802.11/dcn/25/11-25-0458-04-0elc-march-2025-comments-slides.pptx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133</a:t>
            </a:r>
            <a:r>
              <a:rPr lang="en-US" sz="2000" dirty="0"/>
              <a:t>, 2, 27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121</a:t>
            </a:r>
            <a:r>
              <a:rPr lang="en-US" sz="2000" dirty="0"/>
              <a:t>, 1, 33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5.032: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150</a:t>
            </a:r>
            <a:r>
              <a:rPr lang="en-US" sz="2000" dirty="0"/>
              <a:t>, 0, 10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US" sz="2000" b="0" dirty="0"/>
              <a:t>R1 Updated for the mid-week plenary and drafts for the closing plenary</a:t>
            </a:r>
          </a:p>
          <a:p>
            <a:r>
              <a:rPr lang="en-US" sz="2000" b="0" dirty="0"/>
              <a:t>R2 Results from the mid-week plenary</a:t>
            </a:r>
          </a:p>
          <a:p>
            <a:r>
              <a:rPr lang="en-US" sz="2000" b="0" dirty="0"/>
              <a:t>R3 Updated for the closing plenary and LMSC meeting</a:t>
            </a:r>
          </a:p>
          <a:p>
            <a:r>
              <a:rPr lang="en-US" sz="2000" b="0" dirty="0"/>
              <a:t>R4 Results from the closing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B826-89B7-6BCD-FCAC-DB9B02EF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EF10-6EC4-16EC-8B73-735448BF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5.033: </a:t>
            </a:r>
            <a:r>
              <a:rPr lang="en-GB" dirty="0"/>
              <a:t>Conditional approval for P802.11bk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415E-306A-DDDC-0E56-90F710E8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P802.11bk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https://mentor.ieee.org/802-ec/dcn/23/ec-23-0155-00-ACSD-p802-11bk.docx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https://mentor.ieee.org/802.11/dcn/25/11-25-0453-02-00bk-report-to-ec-on-conditional-approval-to-go-to-revcom.pptx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145</a:t>
            </a:r>
            <a:r>
              <a:rPr lang="en-US" sz="2000" dirty="0"/>
              <a:t>, 0, 13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282A-092C-A7CE-89A7-366E3EE17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111A4D-3C68-AC9A-8C17-FB36C2CC52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CF1C818-48A7-C3BC-F984-139ADF0B78F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217715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6.011: IEEE 802.11 First rechartering of the Enhanced Light Communications (ELC)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Approve the first rechartering of the 802.11 Enhanced Light Communications PAR Study Group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EA207-C829-BF14-DE3E-37A7D98F8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A2D3-1AB5-D796-3F62-546DA76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6.012: PQC PAR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D15B-4BE7-2CDE-6281-92505337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the formation of IEEE 802.11 Post-Quantum Cryptography (PQC) PAR Study Group to consider development of a Project Authorization Request (PAR) and Criteria for Standards Development (CSD) responses to enhance WLAN security as described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https://mentor.ieee.org/802.11/dcn/25/11-25-0462-02-0000-post-quantum-crypto-project.pptx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 (y/n/a): </a:t>
            </a:r>
            <a:r>
              <a:rPr lang="en-US" sz="2000" dirty="0">
                <a:solidFill>
                  <a:schemeClr val="tx1"/>
                </a:solidFill>
              </a:rPr>
              <a:t>109</a:t>
            </a:r>
            <a:r>
              <a:rPr lang="en-US" sz="2000" dirty="0"/>
              <a:t>, 0,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CB5DE-1381-B097-20ED-9FCD114C7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AF4C86-4902-683B-682E-E41C18D6E53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173593A-DD40-CB1A-ED1A-9355117716B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6149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(March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Conditional Approval for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11-25-0303r0 as the report to the IEEE 802 LMSC on the requirements for conditional approval to forward P802.11bf D8.0 to RevCom,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conditionally approve forwarding P802.11bf D8.0 to RevCom.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Sang Kim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0, Abstain: 14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Ian Sherlock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150, No: 0, Abstain: 10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63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P802.11bk conditional forward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Approve document </a:t>
            </a:r>
            <a:r>
              <a:rPr lang="en-GB" sz="2000" dirty="0">
                <a:effectLst/>
                <a:latin typeface="+mj-lt"/>
              </a:rPr>
              <a:t>11-25-453r2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as the report to the IEEE 802 LMSC on the requirements for conditional approval to forward P802.11bk D5.0 to RevCom, and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request the IEEE 802 LMSC to conditionally approve forwarding P802.11bk D5.0 to RevCom and grant the WG chair editorial license.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Moved by Jonathan Segev on behalf of 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, Second: Christian Berger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Result: Yes: 138, No: 0, Abstain: 6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P802.11bk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https://mentor.ieee.org/802-ec/dcn/23/ec-23-0155-00-ACSD-p802-11bk.docx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Segev on behalf of </a:t>
            </a:r>
            <a:r>
              <a:rPr lang="en-US" sz="2000" dirty="0" err="1"/>
              <a:t>TGbk</a:t>
            </a:r>
            <a:r>
              <a:rPr lang="en-US" sz="2000" dirty="0"/>
              <a:t>, Second: Ali Raissinia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145, No: 0, Abstain: 13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7/0/0]</a:t>
            </a:r>
          </a:p>
          <a:p>
            <a:endParaRPr lang="en-GB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Volker Jungnickel on behalf of ELC SG, Second: Sovan Das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2, Abstain: 27 (Motion passes)</a:t>
            </a:r>
          </a:p>
          <a:p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6: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https://mentor.ieee.org/802.11/dcn/24/11-24-1600-05-0elc-csd-proposal-for-elc.docx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Volker Jungnickel on behalf of ELC SG, Second: Matthias Wendt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121, No: 1, Abstain: 33 (Motion passes)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784</TotalTime>
  <Words>1770</Words>
  <Application>Microsoft Office PowerPoint</Application>
  <PresentationFormat>Widescreen</PresentationFormat>
  <Paragraphs>305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2025 WG Motions</vt:lpstr>
      <vt:lpstr>Abstract</vt:lpstr>
      <vt:lpstr>WeDNESDAY (March 12) </vt:lpstr>
      <vt:lpstr>Motion 1: TGbf Conditional Approval for RevCom</vt:lpstr>
      <vt:lpstr>Motion 2: TGbf re-affirm CSD</vt:lpstr>
      <vt:lpstr>Motion 3: P802.11bk conditional forward to RevCom</vt:lpstr>
      <vt:lpstr>Motion 4: P802.11bk CSD re-confirmation</vt:lpstr>
      <vt:lpstr>Motion 5: P802.11br PAR approval</vt:lpstr>
      <vt:lpstr>PowerPoint Presentation</vt:lpstr>
      <vt:lpstr>FRIDAY (March 14) </vt:lpstr>
      <vt:lpstr>Straw Poll 1: March Plenary</vt:lpstr>
      <vt:lpstr>Straw Poll 2: March Plenary</vt:lpstr>
      <vt:lpstr>Motion 7: TGbn Ad-Hoc</vt:lpstr>
      <vt:lpstr>Motion 8: TGbq Confirm Officers</vt:lpstr>
      <vt:lpstr>Motion 9: Statement Liaison Relationship to WAA</vt:lpstr>
      <vt:lpstr>Motion 10: Post-Quantum Cryptography SG formation</vt:lpstr>
      <vt:lpstr>LMSC Motions </vt:lpstr>
      <vt:lpstr>5.031: P802.11br PAR/CSD approval motion</vt:lpstr>
      <vt:lpstr>5.032: Conditional approval for P802.11bf to RevCom</vt:lpstr>
      <vt:lpstr>5.033: Conditional approval for P802.11bk to RevCom</vt:lpstr>
      <vt:lpstr>Consent 6.011: IEEE 802.11 First rechartering of the Enhanced Light Communications (ELC) Study Group</vt:lpstr>
      <vt:lpstr>6.012: PQC PAR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2169</cp:revision>
  <cp:lastPrinted>1601-01-01T00:00:00Z</cp:lastPrinted>
  <dcterms:created xsi:type="dcterms:W3CDTF">2018-05-10T16:45:22Z</dcterms:created>
  <dcterms:modified xsi:type="dcterms:W3CDTF">2025-03-14T14:57:24Z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