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0" r:id="rId3"/>
    <p:sldId id="1072" r:id="rId4"/>
    <p:sldId id="2471" r:id="rId5"/>
    <p:sldId id="2470" r:id="rId6"/>
    <p:sldId id="2463" r:id="rId7"/>
    <p:sldId id="2473" r:id="rId8"/>
    <p:sldId id="2464" r:id="rId9"/>
    <p:sldId id="2465" r:id="rId10"/>
    <p:sldId id="2460" r:id="rId11"/>
    <p:sldId id="1039" r:id="rId12"/>
    <p:sldId id="2469" r:id="rId13"/>
    <p:sldId id="2468" r:id="rId14"/>
    <p:sldId id="633" r:id="rId15"/>
    <p:sldId id="635" r:id="rId16"/>
    <p:sldId id="2472" r:id="rId17"/>
    <p:sldId id="247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9" d="100"/>
          <a:sy n="89" d="100"/>
        </p:scale>
        <p:origin x="365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86F45E78-6D97-42D3-BA9F-4454EA055274}"/>
    <pc:docChg chg="undo custSel modSld">
      <pc:chgData name="Stacey, Robert" userId="8f61b79c-1993-4b76-a5c5-6bb0e2071c28" providerId="ADAL" clId="{86F45E78-6D97-42D3-BA9F-4454EA055274}" dt="2025-03-12T19:14:09.001" v="244" actId="20577"/>
      <pc:docMkLst>
        <pc:docMk/>
      </pc:docMkLst>
      <pc:sldChg chg="modSp mod">
        <pc:chgData name="Stacey, Robert" userId="8f61b79c-1993-4b76-a5c5-6bb0e2071c28" providerId="ADAL" clId="{86F45E78-6D97-42D3-BA9F-4454EA055274}" dt="2025-03-12T18:25:57.728" v="97" actId="20577"/>
        <pc:sldMkLst>
          <pc:docMk/>
          <pc:sldMk cId="2289124827" sldId="2463"/>
        </pc:sldMkLst>
        <pc:spChg chg="mod">
          <ac:chgData name="Stacey, Robert" userId="8f61b79c-1993-4b76-a5c5-6bb0e2071c28" providerId="ADAL" clId="{86F45E78-6D97-42D3-BA9F-4454EA055274}" dt="2025-03-12T18:25:57.728" v="97" actId="20577"/>
          <ac:spMkLst>
            <pc:docMk/>
            <pc:sldMk cId="2289124827" sldId="2463"/>
            <ac:spMk id="3" creationId="{1D165AC7-E4EC-4AE6-BDBA-F236DC880E8F}"/>
          </ac:spMkLst>
        </pc:spChg>
      </pc:sldChg>
      <pc:sldChg chg="modSp mod">
        <pc:chgData name="Stacey, Robert" userId="8f61b79c-1993-4b76-a5c5-6bb0e2071c28" providerId="ADAL" clId="{86F45E78-6D97-42D3-BA9F-4454EA055274}" dt="2025-03-12T19:14:09.001" v="244" actId="20577"/>
        <pc:sldMkLst>
          <pc:docMk/>
          <pc:sldMk cId="1818630678" sldId="2464"/>
        </pc:sldMkLst>
        <pc:spChg chg="mod">
          <ac:chgData name="Stacey, Robert" userId="8f61b79c-1993-4b76-a5c5-6bb0e2071c28" providerId="ADAL" clId="{86F45E78-6D97-42D3-BA9F-4454EA055274}" dt="2025-03-12T19:14:09.001" v="244" actId="20577"/>
          <ac:spMkLst>
            <pc:docMk/>
            <pc:sldMk cId="1818630678" sldId="2464"/>
            <ac:spMk id="3" creationId="{1D165AC7-E4EC-4AE6-BDBA-F236DC880E8F}"/>
          </ac:spMkLst>
        </pc:spChg>
      </pc:sldChg>
      <pc:sldChg chg="modSp mod">
        <pc:chgData name="Stacey, Robert" userId="8f61b79c-1993-4b76-a5c5-6bb0e2071c28" providerId="ADAL" clId="{86F45E78-6D97-42D3-BA9F-4454EA055274}" dt="2025-03-12T18:34:53.276" v="242" actId="20577"/>
        <pc:sldMkLst>
          <pc:docMk/>
          <pc:sldMk cId="3176847657" sldId="2465"/>
        </pc:sldMkLst>
        <pc:spChg chg="mod">
          <ac:chgData name="Stacey, Robert" userId="8f61b79c-1993-4b76-a5c5-6bb0e2071c28" providerId="ADAL" clId="{86F45E78-6D97-42D3-BA9F-4454EA055274}" dt="2025-03-12T18:34:53.276" v="242" actId="20577"/>
          <ac:spMkLst>
            <pc:docMk/>
            <pc:sldMk cId="3176847657" sldId="2465"/>
            <ac:spMk id="4" creationId="{00000000-0000-0000-0000-000000000000}"/>
          </ac:spMkLst>
        </pc:spChg>
      </pc:sldChg>
      <pc:sldChg chg="modSp mod">
        <pc:chgData name="Stacey, Robert" userId="8f61b79c-1993-4b76-a5c5-6bb0e2071c28" providerId="ADAL" clId="{86F45E78-6D97-42D3-BA9F-4454EA055274}" dt="2025-03-12T18:21:58.325" v="55" actId="20577"/>
        <pc:sldMkLst>
          <pc:docMk/>
          <pc:sldMk cId="1504636883" sldId="2470"/>
        </pc:sldMkLst>
        <pc:spChg chg="mod">
          <ac:chgData name="Stacey, Robert" userId="8f61b79c-1993-4b76-a5c5-6bb0e2071c28" providerId="ADAL" clId="{86F45E78-6D97-42D3-BA9F-4454EA055274}" dt="2025-03-12T18:21:58.325" v="55" actId="20577"/>
          <ac:spMkLst>
            <pc:docMk/>
            <pc:sldMk cId="1504636883" sldId="2470"/>
            <ac:spMk id="3" creationId="{D0B071A7-BDEA-49EF-4107-1CC3FFDAB5FB}"/>
          </ac:spMkLst>
        </pc:spChg>
      </pc:sldChg>
      <pc:sldChg chg="modSp mod">
        <pc:chgData name="Stacey, Robert" userId="8f61b79c-1993-4b76-a5c5-6bb0e2071c28" providerId="ADAL" clId="{86F45E78-6D97-42D3-BA9F-4454EA055274}" dt="2025-03-12T18:19:26.045" v="24" actId="20577"/>
        <pc:sldMkLst>
          <pc:docMk/>
          <pc:sldMk cId="4099447568" sldId="2471"/>
        </pc:sldMkLst>
        <pc:spChg chg="mod">
          <ac:chgData name="Stacey, Robert" userId="8f61b79c-1993-4b76-a5c5-6bb0e2071c28" providerId="ADAL" clId="{86F45E78-6D97-42D3-BA9F-4454EA055274}" dt="2025-03-12T18:19:26.045" v="24" actId="20577"/>
          <ac:spMkLst>
            <pc:docMk/>
            <pc:sldMk cId="4099447568" sldId="2471"/>
            <ac:spMk id="3" creationId="{BC0D5B5C-8BB5-09BF-F0BB-3764D1AFD354}"/>
          </ac:spMkLst>
        </pc:spChg>
      </pc:sldChg>
      <pc:sldChg chg="modSp mod">
        <pc:chgData name="Stacey, Robert" userId="8f61b79c-1993-4b76-a5c5-6bb0e2071c28" providerId="ADAL" clId="{86F45E78-6D97-42D3-BA9F-4454EA055274}" dt="2025-03-12T18:28:03.048" v="126" actId="20577"/>
        <pc:sldMkLst>
          <pc:docMk/>
          <pc:sldMk cId="1097594834" sldId="2473"/>
        </pc:sldMkLst>
        <pc:spChg chg="mod">
          <ac:chgData name="Stacey, Robert" userId="8f61b79c-1993-4b76-a5c5-6bb0e2071c28" providerId="ADAL" clId="{86F45E78-6D97-42D3-BA9F-4454EA055274}" dt="2025-03-12T18:28:03.048" v="126" actId="20577"/>
          <ac:spMkLst>
            <pc:docMk/>
            <pc:sldMk cId="1097594834" sldId="2473"/>
            <ac:spMk id="3" creationId="{1D165AC7-E4EC-4AE6-BDBA-F236DC880E8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5937-6758-C01C-2E40-7F8858B7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6B18F3-A9EB-4C17-88A7-130A20AF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93869E-C0BB-B271-A287-582195349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B6D375-1C14-D0F8-A402-DE14245AB220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2B58-7554-3D7C-54EB-58DBEE6E718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4910-AF24-BBE0-442D-B5408FE39FAC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9D6D-8F97-5555-EA3B-E83A8995BBBC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0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97365-D9F3-3BC9-CF41-AFF7AA986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F362F9-DD8D-A2CF-0AEB-2FD0FBF8E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F9CAB-D042-8E4A-50CE-BCBAD9B91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963E669-51CB-516B-F223-181EC4529602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802.11-25/0217r2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7639-DDFC-0228-20B1-7522F80E553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F9FB5-775E-54A0-3005-5E9BA7105674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233A-DA4B-A349-E04A-1FFB2EEEB71F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802.11-25/0217r2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85-01-0elc-draft-p802-11br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458-04-0elc-march-2025-comments-slides.pptx" TargetMode="External"/><Relationship Id="rId4" Type="http://schemas.openxmlformats.org/officeDocument/2006/relationships/hyperlink" Target="https://mentor.ieee.org/802.11/dcn/24/11-24-1600-05-0elc-csd-proposal-for-elc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453-02-00bk-report-to-ec-on-conditional-approval-to-go-to-revcom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03-00-ACSD-p802-11bf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3/ec-23-0155-00-ACSD-p802-11bk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1-0elc-draft-p802-11br-par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5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xx</a:t>
            </a:r>
            <a:endParaRPr lang="en-US" sz="2000" b="1" dirty="0"/>
          </a:p>
          <a:p>
            <a:pPr lvl="2"/>
            <a:r>
              <a:rPr lang="en-US" sz="20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A36A2-8BE6-E6F2-7A05-677EE53C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45A0-A24B-B326-8A34-8F8E07DF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b="1" dirty="0"/>
              <a:t>Post-Quantum Crypto SG 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D735-36EA-E338-4F5B-E8FFB8DA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Request approval by the IEEE 802 LMSC to form an 802.11 Post-Quantum Cryptography Study Group to enhance WLAN security with post-quantum algorithms as described in doc 11-xx/</a:t>
            </a:r>
            <a:r>
              <a:rPr lang="en-US" sz="2000" dirty="0" err="1">
                <a:solidFill>
                  <a:schemeClr val="tx1"/>
                </a:solidFill>
              </a:rPr>
              <a:t>xxxx</a:t>
            </a:r>
            <a:r>
              <a:rPr lang="en-US" sz="2000" dirty="0">
                <a:solidFill>
                  <a:schemeClr val="tx1"/>
                </a:solidFill>
              </a:rPr>
              <a:t>, with the intent of creating a PAR and CSD.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xxx, Second: xxx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0AFD-D28E-9123-4B6A-4F9DAA8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99895B-51D9-ACE9-9D48-B0BACF544F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0D2D71E-F9E8-2B0A-73D5-03E9555FB7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327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Liaison to WAA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/>
              <a:t>Approve the liaison in 11-25-xxxxx to the WLAN Application Alliance (WAA), granting the WG chair editorial license.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P802.11br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P802.11br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https://mentor.ieee.org/802.11/dcn/24/11-24-1600-05-0elc-csd-proposal-for-elc.docx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ee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https://mentor.ieee.org/802.11/dcn/25/11-25-0458-04-0elc-march-2025-comments-slides.pptx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133</a:t>
            </a:r>
            <a:r>
              <a:rPr lang="en-US" sz="2000" dirty="0"/>
              <a:t>, 2, 27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121</a:t>
            </a:r>
            <a:r>
              <a:rPr lang="en-US" sz="2000" dirty="0"/>
              <a:t>, 1, 33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C49C4-2F7A-C107-5F1C-B88C78C6A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2665-F146-403F-1C74-C36352F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P802.11bf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D13-58C1-C3E8-E3DC-AA84E34A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P802.11bf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</a:t>
            </a:r>
            <a:r>
              <a:rPr lang="es-ES" sz="2000" dirty="0" err="1">
                <a:highlight>
                  <a:srgbClr val="FFFF00"/>
                </a:highlight>
              </a:rPr>
              <a:t>PARxxx</a:t>
            </a:r>
            <a:r>
              <a:rPr lang="es-ES" sz="2000"/>
              <a:t>, CSD </a:t>
            </a:r>
            <a:r>
              <a:rPr lang="es-ES" sz="2000" dirty="0"/>
              <a:t>(y/n/a): </a:t>
            </a:r>
            <a:r>
              <a:rPr lang="en-US" sz="2000" dirty="0">
                <a:solidFill>
                  <a:schemeClr val="tx1"/>
                </a:solidFill>
              </a:rPr>
              <a:t>150</a:t>
            </a:r>
            <a:r>
              <a:rPr lang="en-US" sz="2000" dirty="0"/>
              <a:t>, 0, 10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F98CB-B0E4-C1A8-E3A3-29CEDE986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071474-A134-8AC6-3CDD-785C8B002A4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50088CF-6AC8-A658-51B0-F96AF05F9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66815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2B826-89B7-6BCD-FCAC-DB9B02EF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EF10-6EC4-16EC-8B73-735448BF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P802.11bk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415E-306A-DDDC-0E56-90F710E8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P802.11bk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https://mentor.ieee.org/802-ec/dcn/23/ec-23-0155-00-ACSD-p802-11bk.docx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https://mentor.ieee.org/802.11/dcn/25/11-25-0453-02-00bk-report-to-ec-on-conditional-approval-to-go-to-revcom.pptx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</a:t>
            </a:r>
            <a:r>
              <a:rPr lang="es-ES" sz="2000" dirty="0" err="1">
                <a:highlight>
                  <a:srgbClr val="FFFF00"/>
                </a:highlight>
              </a:rPr>
              <a:t>PARxxx</a:t>
            </a:r>
            <a:r>
              <a:rPr lang="es-ES" sz="2000" dirty="0"/>
              <a:t>, CSD (y/n/a): </a:t>
            </a:r>
            <a:r>
              <a:rPr lang="en-US" sz="2000" dirty="0">
                <a:solidFill>
                  <a:schemeClr val="tx1"/>
                </a:solidFill>
              </a:rPr>
              <a:t>145</a:t>
            </a:r>
            <a:r>
              <a:rPr lang="en-US" sz="2000" dirty="0"/>
              <a:t>, 0, 13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E282A-092C-A7CE-89A7-366E3EE17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111A4D-3C68-AC9A-8C17-FB36C2CC52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CF1C818-48A7-C3BC-F984-139ADF0B78F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421771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US" sz="2000" b="0" dirty="0"/>
              <a:t>R1 Updated for the mid-week plenary and drafts for the closing plenary</a:t>
            </a:r>
          </a:p>
          <a:p>
            <a:r>
              <a:rPr lang="en-US" sz="2000" b="0" dirty="0"/>
              <a:t>R2 Results from the mid-week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(March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Conditional Approval for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11-25-0303r0 as the report to the IEEE 802 LMSC on the requirements for conditional approval to forward P802.11bf D8.0 to RevCom,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conditionally approve forwarding P802.11bf D8.0 to RevCom.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Sang Kim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133, No: 0, Abstain: 14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16379-76B2-5337-4957-272BF058C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0D1-66E3-DE4A-95C4-5EB57783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071A7-BDEA-49EF-4107-1CC3FFDA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P802.11bf CSD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Ian Sherlock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150, No: 0, Abstain: 10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E88F-303B-1DBB-D8CD-C7AE229B3C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AE20EB-9C2E-A2B2-93B3-6E5AB9AC2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96D49E4A-11C5-46F1-3C85-31F3922278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63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P802.11bk conditional forward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Approve document </a:t>
            </a:r>
            <a:r>
              <a:rPr lang="en-GB" sz="2000" dirty="0">
                <a:effectLst/>
                <a:latin typeface="+mj-lt"/>
              </a:rPr>
              <a:t>11-25-453r2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as the report to the IEEE 802 LMSC on the requirements for conditional approval to forward P802.11bk D5.0 to RevCom, and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request the IEEE 802 LMSC to conditionally approve forwarding P802.11bk D5.0 to RevCom and grant the WG chair editorial license.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Moved by Jonathan Segev on behalf of 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, Second: Christian Berger</a:t>
            </a: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Result: Yes: 138, No: 0, Abstain: 6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2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P802.11bk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https://mentor.ieee.org/802-ec/dcn/23/ec-23-0155-00-ACSD-p802-11bk.docx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Segev on behalf of </a:t>
            </a:r>
            <a:r>
              <a:rPr lang="en-US" sz="2000" dirty="0" err="1"/>
              <a:t>TGbk</a:t>
            </a:r>
            <a:r>
              <a:rPr lang="en-US" sz="2000" dirty="0"/>
              <a:t>, Second: Ali Raissinia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145, No: 0, Abstain: 13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7/0/0]</a:t>
            </a:r>
          </a:p>
          <a:p>
            <a:endParaRPr lang="en-GB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Volker Jungnickel on behalf of ELC SG, Second: Sovan Das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133, No: 2, Abstain: 27 (Motion passes)</a:t>
            </a:r>
          </a:p>
          <a:p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6: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https://mentor.ieee.org/802.11/dcn/24/11-24-1600-05-0elc-csd-proposal-for-elc.docx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Volker Jungnickel on behalf of ELC SG, Second: Matthias Wendt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121, No: 1, Abstain: 33 (Motion passes)</a:t>
            </a:r>
          </a:p>
          <a:p>
            <a:pPr marL="0" indent="0">
              <a:buNone/>
            </a:pPr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551</TotalTime>
  <Words>1315</Words>
  <Application>Microsoft Office PowerPoint</Application>
  <PresentationFormat>Widescreen</PresentationFormat>
  <Paragraphs>231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微软雅黑</vt:lpstr>
      <vt:lpstr>Arial Unicode MS</vt:lpstr>
      <vt:lpstr>Times New Roman</vt:lpstr>
      <vt:lpstr>Office Theme</vt:lpstr>
      <vt:lpstr>Document</vt:lpstr>
      <vt:lpstr>802.11 March 2025 WG Motions</vt:lpstr>
      <vt:lpstr>Abstract</vt:lpstr>
      <vt:lpstr>WeDNESDAY (March 12) </vt:lpstr>
      <vt:lpstr>Motion 1: TGbf Conditional Approval for RevCom</vt:lpstr>
      <vt:lpstr>Motion 2: TGbf re-affirm CSD</vt:lpstr>
      <vt:lpstr>Motion 3: P802.11bk conditional forward to RevCom</vt:lpstr>
      <vt:lpstr>Motion 4: P802.11bk CSD re-confirmation</vt:lpstr>
      <vt:lpstr>Motion 5: P802.11br PAR approval</vt:lpstr>
      <vt:lpstr>PowerPoint Presentation</vt:lpstr>
      <vt:lpstr>FRIDAY (March 14) </vt:lpstr>
      <vt:lpstr>Straw Poll 2: March Plenary</vt:lpstr>
      <vt:lpstr>Motion 7: Post-Quantum Crypto SG formation</vt:lpstr>
      <vt:lpstr>Motion 8: Liaison to WAA</vt:lpstr>
      <vt:lpstr>LMSC Motions </vt:lpstr>
      <vt:lpstr>5.xxx: P802.11br PAR/CSD approval motion</vt:lpstr>
      <vt:lpstr>5.xxx: Conditional approval for P802.11bf to RevCom</vt:lpstr>
      <vt:lpstr>5.xxx: Conditional approval for P802.11bk to RevCom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2143</cp:revision>
  <cp:lastPrinted>1601-01-01T00:00:00Z</cp:lastPrinted>
  <dcterms:created xsi:type="dcterms:W3CDTF">2018-05-10T16:45:22Z</dcterms:created>
  <dcterms:modified xsi:type="dcterms:W3CDTF">2025-03-13T10:07:03Z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