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84" d="100"/>
          <a:sy n="84" d="100"/>
        </p:scale>
        <p:origin x="91" y="41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802.11-25/0212r0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4fa8fa22-fa35-4058-a648-d08fdd56a1c1/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1932-00-0wng-wng-meeting-minutes-2024-november-vancou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2025-03-11</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https://web.cvent.com/event/4fa8fa22-fa35-4058-a648-d08fdd56a1c1/summary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996143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11 March 2025, 0800-1000 Eastern Daylight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November:</a:t>
            </a:r>
          </a:p>
          <a:p>
            <a:pPr marL="1181100" lvl="2" indent="-381000">
              <a:lnSpc>
                <a:spcPct val="110000"/>
              </a:lnSpc>
              <a:spcBef>
                <a:spcPts val="0"/>
              </a:spcBef>
              <a:defRPr/>
            </a:pPr>
            <a:r>
              <a:rPr lang="en-GB" altLang="en-US" sz="1600" dirty="0">
                <a:hlinkClick r:id="rId3"/>
              </a:rPr>
              <a:t>https://mentor.ieee.org/802.11/dcn/24/11-24-1932-00-0wng-wng-meeting-minutes-2024-november-vancouver-meeting.docx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“Intrinsic vulnerabilities of the MIMO channel sounding procedure”, Francesca </a:t>
            </a:r>
            <a:r>
              <a:rPr lang="en-US" sz="1800" dirty="0" err="1">
                <a:solidFill>
                  <a:srgbClr val="222222"/>
                </a:solidFill>
                <a:highlight>
                  <a:srgbClr val="FFFFFF"/>
                </a:highlight>
                <a:cs typeface="Arial" panose="020B0604020202020204" pitchFamily="34" charset="0"/>
              </a:rPr>
              <a:t>Meneghello</a:t>
            </a:r>
            <a:r>
              <a:rPr lang="en-US" sz="1800" dirty="0">
                <a:solidFill>
                  <a:srgbClr val="222222"/>
                </a:solidFill>
                <a:highlight>
                  <a:srgbClr val="FFFFFF"/>
                </a:highlight>
                <a:cs typeface="Arial" panose="020B0604020202020204" pitchFamily="34" charset="0"/>
              </a:rPr>
              <a:t> (Northeastern University)</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“Post-Quantum 802.11”, Dan Harkins (HPE)</a:t>
            </a:r>
            <a:endParaRPr lang="en-US" sz="1800" b="0" i="0" dirty="0">
              <a:solidFill>
                <a:srgbClr val="222222"/>
              </a:solidFill>
              <a:effectLst/>
              <a:highlight>
                <a:srgbClr val="FFFFFF"/>
              </a:highlight>
              <a:cs typeface="Arial" panose="020B0604020202020204" pitchFamily="34" charset="0"/>
            </a:endParaRP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“Post-Quantum Opportunistic Wireless Encryption (OWE)”, Alex Lungu (Samsung)</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a:t>
            </a:r>
            <a:r>
              <a:rPr lang="en-US" sz="1800" b="0" i="0" dirty="0">
                <a:solidFill>
                  <a:srgbClr val="222222"/>
                </a:solidFill>
                <a:effectLst/>
                <a:cs typeface="Arial" panose="020B0604020202020204" pitchFamily="34" charset="0"/>
              </a:rPr>
              <a:t>802.11 Support of VLANs</a:t>
            </a:r>
            <a:r>
              <a:rPr lang="en-US" sz="1800" b="0" i="0" dirty="0">
                <a:solidFill>
                  <a:srgbClr val="222222"/>
                </a:solidFill>
                <a:effectLst/>
                <a:highlight>
                  <a:srgbClr val="FFFFFF"/>
                </a:highlight>
                <a:cs typeface="Arial" panose="020B0604020202020204" pitchFamily="34" charset="0"/>
              </a:rPr>
              <a:t>”, Donald Eastlake (Independent)</a:t>
            </a:r>
          </a:p>
          <a:p>
            <a:pPr marL="457200" indent="-457200">
              <a:lnSpc>
                <a:spcPct val="110000"/>
              </a:lnSpc>
              <a:spcBef>
                <a:spcPts val="0"/>
              </a:spcBef>
              <a:defRPr/>
            </a:pPr>
            <a:r>
              <a:rPr lang="en-US" altLang="en-US" dirty="0"/>
              <a:t>Plans for May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March</a:t>
            </a:r>
            <a:r>
              <a:rPr lang="en-GB" altLang="en-US" sz="3200" dirty="0"/>
              <a:t> 2025</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911424"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November 2024</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March 11, 0800-1000 Eastern Daylight Time</a:t>
            </a:r>
          </a:p>
          <a:p>
            <a:pPr marL="457200" indent="-457200" eaLnBrk="1" hangingPunct="1">
              <a:lnSpc>
                <a:spcPct val="90000"/>
              </a:lnSpc>
              <a:spcBef>
                <a:spcPts val="0"/>
              </a:spcBef>
              <a:defRPr/>
            </a:pPr>
            <a:r>
              <a:rPr lang="en-US" altLang="en-US" dirty="0"/>
              <a:t>Plans for May 2025</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800" dirty="0"/>
              <a:t>March 2025</a:t>
            </a:r>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81593</TotalTime>
  <Words>1406</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Monotype Sorts</vt:lpstr>
      <vt:lpstr>Times New Roman</vt:lpstr>
      <vt:lpstr>Wingdings</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802 wireless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James Lansford</cp:lastModifiedBy>
  <cp:revision>1283</cp:revision>
  <cp:lastPrinted>1998-02-10T13:28:06Z</cp:lastPrinted>
  <dcterms:created xsi:type="dcterms:W3CDTF">2004-12-02T14:01:45Z</dcterms:created>
  <dcterms:modified xsi:type="dcterms:W3CDTF">2025-03-08T14:41:16Z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