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802.11-25/0209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802.11-25/0209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802.11-25/0209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802.11-25/0209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802.11-25/0209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March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March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11-25/0208)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10:30 – 12:30h (</a:t>
            </a:r>
            <a:r>
              <a:rPr lang="en-GB" sz="1800" dirty="0">
                <a:solidFill>
                  <a:srgbClr val="FF0000"/>
                </a:solidFill>
              </a:rPr>
              <a:t>AM 2</a:t>
            </a:r>
            <a:r>
              <a:rPr lang="en-GB" sz="18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Thursday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 1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BT SIG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802.15.4ab NB Status Update</a:t>
            </a:r>
            <a:endParaRPr lang="en-GB" sz="1800" dirty="0">
              <a:solidFill>
                <a:schemeClr val="tx1"/>
              </a:solidFill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155</Words>
  <Application>Microsoft Macintosh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 Unicode MS</vt:lpstr>
      <vt:lpstr>Arial</vt:lpstr>
      <vt:lpstr>Times New Roman</vt:lpstr>
      <vt:lpstr>Verdana</vt:lpstr>
      <vt:lpstr>Wingdings</vt:lpstr>
      <vt:lpstr>Office Theme</vt:lpstr>
      <vt:lpstr>Document</vt:lpstr>
      <vt:lpstr>Coex SC Snapshot March 2025</vt:lpstr>
      <vt:lpstr>Abstract</vt:lpstr>
      <vt:lpstr>Coex SC (Coexistence) – March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2025</dc:title>
  <dc:subject/>
  <dc:creator>Emmelmann, Marc</dc:creator>
  <cp:keywords/>
  <dc:description/>
  <cp:lastModifiedBy>Emmelmann, Marc</cp:lastModifiedBy>
  <cp:revision>26</cp:revision>
  <cp:lastPrinted>1601-01-01T00:00:00Z</cp:lastPrinted>
  <dcterms:created xsi:type="dcterms:W3CDTF">2023-03-12T05:55:52Z</dcterms:created>
  <dcterms:modified xsi:type="dcterms:W3CDTF">2025-03-09T17:42:41Z</dcterms:modified>
  <cp:category/>
</cp:coreProperties>
</file>