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35" r:id="rId8"/>
    <p:sldId id="361" r:id="rId9"/>
    <p:sldId id="357" r:id="rId10"/>
    <p:sldId id="362" r:id="rId11"/>
    <p:sldId id="359" r:id="rId12"/>
    <p:sldId id="363" r:id="rId13"/>
    <p:sldId id="3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450" autoAdjust="0"/>
  </p:normalViewPr>
  <p:slideViewPr>
    <p:cSldViewPr snapToGrid="0">
      <p:cViewPr varScale="1">
        <p:scale>
          <a:sx n="93" d="100"/>
          <a:sy n="93" d="100"/>
        </p:scale>
        <p:origin x="43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27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9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81472" y="332601"/>
            <a:ext cx="33791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sz="18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0200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Indication for co-exist event follow up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</a:t>
            </a:r>
            <a:r>
              <a:rPr lang="en-US" sz="2000" b="0" dirty="0"/>
              <a:t>5</a:t>
            </a:r>
            <a:r>
              <a:rPr lang="en-GB" sz="2000" b="0" dirty="0" smtClean="0"/>
              <a:t>-01-</a:t>
            </a:r>
            <a:r>
              <a:rPr lang="en-US" sz="2000" b="0" dirty="0" smtClean="0"/>
              <a:t>24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4401"/>
              </p:ext>
            </p:extLst>
          </p:nvPr>
        </p:nvGraphicFramePr>
        <p:xfrm>
          <a:off x="1179295" y="3458160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zhou.leiH@h3c.com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960607"/>
            <a:ext cx="10363200" cy="3888258"/>
          </a:xfrm>
        </p:spPr>
        <p:txBody>
          <a:bodyPr/>
          <a:lstStyle/>
          <a:p>
            <a:pPr lvl="0"/>
            <a:r>
              <a:rPr lang="en-GB" sz="2000" dirty="0" err="1"/>
              <a:t>11bn</a:t>
            </a:r>
            <a:r>
              <a:rPr lang="en-GB" sz="2000" dirty="0"/>
              <a:t> </a:t>
            </a:r>
            <a:r>
              <a:rPr lang="en-US" sz="2000" dirty="0" smtClean="0"/>
              <a:t>has made good progress on mechanisms for coexistence and power save.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In Kobe session, we discussed and run the following SP.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</a:t>
            </a:r>
            <a:r>
              <a:rPr lang="en-US" sz="1600" dirty="0" err="1" smtClean="0"/>
              <a:t>SP6</a:t>
            </a:r>
            <a:r>
              <a:rPr lang="en-US" sz="1600" dirty="0" smtClean="0"/>
              <a:t> </a:t>
            </a:r>
            <a:r>
              <a:rPr lang="en-US" altLang="zh-CN" sz="1600" dirty="0"/>
              <a:t>– </a:t>
            </a:r>
            <a:r>
              <a:rPr lang="en-US" sz="1600" dirty="0"/>
              <a:t>Laurent Cariou </a:t>
            </a:r>
            <a:r>
              <a:rPr lang="en-US" altLang="zh-CN" sz="1600" dirty="0"/>
              <a:t>–</a:t>
            </a:r>
            <a:r>
              <a:rPr lang="en-US" sz="1600" dirty="0"/>
              <a:t> Miscellaneous</a:t>
            </a:r>
            <a:r>
              <a:rPr lang="en-US" sz="1600" dirty="0" smtClean="0"/>
              <a:t>: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Do you agree to add to the </a:t>
            </a:r>
            <a:r>
              <a:rPr lang="en-US" sz="1600" dirty="0" err="1"/>
              <a:t>11bn</a:t>
            </a:r>
            <a:r>
              <a:rPr lang="en-US" sz="1600" dirty="0"/>
              <a:t> </a:t>
            </a:r>
            <a:r>
              <a:rPr lang="en-US" sz="1600" dirty="0" err="1"/>
              <a:t>SFD</a:t>
            </a:r>
            <a:r>
              <a:rPr lang="en-US" sz="1600" dirty="0"/>
              <a:t>:</a:t>
            </a:r>
          </a:p>
          <a:p>
            <a:pPr marL="400050" lvl="1" indent="0">
              <a:buNone/>
            </a:pPr>
            <a:r>
              <a:rPr lang="en-US" altLang="zh-CN" sz="1600" dirty="0" smtClean="0"/>
              <a:t>•</a:t>
            </a:r>
            <a:r>
              <a:rPr lang="en-US" altLang="zh-CN" sz="1600" dirty="0"/>
              <a:t> </a:t>
            </a:r>
            <a:r>
              <a:rPr lang="en-US" sz="1600" dirty="0" smtClean="0"/>
              <a:t>For </a:t>
            </a:r>
            <a:r>
              <a:rPr lang="en-US" sz="1600" dirty="0"/>
              <a:t>the following features, if an AP supports the feature, then it</a:t>
            </a:r>
            <a:r>
              <a:rPr lang="en-US" sz="1600" kern="100" dirty="0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 shall </a:t>
            </a:r>
            <a:r>
              <a:rPr lang="en-US" sz="1600" dirty="0"/>
              <a:t>accept a request from an associated non-AP </a:t>
            </a:r>
            <a:r>
              <a:rPr lang="en-US" sz="1600" dirty="0" err="1"/>
              <a:t>STA</a:t>
            </a:r>
            <a:r>
              <a:rPr lang="en-US" sz="1600" dirty="0"/>
              <a:t> to enable or disable the feature for the non-AP </a:t>
            </a:r>
            <a:r>
              <a:rPr lang="en-US" sz="1600" dirty="0" err="1"/>
              <a:t>STA</a:t>
            </a:r>
            <a:endParaRPr lang="en-US" sz="1600" dirty="0"/>
          </a:p>
          <a:p>
            <a:pPr marL="742950" lvl="2" indent="0">
              <a:buNone/>
            </a:pPr>
            <a:r>
              <a:rPr lang="en-US" altLang="zh-CN" sz="1400" dirty="0"/>
              <a:t>•</a:t>
            </a:r>
            <a:r>
              <a:rPr lang="en-US" sz="1400" dirty="0"/>
              <a:t>	Dynamic unavailability operation</a:t>
            </a:r>
          </a:p>
          <a:p>
            <a:pPr marL="742950" lvl="2" indent="0">
              <a:buNone/>
            </a:pPr>
            <a:r>
              <a:rPr lang="en-US" altLang="zh-CN" sz="1400" dirty="0"/>
              <a:t>•</a:t>
            </a:r>
            <a:r>
              <a:rPr lang="en-US" sz="1400" dirty="0"/>
              <a:t>	Dynamic power save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1600" b="0" kern="100" dirty="0" smtClean="0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        Result</a:t>
            </a:r>
            <a:r>
              <a:rPr lang="en-US" sz="1600" b="0" kern="100" dirty="0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1600" b="0" kern="100" dirty="0" err="1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121Y</a:t>
            </a:r>
            <a:r>
              <a:rPr lang="en-US" sz="1600" b="0" kern="100" dirty="0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600" b="0" kern="100" dirty="0" err="1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50N</a:t>
            </a:r>
            <a:r>
              <a:rPr lang="en-US" sz="1600" b="0" kern="100" dirty="0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600" b="0" kern="100" dirty="0" err="1">
                <a:highlight>
                  <a:srgbClr val="FFFF00"/>
                </a:highlight>
                <a:ea typeface="等线" panose="02010600030101010101" pitchFamily="2" charset="-122"/>
                <a:cs typeface="Times New Roman" panose="02020603050405020304" pitchFamily="18" charset="0"/>
              </a:rPr>
              <a:t>54A</a:t>
            </a:r>
            <a:endParaRPr lang="en-US" sz="1600" b="0" kern="100" dirty="0"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sz="2000" dirty="0" smtClean="0"/>
          </a:p>
          <a:p>
            <a:r>
              <a:rPr lang="en-US" sz="2000" dirty="0" smtClean="0"/>
              <a:t>During </a:t>
            </a:r>
            <a:r>
              <a:rPr lang="en-US" sz="2000" dirty="0"/>
              <a:t>the discussion, abuse issue was pointed out.</a:t>
            </a:r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515763"/>
            <a:ext cx="10560908" cy="4810896"/>
          </a:xfrm>
        </p:spPr>
        <p:txBody>
          <a:bodyPr/>
          <a:lstStyle/>
          <a:p>
            <a:pPr lvl="0"/>
            <a:r>
              <a:rPr lang="en-US" sz="1800" dirty="0" smtClean="0"/>
              <a:t>In document 24/1445, we discussed dynamic unavailability.</a:t>
            </a:r>
          </a:p>
          <a:p>
            <a:pPr lvl="1"/>
            <a:r>
              <a:rPr lang="en-US" sz="1600" dirty="0"/>
              <a:t>For </a:t>
            </a:r>
            <a:r>
              <a:rPr lang="en-US" sz="1600" dirty="0" smtClean="0"/>
              <a:t>a </a:t>
            </a:r>
            <a:r>
              <a:rPr lang="en-US" sz="1600" dirty="0" err="1" smtClean="0"/>
              <a:t>STA’s</a:t>
            </a:r>
            <a:r>
              <a:rPr lang="en-US" sz="1600" dirty="0" smtClean="0"/>
              <a:t> dynamic unavailability:</a:t>
            </a:r>
            <a:endParaRPr lang="en-US" sz="1600" dirty="0"/>
          </a:p>
          <a:p>
            <a:pPr lvl="2"/>
            <a:r>
              <a:rPr lang="en-US" sz="1600" dirty="0" smtClean="0"/>
              <a:t>Unsolicited indication for the coming unavailability. It doesn’t </a:t>
            </a:r>
            <a:r>
              <a:rPr lang="en-US" sz="1600" dirty="0"/>
              <a:t>always </a:t>
            </a:r>
            <a:r>
              <a:rPr lang="en-US" sz="1600" dirty="0" smtClean="0"/>
              <a:t>work </a:t>
            </a:r>
            <a:r>
              <a:rPr lang="en-US" sz="1600" dirty="0"/>
              <a:t>because of stringent </a:t>
            </a:r>
            <a:r>
              <a:rPr lang="en-US" sz="1600" dirty="0" smtClean="0"/>
              <a:t>time. </a:t>
            </a:r>
            <a:r>
              <a:rPr lang="en-US" sz="1600" dirty="0"/>
              <a:t>Taking Bluetooth 2.1 for instance, the TX event can be known only less than 1.25 milliseconds in advance.</a:t>
            </a:r>
          </a:p>
          <a:p>
            <a:pPr lvl="2"/>
            <a:r>
              <a:rPr lang="en-US" sz="1600" dirty="0" smtClean="0"/>
              <a:t>Always querying with </a:t>
            </a:r>
            <a:r>
              <a:rPr lang="en-US" sz="1600" dirty="0" err="1" smtClean="0"/>
              <a:t>ICF</a:t>
            </a:r>
            <a:r>
              <a:rPr lang="en-US" sz="1600" dirty="0" smtClean="0"/>
              <a:t> </a:t>
            </a:r>
            <a:r>
              <a:rPr lang="en-US" sz="1600" dirty="0"/>
              <a:t>before </a:t>
            </a:r>
            <a:r>
              <a:rPr lang="en-US" sz="1600" dirty="0" smtClean="0"/>
              <a:t>transmission which leads </a:t>
            </a:r>
            <a:r>
              <a:rPr lang="en-US" sz="1600" dirty="0"/>
              <a:t>to much overhead</a:t>
            </a:r>
            <a:r>
              <a:rPr lang="en-US" sz="1600" dirty="0" smtClean="0"/>
              <a:t>.</a:t>
            </a:r>
          </a:p>
          <a:p>
            <a:pPr lvl="2"/>
            <a:endParaRPr lang="en-US" sz="2000" dirty="0" smtClean="0"/>
          </a:p>
          <a:p>
            <a:pPr lvl="0"/>
            <a:r>
              <a:rPr lang="en-US" sz="1800" dirty="0" smtClean="0"/>
              <a:t>We also proposed the </a:t>
            </a:r>
            <a:r>
              <a:rPr lang="en-US" sz="1800" dirty="0" err="1" smtClean="0"/>
              <a:t>STA</a:t>
            </a:r>
            <a:r>
              <a:rPr lang="en-US" sz="1800" dirty="0" smtClean="0"/>
              <a:t> to inform its associated AP </a:t>
            </a:r>
            <a:r>
              <a:rPr lang="en-US" sz="1800" dirty="0"/>
              <a:t>the statistic parameters of the </a:t>
            </a:r>
            <a:r>
              <a:rPr lang="en-US" sz="1800" dirty="0" smtClean="0"/>
              <a:t>dynamic unavailability </a:t>
            </a:r>
            <a:r>
              <a:rPr lang="en-US" sz="1800" dirty="0"/>
              <a:t>when the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request to enable </a:t>
            </a:r>
            <a:r>
              <a:rPr lang="en-US" sz="1800" dirty="0"/>
              <a:t>dynamic unavailability</a:t>
            </a:r>
            <a:r>
              <a:rPr lang="en-US" sz="1800" dirty="0" smtClean="0"/>
              <a:t>, such </a:t>
            </a:r>
            <a:r>
              <a:rPr lang="en-US" sz="1800" dirty="0"/>
              <a:t>as average periodicity, average duration, largest duration, etc.</a:t>
            </a:r>
          </a:p>
          <a:p>
            <a:pPr lvl="1"/>
            <a:r>
              <a:rPr lang="en-US" sz="1600" dirty="0" smtClean="0"/>
              <a:t>The AP may based on these parameters make the decision to accept or reject the request.</a:t>
            </a:r>
          </a:p>
          <a:p>
            <a:pPr lvl="1"/>
            <a:r>
              <a:rPr lang="en-US" sz="1600" dirty="0" smtClean="0"/>
              <a:t>If the AP accepts the request it </a:t>
            </a:r>
            <a:r>
              <a:rPr lang="en-US" sz="1600" dirty="0"/>
              <a:t>can </a:t>
            </a:r>
            <a:r>
              <a:rPr lang="en-US" sz="1600" dirty="0" smtClean="0"/>
              <a:t>leverage </a:t>
            </a:r>
            <a:r>
              <a:rPr lang="en-US" sz="1600" dirty="0"/>
              <a:t>these parameters and make better </a:t>
            </a:r>
            <a:r>
              <a:rPr lang="en-US" sz="1600" dirty="0" smtClean="0"/>
              <a:t>transmission:</a:t>
            </a:r>
          </a:p>
          <a:p>
            <a:pPr lvl="2"/>
            <a:r>
              <a:rPr lang="en-US" sz="1600" dirty="0" smtClean="0"/>
              <a:t>Transmitting to the </a:t>
            </a:r>
            <a:r>
              <a:rPr lang="en-US" sz="1600" dirty="0" err="1" smtClean="0"/>
              <a:t>STA</a:t>
            </a:r>
            <a:r>
              <a:rPr lang="en-US" sz="1600" dirty="0" smtClean="0"/>
              <a:t> with </a:t>
            </a:r>
            <a:r>
              <a:rPr lang="en-US" sz="1600" dirty="0" err="1" smtClean="0"/>
              <a:t>ICF</a:t>
            </a:r>
            <a:r>
              <a:rPr lang="en-US" sz="1600" dirty="0" smtClean="0"/>
              <a:t> or </a:t>
            </a:r>
          </a:p>
          <a:p>
            <a:pPr lvl="2"/>
            <a:r>
              <a:rPr lang="en-US" sz="1600" dirty="0" smtClean="0"/>
              <a:t>Transmitting </a:t>
            </a:r>
            <a:r>
              <a:rPr lang="en-US" sz="1600" dirty="0"/>
              <a:t>at time of a lower possibility to encounter </a:t>
            </a:r>
            <a:r>
              <a:rPr lang="en-US" sz="1600" dirty="0" smtClean="0"/>
              <a:t>the </a:t>
            </a:r>
            <a:r>
              <a:rPr lang="en-US" sz="1600" dirty="0" err="1" smtClean="0"/>
              <a:t>STA’s</a:t>
            </a:r>
            <a:r>
              <a:rPr lang="en-US" sz="1600" dirty="0" smtClean="0"/>
              <a:t> unavailability period.</a:t>
            </a:r>
          </a:p>
          <a:p>
            <a:pPr lvl="1"/>
            <a:r>
              <a:rPr lang="en-US" sz="1600" dirty="0"/>
              <a:t>If the AP </a:t>
            </a:r>
            <a:r>
              <a:rPr lang="en-US" sz="1600" dirty="0" smtClean="0"/>
              <a:t>rejects </a:t>
            </a:r>
            <a:r>
              <a:rPr lang="en-US" sz="1600" dirty="0"/>
              <a:t>the </a:t>
            </a:r>
            <a:r>
              <a:rPr lang="en-US" sz="1600" dirty="0" smtClean="0"/>
              <a:t>request:</a:t>
            </a:r>
            <a:endParaRPr lang="en-US" sz="1600" dirty="0"/>
          </a:p>
          <a:p>
            <a:pPr lvl="2"/>
            <a:r>
              <a:rPr lang="en-US" sz="1600" dirty="0" smtClean="0"/>
              <a:t>The </a:t>
            </a:r>
            <a:r>
              <a:rPr lang="en-US" sz="1600" dirty="0" err="1" smtClean="0"/>
              <a:t>STA</a:t>
            </a:r>
            <a:r>
              <a:rPr lang="en-US" sz="1600" dirty="0" smtClean="0"/>
              <a:t> should indicate the AP the coming unavailability in advance with unsolicited indication.</a:t>
            </a:r>
            <a:endParaRPr lang="en-US" sz="1600" dirty="0"/>
          </a:p>
          <a:p>
            <a:pPr lvl="2"/>
            <a:r>
              <a:rPr lang="en-US" sz="1600" dirty="0" smtClean="0"/>
              <a:t>If it failed to indicate the unavailability, it may signal the AP the unavailability just happened for retransmission.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7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2397198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STA</a:t>
            </a:r>
            <a:r>
              <a:rPr lang="en-US" dirty="0" smtClean="0"/>
              <a:t> requests to enable dynamic unavailability to its associated AP with the statistic parameters of the dynamic unavailability</a:t>
            </a:r>
          </a:p>
          <a:p>
            <a:pPr lvl="1"/>
            <a:r>
              <a:rPr lang="en-US" dirty="0" smtClean="0"/>
              <a:t>Such as average periodicity, average duration, largest duration, etc.</a:t>
            </a:r>
          </a:p>
          <a:p>
            <a:pPr lvl="1"/>
            <a:r>
              <a:rPr lang="en-US" sz="1800" dirty="0"/>
              <a:t>The AP </a:t>
            </a:r>
            <a:r>
              <a:rPr lang="en-US" sz="1800" dirty="0" smtClean="0"/>
              <a:t>may </a:t>
            </a:r>
            <a:r>
              <a:rPr lang="en-US" sz="1800" dirty="0"/>
              <a:t>based on these parameters make the decision to accept or reject the request.</a:t>
            </a:r>
          </a:p>
          <a:p>
            <a:pPr lvl="1"/>
            <a:r>
              <a:rPr lang="en-US" sz="1800" dirty="0"/>
              <a:t>If the AP accept the </a:t>
            </a:r>
            <a:r>
              <a:rPr lang="en-US" sz="1800" dirty="0" smtClean="0"/>
              <a:t>request, </a:t>
            </a:r>
            <a:r>
              <a:rPr lang="en-US" sz="1800" dirty="0"/>
              <a:t>it can leverage these parameters and make better transmission:</a:t>
            </a:r>
          </a:p>
          <a:p>
            <a:pPr lvl="2"/>
            <a:r>
              <a:rPr lang="en-US" sz="1600" dirty="0"/>
              <a:t>Transmitting to the </a:t>
            </a:r>
            <a:r>
              <a:rPr lang="en-US" sz="1600" dirty="0" err="1"/>
              <a:t>STA</a:t>
            </a:r>
            <a:r>
              <a:rPr lang="en-US" sz="1600" dirty="0"/>
              <a:t> with </a:t>
            </a:r>
            <a:r>
              <a:rPr lang="en-US" sz="1600" dirty="0" err="1"/>
              <a:t>ICF</a:t>
            </a:r>
            <a:r>
              <a:rPr lang="en-US" sz="1600" dirty="0"/>
              <a:t> or </a:t>
            </a:r>
          </a:p>
          <a:p>
            <a:pPr lvl="2"/>
            <a:r>
              <a:rPr lang="en-US" sz="1600" dirty="0"/>
              <a:t>Transmitting at time of a lower possibility to encounter the </a:t>
            </a:r>
            <a:r>
              <a:rPr lang="en-US" sz="1600" dirty="0" err="1"/>
              <a:t>STA’s</a:t>
            </a:r>
            <a:r>
              <a:rPr lang="en-US" sz="1600" dirty="0"/>
              <a:t> unavailability period.</a:t>
            </a:r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14400" y="4843849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729669" y="447451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68370" y="487680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1664044" y="5061467"/>
            <a:ext cx="60136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OpenBT</a:t>
            </a:r>
            <a:r>
              <a:rPr lang="en-US" sz="1200" dirty="0" smtClean="0">
                <a:latin typeface="Times New Roman" pitchFamily="18" charset="0"/>
              </a:rPr>
              <a:t>, 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450136" y="4876801"/>
            <a:ext cx="1199226" cy="6940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Enable dynamic unavailability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(parameters)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4163056" y="4885730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七角星 14"/>
          <p:cNvSpPr/>
          <p:nvPr/>
        </p:nvSpPr>
        <p:spPr bwMode="auto">
          <a:xfrm>
            <a:off x="6157784" y="4876801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七角星 15"/>
          <p:cNvSpPr/>
          <p:nvPr/>
        </p:nvSpPr>
        <p:spPr bwMode="auto">
          <a:xfrm>
            <a:off x="7603523" y="4876801"/>
            <a:ext cx="47779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27638" y="48864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8322185" y="5061467"/>
            <a:ext cx="681772" cy="4084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Close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BT, ….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9111049" y="4857238"/>
            <a:ext cx="1293339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Disable dynamic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unavailability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 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2019319"/>
            <a:ext cx="10700951" cy="1715524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 err="1" smtClean="0"/>
              <a:t>STA</a:t>
            </a:r>
            <a:r>
              <a:rPr lang="en-US" sz="2000" dirty="0" smtClean="0"/>
              <a:t> may signal the AP </a:t>
            </a:r>
            <a:r>
              <a:rPr lang="en-US" sz="2000" dirty="0"/>
              <a:t>the unavailability just happened and </a:t>
            </a:r>
            <a:r>
              <a:rPr lang="en-US" sz="2000" dirty="0" smtClean="0"/>
              <a:t>not indicated ahead.</a:t>
            </a:r>
          </a:p>
          <a:p>
            <a:pPr lvl="1"/>
            <a:r>
              <a:rPr lang="en-US" sz="1800" dirty="0" smtClean="0"/>
              <a:t>With information such as the start time and the duration of the unavailability.</a:t>
            </a:r>
          </a:p>
          <a:p>
            <a:pPr lvl="1"/>
            <a:r>
              <a:rPr lang="en-US" sz="1800" dirty="0" smtClean="0"/>
              <a:t>To trigger a </a:t>
            </a:r>
            <a:r>
              <a:rPr lang="en-US" sz="1800" dirty="0"/>
              <a:t>retransmission </a:t>
            </a:r>
            <a:r>
              <a:rPr lang="en-US" sz="1800" dirty="0" smtClean="0"/>
              <a:t>if a transmission failure happened during the unavailability. </a:t>
            </a:r>
          </a:p>
          <a:p>
            <a:pPr lvl="1"/>
            <a:r>
              <a:rPr lang="en-US" sz="1800" dirty="0" smtClean="0"/>
              <a:t>For the AP to decide MCS downgrading or not.</a:t>
            </a:r>
            <a:endParaRPr lang="en-US" sz="1600" dirty="0" smtClean="0"/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996780" y="4712044"/>
            <a:ext cx="10486768" cy="32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812049" y="434271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50750" y="4744996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2" name="七角星 11"/>
          <p:cNvSpPr/>
          <p:nvPr/>
        </p:nvSpPr>
        <p:spPr bwMode="auto">
          <a:xfrm>
            <a:off x="2092412" y="4754605"/>
            <a:ext cx="1103874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七角星 12"/>
          <p:cNvSpPr/>
          <p:nvPr/>
        </p:nvSpPr>
        <p:spPr bwMode="auto">
          <a:xfrm>
            <a:off x="6080222" y="4744996"/>
            <a:ext cx="1185555" cy="408458"/>
          </a:xfrm>
          <a:prstGeom prst="star7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375876" y="4744996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直接连接符 19"/>
          <p:cNvCxnSpPr>
            <a:stCxn id="18" idx="1"/>
          </p:cNvCxnSpPr>
          <p:nvPr/>
        </p:nvCxnSpPr>
        <p:spPr bwMode="auto">
          <a:xfrm flipH="1">
            <a:off x="3196286" y="4949225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 flipV="1">
            <a:off x="3155605" y="4744996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H="1" flipV="1">
            <a:off x="3252053" y="4744996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7433005" y="4732638"/>
            <a:ext cx="96939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Co-ex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vent happened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直接连接符 29"/>
          <p:cNvCxnSpPr>
            <a:stCxn id="29" idx="1"/>
          </p:cNvCxnSpPr>
          <p:nvPr/>
        </p:nvCxnSpPr>
        <p:spPr bwMode="auto">
          <a:xfrm flipH="1">
            <a:off x="7253415" y="4936867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 flipV="1">
            <a:off x="7212734" y="4732638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 flipV="1">
            <a:off x="7309182" y="4732638"/>
            <a:ext cx="46129" cy="192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6061403" y="4308391"/>
            <a:ext cx="650017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</a:p>
        </p:txBody>
      </p:sp>
      <p:cxnSp>
        <p:nvCxnSpPr>
          <p:cNvPr id="34" name="直接连接符 33"/>
          <p:cNvCxnSpPr>
            <a:stCxn id="33" idx="1"/>
          </p:cNvCxnSpPr>
          <p:nvPr/>
        </p:nvCxnSpPr>
        <p:spPr bwMode="auto">
          <a:xfrm flipH="1">
            <a:off x="5881813" y="4512620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V="1">
            <a:off x="5817811" y="4522121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 flipV="1">
            <a:off x="5912994" y="4522120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矩形 38"/>
          <p:cNvSpPr/>
          <p:nvPr/>
        </p:nvSpPr>
        <p:spPr bwMode="auto">
          <a:xfrm>
            <a:off x="8734581" y="4312508"/>
            <a:ext cx="956088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reTX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</a:p>
        </p:txBody>
      </p:sp>
      <p:cxnSp>
        <p:nvCxnSpPr>
          <p:cNvPr id="40" name="直接连接符 39"/>
          <p:cNvCxnSpPr>
            <a:stCxn id="39" idx="1"/>
          </p:cNvCxnSpPr>
          <p:nvPr/>
        </p:nvCxnSpPr>
        <p:spPr bwMode="auto">
          <a:xfrm flipH="1">
            <a:off x="8554991" y="4516737"/>
            <a:ext cx="179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V="1">
            <a:off x="8490989" y="4526238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V="1">
            <a:off x="8586172" y="4526237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9862591" y="4728520"/>
            <a:ext cx="409993" cy="40845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 </a:t>
            </a:r>
          </a:p>
        </p:txBody>
      </p:sp>
    </p:spTree>
    <p:extLst>
      <p:ext uri="{BB962C8B-B14F-4D97-AF65-F5344CB8AC3E}">
        <p14:creationId xmlns:p14="http://schemas.microsoft.com/office/powerpoint/2010/main" val="18424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2510488"/>
            <a:ext cx="10363200" cy="1740236"/>
          </a:xfrm>
        </p:spPr>
        <p:txBody>
          <a:bodyPr/>
          <a:lstStyle/>
          <a:p>
            <a:r>
              <a:rPr lang="en-US" dirty="0" smtClean="0"/>
              <a:t>Do you agree to that a </a:t>
            </a:r>
            <a:r>
              <a:rPr lang="en-US" dirty="0" err="1"/>
              <a:t>STA</a:t>
            </a:r>
            <a:r>
              <a:rPr lang="en-US" dirty="0"/>
              <a:t> requests to enable dynamic unavailability to </a:t>
            </a:r>
            <a:r>
              <a:rPr lang="en-US" dirty="0" smtClean="0"/>
              <a:t>its </a:t>
            </a:r>
            <a:r>
              <a:rPr lang="en-US" dirty="0"/>
              <a:t>associated AP with </a:t>
            </a:r>
            <a:r>
              <a:rPr lang="en-US" dirty="0" smtClean="0"/>
              <a:t>the </a:t>
            </a:r>
            <a:r>
              <a:rPr lang="en-US" dirty="0"/>
              <a:t>statistic parameters of the dynamic </a:t>
            </a:r>
            <a:r>
              <a:rPr lang="en-US" dirty="0" smtClean="0"/>
              <a:t>unavailability?</a:t>
            </a:r>
            <a:endParaRPr lang="en-US" dirty="0"/>
          </a:p>
          <a:p>
            <a:pPr lvl="1"/>
            <a:r>
              <a:rPr lang="en-US" dirty="0"/>
              <a:t>Such as average periodicity, average duration, largest duration,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the AP to decide whether to accept or reject the request.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2510488"/>
            <a:ext cx="10363200" cy="2119177"/>
          </a:xfrm>
        </p:spPr>
        <p:txBody>
          <a:bodyPr/>
          <a:lstStyle/>
          <a:p>
            <a:r>
              <a:rPr lang="en-US" dirty="0" smtClean="0"/>
              <a:t>Do you agree to that a </a:t>
            </a:r>
            <a:r>
              <a:rPr lang="en-US" dirty="0" err="1"/>
              <a:t>STA</a:t>
            </a:r>
            <a:r>
              <a:rPr lang="en-US" dirty="0"/>
              <a:t> may signal </a:t>
            </a:r>
            <a:r>
              <a:rPr lang="en-US" dirty="0" smtClean="0"/>
              <a:t>its associated </a:t>
            </a:r>
            <a:r>
              <a:rPr lang="en-US" dirty="0"/>
              <a:t>AP the unavailability just happened and not indicated </a:t>
            </a:r>
            <a:r>
              <a:rPr lang="en-US" dirty="0" smtClean="0"/>
              <a:t>ahead?</a:t>
            </a:r>
            <a:endParaRPr lang="en-US" dirty="0"/>
          </a:p>
          <a:p>
            <a:pPr lvl="1"/>
            <a:r>
              <a:rPr lang="en-US" dirty="0"/>
              <a:t>With information such as the start time and the duration of the unavailability.</a:t>
            </a:r>
          </a:p>
          <a:p>
            <a:pPr lvl="1"/>
            <a:r>
              <a:rPr lang="en-US" dirty="0"/>
              <a:t>To trigger a retransmission if a transmission failure happened during the unavailability. </a:t>
            </a:r>
          </a:p>
          <a:p>
            <a:pPr lvl="1"/>
            <a:r>
              <a:rPr lang="en-US" dirty="0"/>
              <a:t>For the AP to decide MCS downgrading or not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</a:t>
            </a:r>
            <a:r>
              <a:rPr lang="en-US" altLang="zh-CN" sz="1800" b="0" dirty="0" smtClean="0"/>
              <a:t>] 11-23-1934-00-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-in-device-interference-mitigation-follow-up Liwen Chu</a:t>
            </a:r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 smtClean="0"/>
              <a:t>11-23-1964-01-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-coexistence-protocols-for-</a:t>
            </a:r>
            <a:r>
              <a:rPr lang="en-US" altLang="zh-CN" sz="1800" b="0" dirty="0" err="1" smtClean="0"/>
              <a:t>uhr</a:t>
            </a:r>
            <a:r>
              <a:rPr lang="en-US" altLang="zh-CN" sz="1800" b="0" dirty="0"/>
              <a:t> Alfred Asterjadhi 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 smtClean="0"/>
              <a:t>[3] 11-23-2002-02-00bn-in-device-coexistence-and-interference-follow-up Laurent Cariou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11-23-2026-00-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/>
              <a:t>-balanced-wireless-in-device Brian </a:t>
            </a:r>
            <a:r>
              <a:rPr lang="en-US" altLang="zh-CN" sz="1800" b="0" dirty="0" smtClean="0"/>
              <a:t>Hart</a:t>
            </a:r>
          </a:p>
          <a:p>
            <a:pPr marL="0" indent="0">
              <a:buNone/>
            </a:pPr>
            <a:r>
              <a:rPr lang="en-US" altLang="zh-CN" sz="1800" b="0" dirty="0" smtClean="0"/>
              <a:t>[5] 11-23-2078-05-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coex</a:t>
            </a:r>
            <a:r>
              <a:rPr lang="en-US" altLang="zh-CN" sz="1800" b="0" dirty="0" smtClean="0"/>
              <a:t>-enhancement-for-</a:t>
            </a:r>
            <a:r>
              <a:rPr lang="en-US" altLang="zh-CN" sz="1800" b="0" dirty="0" err="1" smtClean="0"/>
              <a:t>xr</a:t>
            </a:r>
            <a:r>
              <a:rPr lang="en-US" altLang="zh-CN" sz="1800" b="0" dirty="0" smtClean="0"/>
              <a:t>-use-cases </a:t>
            </a:r>
            <a:r>
              <a:rPr lang="en-US" altLang="zh-CN" sz="1800" b="0" dirty="0" err="1" smtClean="0"/>
              <a:t>Guoqing</a:t>
            </a:r>
            <a:r>
              <a:rPr lang="en-US" altLang="zh-CN" sz="1800" b="0" dirty="0" smtClean="0"/>
              <a:t> Li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6] </a:t>
            </a:r>
            <a:r>
              <a:rPr lang="en-US" altLang="zh-CN" sz="1800" b="0" dirty="0" smtClean="0"/>
              <a:t>11-24-0094-00-00bn-probe-before-talk-and-unsolicited-unavailability-announcement-for-co-ex-management Qi Wang</a:t>
            </a:r>
          </a:p>
          <a:p>
            <a:pPr marL="0" indent="0">
              <a:buNone/>
            </a:pPr>
            <a:r>
              <a:rPr lang="en-US" altLang="zh-CN" sz="1800" b="0" dirty="0"/>
              <a:t>[7] </a:t>
            </a:r>
            <a:r>
              <a:rPr lang="en-US" altLang="zh-CN" sz="1800" b="0" dirty="0" smtClean="0"/>
              <a:t>11-24-0420-00-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-enabling-flexible-coexistence-operation </a:t>
            </a:r>
            <a:r>
              <a:rPr lang="en-US" altLang="zh-CN" sz="1800" b="0" dirty="0" err="1" smtClean="0"/>
              <a:t>Guogang</a:t>
            </a:r>
            <a:r>
              <a:rPr lang="en-US" altLang="zh-CN" sz="1800" b="0" dirty="0" smtClean="0"/>
              <a:t> Huang</a:t>
            </a:r>
          </a:p>
          <a:p>
            <a:pPr marL="0" indent="0">
              <a:buNone/>
            </a:pPr>
            <a:r>
              <a:rPr lang="en-US" altLang="zh-CN" sz="1800" b="0" dirty="0"/>
              <a:t>[8] </a:t>
            </a:r>
            <a:r>
              <a:rPr lang="en-US" altLang="zh-CN" sz="1800" b="0" dirty="0" smtClean="0"/>
              <a:t>11-24-0436-00-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sp</a:t>
            </a:r>
            <a:r>
              <a:rPr lang="en-US" altLang="zh-CN" sz="1800" b="0" dirty="0" smtClean="0"/>
              <a:t>-based-in-device-coexistence Jason Guo</a:t>
            </a:r>
          </a:p>
          <a:p>
            <a:pPr marL="0" indent="0">
              <a:buNone/>
            </a:pPr>
            <a:r>
              <a:rPr lang="en-US" altLang="zh-CN" sz="1800" b="0" dirty="0"/>
              <a:t>[9] </a:t>
            </a:r>
            <a:r>
              <a:rPr lang="en-US" altLang="zh-CN" sz="1800" b="0" dirty="0" smtClean="0"/>
              <a:t>11-24-0494-02-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-in-device-coexistence-follow-up Liwen Chu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10] </a:t>
            </a:r>
            <a:r>
              <a:rPr lang="en-US" altLang="zh-CN" sz="1800" b="0" dirty="0" smtClean="0"/>
              <a:t>11-24-1445-01-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-indication-for-</a:t>
            </a:r>
            <a:r>
              <a:rPr lang="en-US" altLang="zh-CN" sz="1800" b="0" dirty="0" err="1" smtClean="0"/>
              <a:t>coex</a:t>
            </a:r>
            <a:r>
              <a:rPr lang="en-US" altLang="zh-CN" sz="1800" b="0" dirty="0" smtClean="0"/>
              <a:t>-event Xiangxin Gu</a:t>
            </a:r>
          </a:p>
          <a:p>
            <a:pPr marL="0" indent="0">
              <a:buNone/>
            </a:pPr>
            <a:r>
              <a:rPr lang="en-US" altLang="zh-CN" sz="1800" b="0" dirty="0" smtClean="0"/>
              <a:t>[11] </a:t>
            </a:r>
            <a:r>
              <a:rPr lang="en-US" altLang="zh-CN" sz="1800" b="0" smtClean="0"/>
              <a:t>meeting minutes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documentManagement/types"/>
    <ds:schemaRef ds:uri="9b2c2079-970b-4903-b87d-51c00d6cde94"/>
    <ds:schemaRef ds:uri="http://purl.org/dc/elements/1.1/"/>
    <ds:schemaRef ds:uri="http://schemas.microsoft.com/office/infopath/2007/PartnerControls"/>
    <ds:schemaRef ds:uri="http://schemas.microsoft.com/office/2006/metadata/properties"/>
    <ds:schemaRef ds:uri="66485f1d-aa39-44dc-9c7d-ec1e296eeb56"/>
    <ds:schemaRef ds:uri="http://purl.org/dc/terms/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17315</TotalTime>
  <Words>762</Words>
  <Application>Microsoft Office PowerPoint</Application>
  <PresentationFormat>宽屏</PresentationFormat>
  <Paragraphs>112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Arial</vt:lpstr>
      <vt:lpstr>Calibri</vt:lpstr>
      <vt:lpstr>Times New Roman</vt:lpstr>
      <vt:lpstr>802-11-Submission</vt:lpstr>
      <vt:lpstr>Indication for co-exist event follow up</vt:lpstr>
      <vt:lpstr>Recap</vt:lpstr>
      <vt:lpstr>Discussion</vt:lpstr>
      <vt:lpstr>Proposal 1</vt:lpstr>
      <vt:lpstr>Proposal 2</vt:lpstr>
      <vt:lpstr>SP 1</vt:lpstr>
      <vt:lpstr>SP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indication-for-coex-event</dc:title>
  <dc:creator>Xiangxin.Gu@unisoc.com</dc:creator>
  <cp:lastModifiedBy>Xiangxin Gu</cp:lastModifiedBy>
  <cp:revision>363</cp:revision>
  <dcterms:created xsi:type="dcterms:W3CDTF">2020-11-25T01:30:38Z</dcterms:created>
  <dcterms:modified xsi:type="dcterms:W3CDTF">2025-01-23T07:34:28Z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