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74" r:id="rId25"/>
    <p:sldId id="575" r:id="rId26"/>
    <p:sldId id="550" r:id="rId27"/>
    <p:sldId id="573" r:id="rId28"/>
    <p:sldId id="576" r:id="rId29"/>
    <p:sldId id="577" r:id="rId30"/>
    <p:sldId id="489" r:id="rId31"/>
    <p:sldId id="458" r:id="rId32"/>
    <p:sldId id="562"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021EE3-1F84-4DBF-A372-67EF20E8FFE6}" v="10" dt="2025-03-10T12:15:46.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p:scale>
          <a:sx n="95" d="100"/>
          <a:sy n="95" d="100"/>
        </p:scale>
        <p:origin x="53" y="53"/>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A6021EE3-1F84-4DBF-A372-67EF20E8FFE6}"/>
    <pc:docChg chg="addSld modSld">
      <pc:chgData name="Stacey, Robert" userId="8f61b79c-1993-4b76-a5c5-6bb0e2071c28" providerId="ADAL" clId="{A6021EE3-1F84-4DBF-A372-67EF20E8FFE6}" dt="2025-03-10T12:15:46.280" v="204" actId="1038"/>
      <pc:docMkLst>
        <pc:docMk/>
      </pc:docMkLst>
      <pc:sldChg chg="modSp mod">
        <pc:chgData name="Stacey, Robert" userId="8f61b79c-1993-4b76-a5c5-6bb0e2071c28" providerId="ADAL" clId="{A6021EE3-1F84-4DBF-A372-67EF20E8FFE6}" dt="2025-03-09T18:50:31.875" v="23" actId="6549"/>
        <pc:sldMkLst>
          <pc:docMk/>
          <pc:sldMk cId="0" sldId="374"/>
        </pc:sldMkLst>
        <pc:spChg chg="mod">
          <ac:chgData name="Stacey, Robert" userId="8f61b79c-1993-4b76-a5c5-6bb0e2071c28" providerId="ADAL" clId="{A6021EE3-1F84-4DBF-A372-67EF20E8FFE6}" dt="2025-03-09T18:50:31.875" v="23" actId="6549"/>
          <ac:spMkLst>
            <pc:docMk/>
            <pc:sldMk cId="0" sldId="374"/>
            <ac:spMk id="14339" creationId="{00000000-0000-0000-0000-000000000000}"/>
          </ac:spMkLst>
        </pc:spChg>
      </pc:sldChg>
      <pc:sldChg chg="modSp mod">
        <pc:chgData name="Stacey, Robert" userId="8f61b79c-1993-4b76-a5c5-6bb0e2071c28" providerId="ADAL" clId="{A6021EE3-1F84-4DBF-A372-67EF20E8FFE6}" dt="2025-03-09T18:50:38.534" v="28" actId="6549"/>
        <pc:sldMkLst>
          <pc:docMk/>
          <pc:sldMk cId="0" sldId="378"/>
        </pc:sldMkLst>
        <pc:spChg chg="mod">
          <ac:chgData name="Stacey, Robert" userId="8f61b79c-1993-4b76-a5c5-6bb0e2071c28" providerId="ADAL" clId="{A6021EE3-1F84-4DBF-A372-67EF20E8FFE6}" dt="2025-03-09T18:50:38.534" v="28" actId="6549"/>
          <ac:spMkLst>
            <pc:docMk/>
            <pc:sldMk cId="0" sldId="378"/>
            <ac:spMk id="13315" creationId="{00000000-0000-0000-0000-000000000000}"/>
          </ac:spMkLst>
        </pc:spChg>
      </pc:sldChg>
      <pc:sldChg chg="modSp mod">
        <pc:chgData name="Stacey, Robert" userId="8f61b79c-1993-4b76-a5c5-6bb0e2071c28" providerId="ADAL" clId="{A6021EE3-1F84-4DBF-A372-67EF20E8FFE6}" dt="2025-03-09T18:58:27.900" v="58" actId="20577"/>
        <pc:sldMkLst>
          <pc:docMk/>
          <pc:sldMk cId="0" sldId="379"/>
        </pc:sldMkLst>
        <pc:spChg chg="mod">
          <ac:chgData name="Stacey, Robert" userId="8f61b79c-1993-4b76-a5c5-6bb0e2071c28" providerId="ADAL" clId="{A6021EE3-1F84-4DBF-A372-67EF20E8FFE6}" dt="2025-03-09T18:58:27.900" v="58" actId="20577"/>
          <ac:spMkLst>
            <pc:docMk/>
            <pc:sldMk cId="0" sldId="379"/>
            <ac:spMk id="21506" creationId="{00000000-0000-0000-0000-000000000000}"/>
          </ac:spMkLst>
        </pc:spChg>
      </pc:sldChg>
      <pc:sldChg chg="modSp mod">
        <pc:chgData name="Stacey, Robert" userId="8f61b79c-1993-4b76-a5c5-6bb0e2071c28" providerId="ADAL" clId="{A6021EE3-1F84-4DBF-A372-67EF20E8FFE6}" dt="2025-03-09T18:51:02.691" v="45" actId="6549"/>
        <pc:sldMkLst>
          <pc:docMk/>
          <pc:sldMk cId="0" sldId="383"/>
        </pc:sldMkLst>
        <pc:spChg chg="mod">
          <ac:chgData name="Stacey, Robert" userId="8f61b79c-1993-4b76-a5c5-6bb0e2071c28" providerId="ADAL" clId="{A6021EE3-1F84-4DBF-A372-67EF20E8FFE6}" dt="2025-03-09T18:51:02.691" v="45" actId="6549"/>
          <ac:spMkLst>
            <pc:docMk/>
            <pc:sldMk cId="0" sldId="383"/>
            <ac:spMk id="22533" creationId="{00000000-0000-0000-0000-000000000000}"/>
          </ac:spMkLst>
        </pc:spChg>
      </pc:sldChg>
      <pc:sldChg chg="modSp mod">
        <pc:chgData name="Stacey, Robert" userId="8f61b79c-1993-4b76-a5c5-6bb0e2071c28" providerId="ADAL" clId="{A6021EE3-1F84-4DBF-A372-67EF20E8FFE6}" dt="2025-03-09T18:50:13.093" v="5" actId="6549"/>
        <pc:sldMkLst>
          <pc:docMk/>
          <pc:sldMk cId="2016195735" sldId="398"/>
        </pc:sldMkLst>
        <pc:spChg chg="mod">
          <ac:chgData name="Stacey, Robert" userId="8f61b79c-1993-4b76-a5c5-6bb0e2071c28" providerId="ADAL" clId="{A6021EE3-1F84-4DBF-A372-67EF20E8FFE6}" dt="2025-03-09T18:50:13.093" v="5" actId="6549"/>
          <ac:spMkLst>
            <pc:docMk/>
            <pc:sldMk cId="2016195735" sldId="398"/>
            <ac:spMk id="30722" creationId="{00000000-0000-0000-0000-000000000000}"/>
          </ac:spMkLst>
        </pc:spChg>
      </pc:sldChg>
      <pc:sldChg chg="modSp mod">
        <pc:chgData name="Stacey, Robert" userId="8f61b79c-1993-4b76-a5c5-6bb0e2071c28" providerId="ADAL" clId="{A6021EE3-1F84-4DBF-A372-67EF20E8FFE6}" dt="2025-03-09T22:35:59.357" v="157" actId="13926"/>
        <pc:sldMkLst>
          <pc:docMk/>
          <pc:sldMk cId="2557909821" sldId="422"/>
        </pc:sldMkLst>
        <pc:spChg chg="mod">
          <ac:chgData name="Stacey, Robert" userId="8f61b79c-1993-4b76-a5c5-6bb0e2071c28" providerId="ADAL" clId="{A6021EE3-1F84-4DBF-A372-67EF20E8FFE6}" dt="2025-03-09T18:50:26.384" v="17" actId="6549"/>
          <ac:spMkLst>
            <pc:docMk/>
            <pc:sldMk cId="2557909821" sldId="422"/>
            <ac:spMk id="15363" creationId="{00000000-0000-0000-0000-000000000000}"/>
          </ac:spMkLst>
        </pc:spChg>
        <pc:graphicFrameChg chg="mod modGraphic">
          <ac:chgData name="Stacey, Robert" userId="8f61b79c-1993-4b76-a5c5-6bb0e2071c28" providerId="ADAL" clId="{A6021EE3-1F84-4DBF-A372-67EF20E8FFE6}" dt="2025-03-09T22:35:59.357" v="157" actId="13926"/>
          <ac:graphicFrameMkLst>
            <pc:docMk/>
            <pc:sldMk cId="2557909821" sldId="422"/>
            <ac:graphicFrameMk id="7" creationId="{00000000-0000-0000-0000-000000000000}"/>
          </ac:graphicFrameMkLst>
        </pc:graphicFrameChg>
      </pc:sldChg>
      <pc:sldChg chg="modSp mod">
        <pc:chgData name="Stacey, Robert" userId="8f61b79c-1993-4b76-a5c5-6bb0e2071c28" providerId="ADAL" clId="{A6021EE3-1F84-4DBF-A372-67EF20E8FFE6}" dt="2025-03-09T18:50:43.550" v="33" actId="6549"/>
        <pc:sldMkLst>
          <pc:docMk/>
          <pc:sldMk cId="3703323730" sldId="430"/>
        </pc:sldMkLst>
        <pc:spChg chg="mod">
          <ac:chgData name="Stacey, Robert" userId="8f61b79c-1993-4b76-a5c5-6bb0e2071c28" providerId="ADAL" clId="{A6021EE3-1F84-4DBF-A372-67EF20E8FFE6}" dt="2025-03-09T18:50:43.550" v="33" actId="6549"/>
          <ac:spMkLst>
            <pc:docMk/>
            <pc:sldMk cId="3703323730" sldId="430"/>
            <ac:spMk id="11266" creationId="{00000000-0000-0000-0000-000000000000}"/>
          </ac:spMkLst>
        </pc:spChg>
      </pc:sldChg>
      <pc:sldChg chg="modSp mod">
        <pc:chgData name="Stacey, Robert" userId="8f61b79c-1993-4b76-a5c5-6bb0e2071c28" providerId="ADAL" clId="{A6021EE3-1F84-4DBF-A372-67EF20E8FFE6}" dt="2025-03-09T18:50:20.875" v="11" actId="6549"/>
        <pc:sldMkLst>
          <pc:docMk/>
          <pc:sldMk cId="1054996704" sldId="496"/>
        </pc:sldMkLst>
        <pc:spChg chg="mod">
          <ac:chgData name="Stacey, Robert" userId="8f61b79c-1993-4b76-a5c5-6bb0e2071c28" providerId="ADAL" clId="{A6021EE3-1F84-4DBF-A372-67EF20E8FFE6}" dt="2025-03-09T18:50:20.875" v="11" actId="6549"/>
          <ac:spMkLst>
            <pc:docMk/>
            <pc:sldMk cId="1054996704" sldId="496"/>
            <ac:spMk id="32770" creationId="{00000000-0000-0000-0000-000000000000}"/>
          </ac:spMkLst>
        </pc:spChg>
      </pc:sldChg>
      <pc:sldChg chg="modSp mod">
        <pc:chgData name="Stacey, Robert" userId="8f61b79c-1993-4b76-a5c5-6bb0e2071c28" providerId="ADAL" clId="{A6021EE3-1F84-4DBF-A372-67EF20E8FFE6}" dt="2025-03-09T22:32:09.697" v="85" actId="20577"/>
        <pc:sldMkLst>
          <pc:docMk/>
          <pc:sldMk cId="984721981" sldId="525"/>
        </pc:sldMkLst>
        <pc:spChg chg="mod">
          <ac:chgData name="Stacey, Robert" userId="8f61b79c-1993-4b76-a5c5-6bb0e2071c28" providerId="ADAL" clId="{A6021EE3-1F84-4DBF-A372-67EF20E8FFE6}" dt="2025-03-09T22:32:09.697" v="85" actId="20577"/>
          <ac:spMkLst>
            <pc:docMk/>
            <pc:sldMk cId="984721981" sldId="525"/>
            <ac:spMk id="2" creationId="{00000000-0000-0000-0000-000000000000}"/>
          </ac:spMkLst>
        </pc:spChg>
      </pc:sldChg>
      <pc:sldChg chg="modSp mod">
        <pc:chgData name="Stacey, Robert" userId="8f61b79c-1993-4b76-a5c5-6bb0e2071c28" providerId="ADAL" clId="{A6021EE3-1F84-4DBF-A372-67EF20E8FFE6}" dt="2025-03-09T22:32:46.015" v="109" actId="20577"/>
        <pc:sldMkLst>
          <pc:docMk/>
          <pc:sldMk cId="3429797880" sldId="526"/>
        </pc:sldMkLst>
        <pc:spChg chg="mod">
          <ac:chgData name="Stacey, Robert" userId="8f61b79c-1993-4b76-a5c5-6bb0e2071c28" providerId="ADAL" clId="{A6021EE3-1F84-4DBF-A372-67EF20E8FFE6}" dt="2025-03-09T22:32:46.015" v="109" actId="20577"/>
          <ac:spMkLst>
            <pc:docMk/>
            <pc:sldMk cId="3429797880" sldId="526"/>
            <ac:spMk id="7" creationId="{00000000-0000-0000-0000-000000000000}"/>
          </ac:spMkLst>
        </pc:spChg>
      </pc:sldChg>
      <pc:sldChg chg="modSp mod">
        <pc:chgData name="Stacey, Robert" userId="8f61b79c-1993-4b76-a5c5-6bb0e2071c28" providerId="ADAL" clId="{A6021EE3-1F84-4DBF-A372-67EF20E8FFE6}" dt="2025-03-09T22:33:53.116" v="123" actId="20577"/>
        <pc:sldMkLst>
          <pc:docMk/>
          <pc:sldMk cId="371744886" sldId="530"/>
        </pc:sldMkLst>
        <pc:spChg chg="mod">
          <ac:chgData name="Stacey, Robert" userId="8f61b79c-1993-4b76-a5c5-6bb0e2071c28" providerId="ADAL" clId="{A6021EE3-1F84-4DBF-A372-67EF20E8FFE6}" dt="2025-03-09T22:33:53.116" v="123" actId="20577"/>
          <ac:spMkLst>
            <pc:docMk/>
            <pc:sldMk cId="371744886" sldId="530"/>
            <ac:spMk id="13315" creationId="{00000000-0000-0000-0000-000000000000}"/>
          </ac:spMkLst>
        </pc:spChg>
      </pc:sldChg>
      <pc:sldChg chg="modSp mod">
        <pc:chgData name="Stacey, Robert" userId="8f61b79c-1993-4b76-a5c5-6bb0e2071c28" providerId="ADAL" clId="{A6021EE3-1F84-4DBF-A372-67EF20E8FFE6}" dt="2025-03-09T22:34:30.631" v="154" actId="20577"/>
        <pc:sldMkLst>
          <pc:docMk/>
          <pc:sldMk cId="1379785663" sldId="531"/>
        </pc:sldMkLst>
        <pc:spChg chg="mod">
          <ac:chgData name="Stacey, Robert" userId="8f61b79c-1993-4b76-a5c5-6bb0e2071c28" providerId="ADAL" clId="{A6021EE3-1F84-4DBF-A372-67EF20E8FFE6}" dt="2025-03-09T22:34:30.631" v="154" actId="20577"/>
          <ac:spMkLst>
            <pc:docMk/>
            <pc:sldMk cId="1379785663" sldId="531"/>
            <ac:spMk id="13315" creationId="{00000000-0000-0000-0000-000000000000}"/>
          </ac:spMkLst>
        </pc:spChg>
      </pc:sldChg>
      <pc:sldChg chg="modSp mod">
        <pc:chgData name="Stacey, Robert" userId="8f61b79c-1993-4b76-a5c5-6bb0e2071c28" providerId="ADAL" clId="{A6021EE3-1F84-4DBF-A372-67EF20E8FFE6}" dt="2025-03-09T18:58:42.090" v="67" actId="20577"/>
        <pc:sldMkLst>
          <pc:docMk/>
          <pc:sldMk cId="3692109078" sldId="571"/>
        </pc:sldMkLst>
        <pc:spChg chg="mod">
          <ac:chgData name="Stacey, Robert" userId="8f61b79c-1993-4b76-a5c5-6bb0e2071c28" providerId="ADAL" clId="{A6021EE3-1F84-4DBF-A372-67EF20E8FFE6}" dt="2025-03-09T18:58:42.090" v="67" actId="20577"/>
          <ac:spMkLst>
            <pc:docMk/>
            <pc:sldMk cId="3692109078" sldId="571"/>
            <ac:spMk id="2" creationId="{FEBA5BBE-E560-C57C-CC55-0A2D607EF396}"/>
          </ac:spMkLst>
        </pc:spChg>
      </pc:sldChg>
      <pc:sldChg chg="modSp mod">
        <pc:chgData name="Stacey, Robert" userId="8f61b79c-1993-4b76-a5c5-6bb0e2071c28" providerId="ADAL" clId="{A6021EE3-1F84-4DBF-A372-67EF20E8FFE6}" dt="2025-03-09T18:58:34.896" v="60" actId="20577"/>
        <pc:sldMkLst>
          <pc:docMk/>
          <pc:sldMk cId="559018959" sldId="572"/>
        </pc:sldMkLst>
        <pc:spChg chg="mod">
          <ac:chgData name="Stacey, Robert" userId="8f61b79c-1993-4b76-a5c5-6bb0e2071c28" providerId="ADAL" clId="{A6021EE3-1F84-4DBF-A372-67EF20E8FFE6}" dt="2025-03-09T18:58:34.896" v="60" actId="20577"/>
          <ac:spMkLst>
            <pc:docMk/>
            <pc:sldMk cId="559018959" sldId="572"/>
            <ac:spMk id="2" creationId="{4D49CAF1-0C11-705C-BB60-9EE7BCD92C58}"/>
          </ac:spMkLst>
        </pc:spChg>
      </pc:sldChg>
      <pc:sldChg chg="modSp mod">
        <pc:chgData name="Stacey, Robert" userId="8f61b79c-1993-4b76-a5c5-6bb0e2071c28" providerId="ADAL" clId="{A6021EE3-1F84-4DBF-A372-67EF20E8FFE6}" dt="2025-03-09T18:58:48.988" v="74" actId="20577"/>
        <pc:sldMkLst>
          <pc:docMk/>
          <pc:sldMk cId="2340875761" sldId="574"/>
        </pc:sldMkLst>
        <pc:spChg chg="mod">
          <ac:chgData name="Stacey, Robert" userId="8f61b79c-1993-4b76-a5c5-6bb0e2071c28" providerId="ADAL" clId="{A6021EE3-1F84-4DBF-A372-67EF20E8FFE6}" dt="2025-03-09T18:58:48.988" v="74" actId="20577"/>
          <ac:spMkLst>
            <pc:docMk/>
            <pc:sldMk cId="2340875761" sldId="574"/>
            <ac:spMk id="2" creationId="{B0DF952C-5415-9A4C-C5B4-9249C67FFA79}"/>
          </ac:spMkLst>
        </pc:spChg>
      </pc:sldChg>
      <pc:sldChg chg="modSp mod">
        <pc:chgData name="Stacey, Robert" userId="8f61b79c-1993-4b76-a5c5-6bb0e2071c28" providerId="ADAL" clId="{A6021EE3-1F84-4DBF-A372-67EF20E8FFE6}" dt="2025-03-09T18:59:02.797" v="83" actId="14100"/>
        <pc:sldMkLst>
          <pc:docMk/>
          <pc:sldMk cId="929384983" sldId="575"/>
        </pc:sldMkLst>
        <pc:spChg chg="mod">
          <ac:chgData name="Stacey, Robert" userId="8f61b79c-1993-4b76-a5c5-6bb0e2071c28" providerId="ADAL" clId="{A6021EE3-1F84-4DBF-A372-67EF20E8FFE6}" dt="2025-03-09T18:59:02.797" v="83" actId="14100"/>
          <ac:spMkLst>
            <pc:docMk/>
            <pc:sldMk cId="929384983" sldId="575"/>
            <ac:spMk id="2" creationId="{BAEBE7B5-D183-D4A9-E3B3-81C815F62094}"/>
          </ac:spMkLst>
        </pc:spChg>
      </pc:sldChg>
      <pc:sldChg chg="addSp delSp modSp new mod">
        <pc:chgData name="Stacey, Robert" userId="8f61b79c-1993-4b76-a5c5-6bb0e2071c28" providerId="ADAL" clId="{A6021EE3-1F84-4DBF-A372-67EF20E8FFE6}" dt="2025-03-10T12:15:46.280" v="204" actId="1038"/>
        <pc:sldMkLst>
          <pc:docMk/>
          <pc:sldMk cId="2554757660" sldId="577"/>
        </pc:sldMkLst>
        <pc:spChg chg="mod">
          <ac:chgData name="Stacey, Robert" userId="8f61b79c-1993-4b76-a5c5-6bb0e2071c28" providerId="ADAL" clId="{A6021EE3-1F84-4DBF-A372-67EF20E8FFE6}" dt="2025-03-10T12:13:44.557" v="198" actId="20577"/>
          <ac:spMkLst>
            <pc:docMk/>
            <pc:sldMk cId="2554757660" sldId="577"/>
            <ac:spMk id="2" creationId="{5C344D97-AB5B-1D67-18E9-6FDC31039688}"/>
          </ac:spMkLst>
        </pc:spChg>
        <pc:spChg chg="del">
          <ac:chgData name="Stacey, Robert" userId="8f61b79c-1993-4b76-a5c5-6bb0e2071c28" providerId="ADAL" clId="{A6021EE3-1F84-4DBF-A372-67EF20E8FFE6}" dt="2025-03-10T12:15:35.867" v="199" actId="22"/>
          <ac:spMkLst>
            <pc:docMk/>
            <pc:sldMk cId="2554757660" sldId="577"/>
            <ac:spMk id="3" creationId="{BD8340F8-3841-4379-4885-1753701E1819}"/>
          </ac:spMkLst>
        </pc:spChg>
        <pc:picChg chg="add mod ord">
          <ac:chgData name="Stacey, Robert" userId="8f61b79c-1993-4b76-a5c5-6bb0e2071c28" providerId="ADAL" clId="{A6021EE3-1F84-4DBF-A372-67EF20E8FFE6}" dt="2025-03-10T12:15:46.280" v="204" actId="1038"/>
          <ac:picMkLst>
            <pc:docMk/>
            <pc:sldMk cId="2554757660" sldId="577"/>
            <ac:picMk id="8" creationId="{733C01BF-E4B2-23C3-E3B8-57C2F8B4DF8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5" y="332601"/>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802.11-25/0197r0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waa-alliance.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calendar.google.com/calendar/ical/802.11calendar%40gmail.com/public/basic.ics?start-min=2025-01-01" TargetMode="External"/><Relationship Id="rId2" Type="http://schemas.openxmlformats.org/officeDocument/2006/relationships/hyperlink" Target="https://support.microsoft.com/en-us/office/see-your-google-calendar-in-outlook-c1dab514-0ad4-4811-824a-7d02c5e77126#:~:text=In%20your%20Google%20Calendar%20account,right%20of%20the%20calendar%20name.&amp;text=Switch%20to%20your%20new%20Outlook,address%20bar%2C%20then%20select%20Impor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0196" TargetMode="External"/><Relationship Id="rId7" Type="http://schemas.openxmlformats.org/officeDocument/2006/relationships/hyperlink" Target="https://mentor.ieee.org/802.11/dcn/25/11-25-0214" TargetMode="External"/><Relationship Id="rId12" Type="http://schemas.openxmlformats.org/officeDocument/2006/relationships/hyperlink" Target="https://mentor.ieee.org/802.11/dcn/24/11-24-213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5/11-25-0006" TargetMode="External"/><Relationship Id="rId11" Type="http://schemas.openxmlformats.org/officeDocument/2006/relationships/hyperlink" Target="https://mentor.ieee.org/802.11/dcn/25/11-25-0215" TargetMode="External"/><Relationship Id="rId5" Type="http://schemas.openxmlformats.org/officeDocument/2006/relationships/hyperlink" Target="https://mentor.ieee.org/802.11/dcn/25/11-25-0216" TargetMode="External"/><Relationship Id="rId10" Type="http://schemas.openxmlformats.org/officeDocument/2006/relationships/hyperlink" Target="https://mentor.ieee.org/802.11/dcn/25/11-25-0217" TargetMode="External"/><Relationship Id="rId4" Type="http://schemas.openxmlformats.org/officeDocument/2006/relationships/hyperlink" Target="https://mentor.ieee.org/802.11/dcn/25/11-25-0197" TargetMode="External"/><Relationship Id="rId9" Type="http://schemas.openxmlformats.org/officeDocument/2006/relationships/hyperlink" Target="https://mentor.ieee.org/802.11/dcn/25/11-25-019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5" Type="http://schemas.openxmlformats.org/officeDocument/2006/relationships/hyperlink" Target="https://www.acma.gov.au/consultations/2025-03/draft-five-year-spectrum-outlook-2025-30-consultation" TargetMode="External"/><Relationship Id="rId4" Type="http://schemas.openxmlformats.org/officeDocument/2006/relationships/hyperlink" Target="https://tdra.gov.ae/en/Participation/consultations/details?id=381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2025-03-05</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FCC discussion Monday PM2</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025037535"/>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137485823"/>
              </p:ext>
            </p:extLst>
          </p:nvPr>
        </p:nvGraphicFramePr>
        <p:xfrm>
          <a:off x="6248400" y="1719575"/>
          <a:ext cx="5744499" cy="259175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1521948119"/>
              </p:ext>
            </p:extLst>
          </p:nvPr>
        </p:nvGraphicFramePr>
        <p:xfrm>
          <a:off x="2933700" y="2108856"/>
          <a:ext cx="6324600" cy="301429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bl>
          </a:graphicData>
        </a:graphic>
      </p:graphicFrame>
      <p:sp>
        <p:nvSpPr>
          <p:cNvPr id="2" name="Date Placeholder 1"/>
          <p:cNvSpPr>
            <a:spLocks noGrp="1"/>
          </p:cNvSpPr>
          <p:nvPr>
            <p:ph type="dt" sz="half" idx="10"/>
          </p:nvPr>
        </p:nvSpPr>
        <p:spPr/>
        <p:txBody>
          <a:bodyPr/>
          <a:lstStyle/>
          <a:p>
            <a:pPr>
              <a:defRPr/>
            </a:pPr>
            <a:r>
              <a:rPr lang="en-US"/>
              <a:t>March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March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514798120"/>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 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BQ</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Jonghoe Koo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March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5564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55714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0480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079625"/>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09562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March 2025</a:t>
            </a:r>
            <a:endParaRPr lang="en-US" dirty="0"/>
          </a:p>
        </p:txBody>
      </p:sp>
      <p:sp>
        <p:nvSpPr>
          <p:cNvPr id="48" name="AutoShape 46"/>
          <p:cNvSpPr>
            <a:spLocks noChangeArrowheads="1"/>
          </p:cNvSpPr>
          <p:nvPr/>
        </p:nvSpPr>
        <p:spPr bwMode="auto">
          <a:xfrm>
            <a:off x="9000233" y="3138166"/>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240082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817817"/>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14385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3810000"/>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14867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360167"/>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31686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39753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34000" y="4459645"/>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52150024"/>
              </p:ext>
            </p:extLst>
          </p:nvPr>
        </p:nvGraphicFramePr>
        <p:xfrm>
          <a:off x="750357" y="1445418"/>
          <a:ext cx="10908243" cy="3529134"/>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3</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1</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01-23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62269733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WG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01-27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1072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640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40248936"/>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TGbn</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3970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181</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742968455"/>
                  </a:ext>
                </a:extLst>
              </a:tr>
            </a:tbl>
          </a:graphicData>
        </a:graphic>
      </p:graphicFrame>
      <p:sp>
        <p:nvSpPr>
          <p:cNvPr id="6" name="Date Placeholder 5"/>
          <p:cNvSpPr>
            <a:spLocks noGrp="1"/>
          </p:cNvSpPr>
          <p:nvPr>
            <p:ph type="dt" sz="half" idx="10"/>
          </p:nvPr>
        </p:nvSpPr>
        <p:spPr/>
        <p:txBody>
          <a:bodyPr/>
          <a:lstStyle/>
          <a:p>
            <a:pPr>
              <a:defRPr/>
            </a:pPr>
            <a:r>
              <a:rPr lang="en-US"/>
              <a:t>March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January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33416459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103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76</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630</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2025</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079F54B6-2578-D8B7-43DE-85259498BDF8}"/>
              </a:ext>
            </a:extLst>
          </p:cNvPr>
          <p:cNvPicPr>
            <a:picLocks noGrp="1" noChangeAspect="1"/>
          </p:cNvPicPr>
          <p:nvPr>
            <p:ph idx="1"/>
          </p:nvPr>
        </p:nvPicPr>
        <p:blipFill>
          <a:blip r:embed="rId2"/>
          <a:stretch>
            <a:fillRect/>
          </a:stretch>
        </p:blipFill>
        <p:spPr>
          <a:xfrm>
            <a:off x="848024" y="651243"/>
            <a:ext cx="10658176" cy="5824170"/>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C46C8012-A404-B830-C234-01D13CBD1F47}"/>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52914" y="1524001"/>
            <a:ext cx="9028000" cy="4951412"/>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(January to March)</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658302C4-BB23-B9E7-9236-53CDCAB3BE1C}"/>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524001"/>
            <a:ext cx="8813798" cy="495776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952C-5415-9A4C-C5B4-9249C67FFA79}"/>
              </a:ext>
            </a:extLst>
          </p:cNvPr>
          <p:cNvSpPr>
            <a:spLocks noGrp="1"/>
          </p:cNvSpPr>
          <p:nvPr>
            <p:ph type="title"/>
          </p:nvPr>
        </p:nvSpPr>
        <p:spPr/>
        <p:txBody>
          <a:bodyPr/>
          <a:lstStyle/>
          <a:p>
            <a:r>
              <a:rPr lang="en-US" dirty="0"/>
              <a:t>M4.1.7 Percentage of attendees: In-person vs Remote</a:t>
            </a:r>
          </a:p>
        </p:txBody>
      </p:sp>
      <p:sp>
        <p:nvSpPr>
          <p:cNvPr id="4" name="Date Placeholder 3">
            <a:extLst>
              <a:ext uri="{FF2B5EF4-FFF2-40B4-BE49-F238E27FC236}">
                <a16:creationId xmlns:a16="http://schemas.microsoft.com/office/drawing/2014/main" id="{32F56F01-A0EC-FC66-619E-DF0BECDC8DC9}"/>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9BE3DF77-6013-EE5E-A411-534D48F95FF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A9BF9A32-49F4-4AC1-C9CF-FE2EF34B6C2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7" name="Content Placeholder 10">
            <a:extLst>
              <a:ext uri="{FF2B5EF4-FFF2-40B4-BE49-F238E27FC236}">
                <a16:creationId xmlns:a16="http://schemas.microsoft.com/office/drawing/2014/main" id="{4AD0E45F-D929-E7FE-439D-F7B0F91F72A3}"/>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67190" y="1523999"/>
            <a:ext cx="8795802" cy="4951413"/>
          </a:xfrm>
        </p:spPr>
      </p:pic>
    </p:spTree>
    <p:extLst>
      <p:ext uri="{BB962C8B-B14F-4D97-AF65-F5344CB8AC3E}">
        <p14:creationId xmlns:p14="http://schemas.microsoft.com/office/powerpoint/2010/main" val="2340875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E7B5-D183-D4A9-E3B3-81C815F62094}"/>
              </a:ext>
            </a:extLst>
          </p:cNvPr>
          <p:cNvSpPr>
            <a:spLocks noGrp="1"/>
          </p:cNvSpPr>
          <p:nvPr>
            <p:ph type="title"/>
          </p:nvPr>
        </p:nvSpPr>
        <p:spPr>
          <a:xfrm>
            <a:off x="609600" y="685800"/>
            <a:ext cx="11049000" cy="1066800"/>
          </a:xfrm>
        </p:spPr>
        <p:txBody>
          <a:bodyPr/>
          <a:lstStyle/>
          <a:p>
            <a:r>
              <a:rPr lang="en-US" dirty="0"/>
              <a:t>M4.1.7 In-person vs Remote by number of sessions attended</a:t>
            </a:r>
            <a:br>
              <a:rPr lang="en-US" dirty="0"/>
            </a:br>
            <a:r>
              <a:rPr lang="en-US" dirty="0"/>
              <a:t>(voting members only)</a:t>
            </a:r>
          </a:p>
        </p:txBody>
      </p:sp>
      <p:sp>
        <p:nvSpPr>
          <p:cNvPr id="4" name="Date Placeholder 3">
            <a:extLst>
              <a:ext uri="{FF2B5EF4-FFF2-40B4-BE49-F238E27FC236}">
                <a16:creationId xmlns:a16="http://schemas.microsoft.com/office/drawing/2014/main" id="{12DE4915-1244-6B3A-1B49-C9278CEC6BD8}"/>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85AB06C1-C1AC-091F-BD7A-AEDA0875489A}"/>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869FA86F-5B05-8EC8-68F7-0464CF25858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7" name="Content Placeholder 7">
            <a:extLst>
              <a:ext uri="{FF2B5EF4-FFF2-40B4-BE49-F238E27FC236}">
                <a16:creationId xmlns:a16="http://schemas.microsoft.com/office/drawing/2014/main" id="{698BC9F1-DEAF-5A7B-FDAC-B030F130B74B}"/>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329147" y="1219200"/>
            <a:ext cx="9338853" cy="5256213"/>
          </a:xfrm>
        </p:spPr>
      </p:pic>
    </p:spTree>
    <p:extLst>
      <p:ext uri="{BB962C8B-B14F-4D97-AF65-F5344CB8AC3E}">
        <p14:creationId xmlns:p14="http://schemas.microsoft.com/office/powerpoint/2010/main" val="929384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D6779-BBB0-D5A1-6368-99869FF40835}"/>
              </a:ext>
            </a:extLst>
          </p:cNvPr>
          <p:cNvSpPr>
            <a:spLocks noGrp="1"/>
          </p:cNvSpPr>
          <p:nvPr>
            <p:ph type="title"/>
          </p:nvPr>
        </p:nvSpPr>
        <p:spPr/>
        <p:txBody>
          <a:bodyPr/>
          <a:lstStyle/>
          <a:p>
            <a:r>
              <a:rPr lang="en-GB" altLang="en-US" dirty="0"/>
              <a:t>M6.1 Announcements: </a:t>
            </a:r>
            <a:r>
              <a:rPr lang="en-US" dirty="0"/>
              <a:t>WAA liaison relationship</a:t>
            </a:r>
          </a:p>
        </p:txBody>
      </p:sp>
      <p:sp>
        <p:nvSpPr>
          <p:cNvPr id="3" name="Content Placeholder 2">
            <a:extLst>
              <a:ext uri="{FF2B5EF4-FFF2-40B4-BE49-F238E27FC236}">
                <a16:creationId xmlns:a16="http://schemas.microsoft.com/office/drawing/2014/main" id="{F028384A-8621-24F9-C8DE-2373EA07BBB4}"/>
              </a:ext>
            </a:extLst>
          </p:cNvPr>
          <p:cNvSpPr>
            <a:spLocks noGrp="1"/>
          </p:cNvSpPr>
          <p:nvPr>
            <p:ph idx="1"/>
          </p:nvPr>
        </p:nvSpPr>
        <p:spPr>
          <a:xfrm>
            <a:off x="914400" y="1981200"/>
            <a:ext cx="10363200" cy="4191000"/>
          </a:xfrm>
        </p:spPr>
        <p:txBody>
          <a:bodyPr/>
          <a:lstStyle/>
          <a:p>
            <a:r>
              <a:rPr lang="en-US" dirty="0"/>
              <a:t>The WLAN Application Alliance (WAA) would like to setup a liaison relationship with 802.11</a:t>
            </a:r>
          </a:p>
          <a:p>
            <a:r>
              <a:rPr lang="en-US" dirty="0"/>
              <a:t>Website here: </a:t>
            </a:r>
            <a:r>
              <a:rPr lang="en-US" dirty="0">
                <a:hlinkClick r:id="rId2"/>
              </a:rPr>
              <a:t>https://www.waa-alliance.org/</a:t>
            </a:r>
            <a:endParaRPr lang="en-US" dirty="0"/>
          </a:p>
          <a:p>
            <a:r>
              <a:rPr lang="en-US" dirty="0"/>
              <a:t>From the IEEE Standards Board Operations Manual:</a:t>
            </a:r>
            <a:br>
              <a:rPr lang="en-US" b="0" dirty="0"/>
            </a:br>
            <a:r>
              <a:rPr lang="en-US" sz="1600" b="1" i="0" dirty="0">
                <a:solidFill>
                  <a:srgbClr val="000000"/>
                </a:solidFill>
                <a:effectLst/>
                <a:latin typeface="Open Sans" panose="020B0606030504020204" pitchFamily="34" charset="0"/>
              </a:rPr>
              <a:t>7.1.4 Establishing a Standards Committee/Subgroup External Liaison</a:t>
            </a:r>
            <a:br>
              <a:rPr lang="en-US" sz="1600" b="1" i="0" dirty="0">
                <a:solidFill>
                  <a:srgbClr val="000000"/>
                </a:solidFill>
                <a:effectLst/>
                <a:latin typeface="Open Sans" panose="020B0606030504020204" pitchFamily="34" charset="0"/>
              </a:rPr>
            </a:br>
            <a:r>
              <a:rPr lang="en-US" sz="1600" b="0" i="0" dirty="0">
                <a:solidFill>
                  <a:srgbClr val="000000"/>
                </a:solidFill>
                <a:effectLst/>
                <a:latin typeface="Open Sans" panose="020B0606030504020204" pitchFamily="34" charset="0"/>
              </a:rPr>
              <a:t>A Standards Committee/Subgroup interested in establishing a liaison with an organization external to IEEE shall vote to establish the liaison relationship and shall coordinate with the IEEE Standards Department to establish the liaison relationship.</a:t>
            </a:r>
            <a:endParaRPr lang="en-US" dirty="0"/>
          </a:p>
          <a:p>
            <a:r>
              <a:rPr lang="en-US" dirty="0"/>
              <a:t>I will run a motion on Friday to establish a “statement liaison” with the WAA</a:t>
            </a:r>
          </a:p>
          <a:p>
            <a:endParaRPr lang="en-US" dirty="0"/>
          </a:p>
        </p:txBody>
      </p:sp>
      <p:sp>
        <p:nvSpPr>
          <p:cNvPr id="4" name="Date Placeholder 3">
            <a:extLst>
              <a:ext uri="{FF2B5EF4-FFF2-40B4-BE49-F238E27FC236}">
                <a16:creationId xmlns:a16="http://schemas.microsoft.com/office/drawing/2014/main" id="{668C02A8-DEDC-506E-A541-7026C165938A}"/>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7EE79743-88D9-32DA-8F7B-46329280012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6761D08-50EA-B5DB-9CA2-FE141808981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383463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6D9EE-CE8C-55AF-AE14-6101EA1BD007}"/>
              </a:ext>
            </a:extLst>
          </p:cNvPr>
          <p:cNvSpPr>
            <a:spLocks noGrp="1"/>
          </p:cNvSpPr>
          <p:nvPr>
            <p:ph type="title"/>
          </p:nvPr>
        </p:nvSpPr>
        <p:spPr/>
        <p:txBody>
          <a:bodyPr/>
          <a:lstStyle/>
          <a:p>
            <a:r>
              <a:rPr lang="en-US" dirty="0"/>
              <a:t>M6.1 Announcements: 802.11 Calendar in Outlook</a:t>
            </a:r>
          </a:p>
        </p:txBody>
      </p:sp>
      <p:sp>
        <p:nvSpPr>
          <p:cNvPr id="3" name="Content Placeholder 2">
            <a:extLst>
              <a:ext uri="{FF2B5EF4-FFF2-40B4-BE49-F238E27FC236}">
                <a16:creationId xmlns:a16="http://schemas.microsoft.com/office/drawing/2014/main" id="{66ACFC8B-9FCA-D546-91AC-BBB40C3A266B}"/>
              </a:ext>
            </a:extLst>
          </p:cNvPr>
          <p:cNvSpPr>
            <a:spLocks noGrp="1"/>
          </p:cNvSpPr>
          <p:nvPr>
            <p:ph idx="1"/>
          </p:nvPr>
        </p:nvSpPr>
        <p:spPr>
          <a:xfrm>
            <a:off x="914400" y="1752601"/>
            <a:ext cx="10363200" cy="4722812"/>
          </a:xfrm>
        </p:spPr>
        <p:txBody>
          <a:bodyPr/>
          <a:lstStyle/>
          <a:p>
            <a:r>
              <a:rPr lang="en-US" dirty="0"/>
              <a:t>Many of you use the Microsoft Outlook calendar</a:t>
            </a:r>
          </a:p>
          <a:p>
            <a:r>
              <a:rPr lang="en-US" dirty="0"/>
              <a:t>It is possible to synchronize the 802.11 calendar with Outlook</a:t>
            </a:r>
          </a:p>
          <a:p>
            <a:pPr lvl="1"/>
            <a:r>
              <a:rPr lang="en-US" dirty="0"/>
              <a:t>Instructions here: </a:t>
            </a:r>
            <a:r>
              <a:rPr lang="en-US" dirty="0">
                <a:hlinkClick r:id="rId2"/>
              </a:rPr>
              <a:t>See your Google Calendar in Outlook</a:t>
            </a:r>
            <a:endParaRPr lang="en-US" dirty="0"/>
          </a:p>
          <a:p>
            <a:r>
              <a:rPr lang="en-US" dirty="0"/>
              <a:t>However, historically there has been a problem with the size of the public iCal file for our calendar</a:t>
            </a:r>
          </a:p>
          <a:p>
            <a:r>
              <a:rPr lang="en-US" dirty="0"/>
              <a:t>To reduce the size of this file, use a min-start parameter:</a:t>
            </a:r>
            <a:br>
              <a:rPr lang="en-US" dirty="0"/>
            </a:br>
            <a:r>
              <a:rPr lang="en-US" dirty="0">
                <a:hlinkClick r:id="rId3"/>
              </a:rPr>
              <a:t>https://calendar.google.com/calendar/ical/802.11calendar%40gmail.com/public/basic.ics?start-min=2025-01-01</a:t>
            </a:r>
            <a:endParaRPr lang="en-US" dirty="0"/>
          </a:p>
          <a:p>
            <a:r>
              <a:rPr lang="en-US" dirty="0"/>
              <a:t>This limits updates to events occurring after 2025-01-01</a:t>
            </a:r>
          </a:p>
          <a:p>
            <a:r>
              <a:rPr lang="en-US" dirty="0"/>
              <a:t>If you have had this problem in the past, try using the above link.</a:t>
            </a:r>
          </a:p>
          <a:p>
            <a:r>
              <a:rPr lang="en-US" dirty="0"/>
              <a:t>I have also added this link to our web page</a:t>
            </a:r>
          </a:p>
        </p:txBody>
      </p:sp>
      <p:sp>
        <p:nvSpPr>
          <p:cNvPr id="4" name="Date Placeholder 3">
            <a:extLst>
              <a:ext uri="{FF2B5EF4-FFF2-40B4-BE49-F238E27FC236}">
                <a16:creationId xmlns:a16="http://schemas.microsoft.com/office/drawing/2014/main" id="{D95F5048-9084-F554-28EE-9751EE6D33F1}"/>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F6E640EE-D3AB-84D5-CB68-252A38E09FC7}"/>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94269192-0B9B-01F0-BCDE-8B4E84112998}"/>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972515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4D97-AB5B-1D67-18E9-6FDC31039688}"/>
              </a:ext>
            </a:extLst>
          </p:cNvPr>
          <p:cNvSpPr>
            <a:spLocks noGrp="1"/>
          </p:cNvSpPr>
          <p:nvPr>
            <p:ph type="title"/>
          </p:nvPr>
        </p:nvSpPr>
        <p:spPr/>
        <p:txBody>
          <a:bodyPr/>
          <a:lstStyle/>
          <a:p>
            <a:r>
              <a:rPr lang="en-US" dirty="0"/>
              <a:t>M6.1 Announcements: IEEE SA Awards</a:t>
            </a:r>
          </a:p>
        </p:txBody>
      </p:sp>
      <p:pic>
        <p:nvPicPr>
          <p:cNvPr id="8" name="Content Placeholder 7">
            <a:extLst>
              <a:ext uri="{FF2B5EF4-FFF2-40B4-BE49-F238E27FC236}">
                <a16:creationId xmlns:a16="http://schemas.microsoft.com/office/drawing/2014/main" id="{733C01BF-E4B2-23C3-E3B8-57C2F8B4DF8A}"/>
              </a:ext>
            </a:extLst>
          </p:cNvPr>
          <p:cNvPicPr>
            <a:picLocks noGrp="1" noChangeAspect="1"/>
          </p:cNvPicPr>
          <p:nvPr>
            <p:ph idx="1"/>
          </p:nvPr>
        </p:nvPicPr>
        <p:blipFill>
          <a:blip r:embed="rId2"/>
          <a:stretch>
            <a:fillRect/>
          </a:stretch>
        </p:blipFill>
        <p:spPr>
          <a:xfrm>
            <a:off x="2289728" y="1524000"/>
            <a:ext cx="7921072" cy="4936544"/>
          </a:xfrm>
        </p:spPr>
      </p:pic>
      <p:sp>
        <p:nvSpPr>
          <p:cNvPr id="4" name="Date Placeholder 3">
            <a:extLst>
              <a:ext uri="{FF2B5EF4-FFF2-40B4-BE49-F238E27FC236}">
                <a16:creationId xmlns:a16="http://schemas.microsoft.com/office/drawing/2014/main" id="{21888438-FB48-96B8-9375-443FAEF3E5A4}"/>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A6FA2D6E-1374-3428-3822-19684D3B3E0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1E2D97-6A07-63DE-CDBD-AA052DE1D6D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2554757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29</a:t>
            </a:fld>
            <a:endParaRPr lang="en-US"/>
          </a:p>
        </p:txBody>
      </p:sp>
    </p:spTree>
    <p:extLst>
      <p:ext uri="{BB962C8B-B14F-4D97-AF65-F5344CB8AC3E}">
        <p14:creationId xmlns:p14="http://schemas.microsoft.com/office/powerpoint/2010/main" val="149751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30</a:t>
            </a:fld>
            <a:endParaRPr lang="en-US"/>
          </a:p>
        </p:txBody>
      </p:sp>
    </p:spTree>
    <p:extLst>
      <p:ext uri="{BB962C8B-B14F-4D97-AF65-F5344CB8AC3E}">
        <p14:creationId xmlns:p14="http://schemas.microsoft.com/office/powerpoint/2010/main" val="3783999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No liaisons since January 2025</a:t>
            </a:r>
          </a:p>
          <a:p>
            <a:pPr marL="0" indent="0">
              <a:buNone/>
            </a:pPr>
            <a:endParaRPr lang="en-US" dirty="0"/>
          </a:p>
          <a:p>
            <a:pPr marL="0" indent="0">
              <a:buNone/>
            </a:pPr>
            <a:r>
              <a:rPr lang="en-US" dirty="0"/>
              <a:t>Liaisons website, see </a:t>
            </a:r>
            <a:r>
              <a:rPr lang="en-US" dirty="0">
                <a:hlinkClick r:id="rId3"/>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a:t>
            </a:r>
            <a:r>
              <a:rPr lang="en-US" altLang="en-US" sz="2400" b="0" dirty="0" err="1"/>
              <a:t>NesCom</a:t>
            </a:r>
            <a:endParaRPr lang="en-US" altLang="en-US" sz="2400" b="0" dirty="0"/>
          </a:p>
          <a:p>
            <a:pPr marL="0" indent="0">
              <a:buNone/>
            </a:pPr>
            <a:endParaRPr lang="en-US" altLang="en-US" sz="2400" b="0" dirty="0"/>
          </a:p>
          <a:p>
            <a:pPr marL="0" indent="0">
              <a:buNone/>
            </a:pPr>
            <a:r>
              <a:rPr lang="en-US" altLang="en-US" sz="2400" dirty="0"/>
              <a:t>July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January 29, 2025 – </a:t>
            </a:r>
            <a:r>
              <a:rPr lang="en-US" altLang="en-US" sz="2000" dirty="0" err="1"/>
              <a:t>NesCom</a:t>
            </a:r>
            <a:r>
              <a:rPr lang="en-US" altLang="en-US" sz="2000" dirty="0"/>
              <a:t>/RevCom telecon (Dec 20, 2024, submission deadline)</a:t>
            </a:r>
          </a:p>
          <a:p>
            <a:pPr marL="0" indent="0">
              <a:buNone/>
            </a:pPr>
            <a:r>
              <a:rPr lang="en-US" altLang="en-US" sz="2000" b="0" dirty="0"/>
              <a:t>Nothing</a:t>
            </a:r>
          </a:p>
          <a:p>
            <a:pPr marL="0" indent="0">
              <a:buNone/>
            </a:pPr>
            <a:endParaRPr lang="en-US" altLang="en-US" sz="2000" dirty="0"/>
          </a:p>
          <a:p>
            <a:pPr marL="0" indent="0">
              <a:buNone/>
            </a:pPr>
            <a:r>
              <a:rPr lang="en-US" altLang="en-US" sz="2000" dirty="0"/>
              <a:t>March 24-28, 2025 – </a:t>
            </a:r>
            <a:r>
              <a:rPr lang="en-US" altLang="en-US" sz="2000" dirty="0" err="1"/>
              <a:t>NesCom</a:t>
            </a:r>
            <a:r>
              <a:rPr lang="en-US" altLang="en-US" sz="2000" dirty="0"/>
              <a:t>/RevCom/SASB (Feb 15, 2025, submission deadline)</a:t>
            </a:r>
          </a:p>
          <a:p>
            <a:pPr marL="0" indent="0">
              <a:buNone/>
            </a:pPr>
            <a:r>
              <a:rPr lang="en-US" altLang="en-US" sz="2000" b="0" dirty="0"/>
              <a:t>P802.11br PAR</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graphicFrame>
        <p:nvGraphicFramePr>
          <p:cNvPr id="6" name="Content Placeholder 5">
            <a:extLst>
              <a:ext uri="{FF2B5EF4-FFF2-40B4-BE49-F238E27FC236}">
                <a16:creationId xmlns:a16="http://schemas.microsoft.com/office/drawing/2014/main" id="{3FD16AC4-A0F9-42F5-AB33-67DCDE79803E}"/>
              </a:ext>
            </a:extLst>
          </p:cNvPr>
          <p:cNvGraphicFramePr>
            <a:graphicFrameLocks noGrp="1"/>
          </p:cNvGraphicFramePr>
          <p:nvPr>
            <p:ph idx="1"/>
            <p:extLst>
              <p:ext uri="{D42A27DB-BD31-4B8C-83A1-F6EECF244321}">
                <p14:modId xmlns:p14="http://schemas.microsoft.com/office/powerpoint/2010/main" val="3848308381"/>
              </p:ext>
            </p:extLst>
          </p:nvPr>
        </p:nvGraphicFramePr>
        <p:xfrm>
          <a:off x="1828800" y="2209800"/>
          <a:ext cx="8915400" cy="3452612"/>
        </p:xfrm>
        <a:graphic>
          <a:graphicData uri="http://schemas.openxmlformats.org/drawingml/2006/table">
            <a:tbl>
              <a:tblPr>
                <a:tableStyleId>{5C22544A-7EE6-4342-B048-85BDC9FD1C3A}</a:tableStyleId>
              </a:tblPr>
              <a:tblGrid>
                <a:gridCol w="3352800">
                  <a:extLst>
                    <a:ext uri="{9D8B030D-6E8A-4147-A177-3AD203B41FA5}">
                      <a16:colId xmlns:a16="http://schemas.microsoft.com/office/drawing/2014/main" val="322234217"/>
                    </a:ext>
                  </a:extLst>
                </a:gridCol>
                <a:gridCol w="5562600">
                  <a:extLst>
                    <a:ext uri="{9D8B030D-6E8A-4147-A177-3AD203B41FA5}">
                      <a16:colId xmlns:a16="http://schemas.microsoft.com/office/drawing/2014/main" val="3953026649"/>
                    </a:ext>
                  </a:extLst>
                </a:gridCol>
              </a:tblGrid>
              <a:tr h="313922">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rgbClr val="FFC000"/>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rgbClr val="FFC000"/>
                    </a:solidFill>
                  </a:tcPr>
                </a:tc>
                <a:extLst>
                  <a:ext uri="{0D108BD9-81ED-4DB2-BD59-A6C34878D82A}">
                    <a16:rowId xmlns:a16="http://schemas.microsoft.com/office/drawing/2014/main" val="516987332"/>
                  </a:ext>
                </a:extLst>
              </a:tr>
              <a:tr h="301849">
                <a:tc>
                  <a:txBody>
                    <a:bodyPr/>
                    <a:lstStyle/>
                    <a:p>
                      <a:pPr algn="l" fontAlgn="b"/>
                      <a:r>
                        <a:rPr lang="en-US" sz="2000" u="none" strike="noStrike">
                          <a:effectLst/>
                        </a:rPr>
                        <a:t>WG Agenda</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3"/>
                        </a:rPr>
                        <a:t>https://mentor.ieee.org/802.11/dcn/25/11-25-0196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37584790"/>
                  </a:ext>
                </a:extLst>
              </a:tr>
              <a:tr h="301849">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4"/>
                        </a:rPr>
                        <a:t>https://mentor.ieee.org/802.11/dcn/25/11-25-0197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21714293"/>
                  </a:ext>
                </a:extLst>
              </a:tr>
              <a:tr h="301849">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5"/>
                        </a:rPr>
                        <a:t>https://mentor.ieee.org/802.11/dcn/25/11-25-0216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244607177"/>
                  </a:ext>
                </a:extLst>
              </a:tr>
              <a:tr h="350145">
                <a:tc>
                  <a:txBody>
                    <a:bodyPr/>
                    <a:lstStyle/>
                    <a:p>
                      <a:pPr algn="l" fontAlgn="b"/>
                      <a:r>
                        <a:rPr lang="en-US" sz="2000" u="none" strike="noStrike" dirty="0">
                          <a:effectLst/>
                        </a:rPr>
                        <a:t>1</a:t>
                      </a:r>
                      <a:r>
                        <a:rPr lang="en-US" sz="2000" u="none" strike="noStrike" baseline="30000" dirty="0">
                          <a:effectLst/>
                        </a:rPr>
                        <a:t>st</a:t>
                      </a:r>
                      <a:r>
                        <a:rPr lang="en-US" sz="2000" u="none" strike="noStrike" dirty="0">
                          <a:effectLst/>
                        </a:rPr>
                        <a:t> vice chair</a:t>
                      </a:r>
                      <a:endParaRPr lang="en-US" sz="20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6"/>
                        </a:rPr>
                        <a:t>https://mentor.ieee.org/802.11/dcn/25/11-25-0006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353720264"/>
                  </a:ext>
                </a:extLst>
              </a:tr>
              <a:tr h="350145">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7"/>
                        </a:rPr>
                        <a:t>https://mentor.ieee.org/802.11/dcn/25/11-25-0214</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881355277"/>
                  </a:ext>
                </a:extLst>
              </a:tr>
              <a:tr h="301849">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8"/>
                        </a:rPr>
                        <a:t>https://mentor.ieee.org/802-ec/dcn/25/ec-25-0001</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57458227"/>
                  </a:ext>
                </a:extLst>
              </a:tr>
              <a:tr h="301849">
                <a:tc>
                  <a:txBody>
                    <a:bodyPr/>
                    <a:lstStyle/>
                    <a:p>
                      <a:pPr algn="l" fontAlgn="b"/>
                      <a:r>
                        <a:rPr lang="en-US" sz="2000" u="none" strike="noStrike">
                          <a:effectLst/>
                        </a:rPr>
                        <a:t>Chair's Supplementary Material</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9"/>
                        </a:rPr>
                        <a:t>https://mentor.ieee.org/802.11/dcn/25/11-25-0198</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673250651"/>
                  </a:ext>
                </a:extLst>
              </a:tr>
              <a:tr h="301849">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0"/>
                        </a:rPr>
                        <a:t>https://mentor.ieee.org/802.11/dcn/25/11-25-0217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3796881"/>
                  </a:ext>
                </a:extLst>
              </a:tr>
              <a:tr h="301849">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1"/>
                        </a:rPr>
                        <a:t>https://mentor.ieee.org/802.11/dcn/25/11-25-0215</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447818556"/>
                  </a:ext>
                </a:extLst>
              </a:tr>
              <a:tr h="301849">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dirty="0">
                          <a:effectLst/>
                          <a:hlinkClick r:id="rId12"/>
                        </a:rPr>
                        <a:t>https://mentor.ieee.org/802.11/dcn/24/11-24-2130</a:t>
                      </a:r>
                      <a:endParaRPr lang="en-US" sz="20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89606903"/>
                  </a:ext>
                </a:extLst>
              </a:tr>
            </a:tbl>
          </a:graphicData>
        </a:graphic>
      </p:graphicFrame>
      <p:sp>
        <p:nvSpPr>
          <p:cNvPr id="3" name="Date Placeholder 2"/>
          <p:cNvSpPr>
            <a:spLocks noGrp="1"/>
          </p:cNvSpPr>
          <p:nvPr>
            <p:ph type="dt" sz="half" idx="10"/>
          </p:nvPr>
        </p:nvSpPr>
        <p:spPr/>
        <p:txBody>
          <a:bodyPr/>
          <a:lstStyle/>
          <a:p>
            <a:pPr>
              <a:defRPr/>
            </a:pPr>
            <a:r>
              <a:rPr lang="en-US"/>
              <a:t>March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March 2025 session DOES count toward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lvl="1" algn="just">
              <a:spcBef>
                <a:spcPts val="1800"/>
              </a:spcBef>
              <a:buFont typeface="Arial" panose="020B0604020202020204" pitchFamily="34" charset="0"/>
              <a:buChar char="•"/>
            </a:pPr>
            <a:r>
              <a:rPr lang="en-US" altLang="en-US" dirty="0">
                <a:cs typeface="Arial" panose="020B0604020202020204" pitchFamily="34" charset="0"/>
              </a:rPr>
              <a:t>Review and approve draft responses to the following consultations:</a:t>
            </a:r>
          </a:p>
          <a:p>
            <a:pPr marL="97313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Ofcom:  </a:t>
            </a:r>
            <a:r>
              <a:rPr lang="en-US" sz="1600" spc="-5" dirty="0">
                <a:solidFill>
                  <a:schemeClr val="tx1"/>
                </a:solidFill>
                <a:cs typeface="Arial"/>
                <a:hlinkClick r:id="rId3"/>
              </a:rPr>
              <a:t>Updating Wireless Telegraphy </a:t>
            </a:r>
            <a:r>
              <a:rPr lang="en-US" sz="1600" spc="-5" dirty="0" err="1">
                <a:solidFill>
                  <a:schemeClr val="tx1"/>
                </a:solidFill>
                <a:cs typeface="Arial"/>
                <a:hlinkClick r:id="rId3"/>
              </a:rPr>
              <a:t>Licence</a:t>
            </a:r>
            <a:r>
              <a:rPr lang="en-US" sz="1600" spc="-5" dirty="0">
                <a:solidFill>
                  <a:schemeClr val="tx1"/>
                </a:solidFill>
                <a:cs typeface="Arial"/>
                <a:hlinkClick r:id="rId3"/>
              </a:rPr>
              <a:t> Exemptions</a:t>
            </a:r>
            <a:endParaRPr lang="en-US" sz="1600" spc="-5" dirty="0">
              <a:solidFill>
                <a:schemeClr val="tx1"/>
              </a:solidFill>
              <a:cs typeface="Arial"/>
            </a:endParaRPr>
          </a:p>
          <a:p>
            <a:pPr marL="97313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UAE TDRA:  </a:t>
            </a:r>
            <a:r>
              <a:rPr lang="en-US" sz="1600" spc="-5" dirty="0">
                <a:solidFill>
                  <a:schemeClr val="tx1"/>
                </a:solidFill>
                <a:cs typeface="Arial"/>
                <a:hlinkClick r:id="rId4"/>
              </a:rPr>
              <a:t>UAE Spectrum Outlook 2026 – 2031 </a:t>
            </a:r>
            <a:endParaRPr lang="en-US" sz="1600" spc="-5" dirty="0">
              <a:solidFill>
                <a:schemeClr val="tx1"/>
              </a:solidFill>
              <a:cs typeface="Arial"/>
            </a:endParaRPr>
          </a:p>
          <a:p>
            <a:pPr marL="97313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Australia ACMA:  </a:t>
            </a:r>
            <a:r>
              <a:rPr lang="en-US" sz="1600" spc="-5" dirty="0">
                <a:solidFill>
                  <a:schemeClr val="tx1"/>
                </a:solidFill>
                <a:cs typeface="Arial"/>
                <a:hlinkClick r:id="rId5"/>
              </a:rPr>
              <a:t>Draft Five-year spectrum outlook 2025-30</a:t>
            </a:r>
            <a:endParaRPr lang="en-US" sz="1600" spc="-5" dirty="0">
              <a:solidFill>
                <a:schemeClr val="tx1"/>
              </a:solidFill>
              <a:cs typeface="Arial"/>
            </a:endParaRPr>
          </a:p>
          <a:p>
            <a:pPr lvl="1" algn="just">
              <a:spcBef>
                <a:spcPts val="1800"/>
              </a:spcBef>
              <a:buFont typeface="Arial" panose="020B0604020202020204" pitchFamily="34" charset="0"/>
              <a:buChar char="•"/>
            </a:pPr>
            <a:r>
              <a:rPr lang="en-US" altLang="en-US" dirty="0">
                <a:cs typeface="Arial" panose="020B0604020202020204" pitchFamily="34" charset="0"/>
              </a:rPr>
              <a:t>Discuss the latest topics related to spectrum and regulation in Europe, North America, and Asia Pacific, including </a:t>
            </a:r>
          </a:p>
          <a:p>
            <a:pPr marL="968375" lvl="2" indent="-173038" algn="just">
              <a:spcBef>
                <a:spcPts val="600"/>
              </a:spcBef>
              <a:buFont typeface="Arial" panose="020B0604020202020204" pitchFamily="34" charset="0"/>
              <a:buChar char="•"/>
            </a:pPr>
            <a:r>
              <a:rPr lang="en-US" altLang="en-US" sz="1600" dirty="0">
                <a:cs typeface="Arial" panose="020B0604020202020204" pitchFamily="34" charset="0"/>
              </a:rPr>
              <a:t> ETSI BRAN update</a:t>
            </a:r>
            <a:endParaRPr lang="en-US" sz="2400" dirty="0">
              <a:cs typeface="Arial" panose="020B0604020202020204" pitchFamily="34" charset="0"/>
            </a:endParaRPr>
          </a:p>
          <a:p>
            <a:pPr marL="630238" marR="117475" lvl="1" indent="-230188" algn="just">
              <a:buFont typeface="Times New Roman" pitchFamily="16" charset="0"/>
              <a:buChar char="•"/>
              <a:tabLst>
                <a:tab pos="230188" algn="l"/>
              </a:tabLst>
            </a:pPr>
            <a:r>
              <a:rPr lang="en-US" dirty="0"/>
              <a:t>Invited presentation on Tuesday AM2: Canada Spectrum Outlook, Yan </a:t>
            </a:r>
            <a:r>
              <a:rPr lang="en-US" dirty="0" err="1"/>
              <a:t>Losier</a:t>
            </a: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276212</TotalTime>
  <Words>2712</Words>
  <Application>Microsoft Office PowerPoint</Application>
  <PresentationFormat>Widescreen</PresentationFormat>
  <Paragraphs>670</Paragraphs>
  <Slides>31</Slides>
  <Notes>15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40" baseType="lpstr">
      <vt:lpstr>Arial</vt:lpstr>
      <vt:lpstr>Arial Narrow</vt:lpstr>
      <vt:lpstr>Calibri</vt:lpstr>
      <vt:lpstr>Open Sans</vt:lpstr>
      <vt:lpstr>Tahoma</vt:lpstr>
      <vt:lpstr>Times New Roman</vt:lpstr>
      <vt:lpstr>Default Design</vt:lpstr>
      <vt:lpstr>Custom Design</vt:lpstr>
      <vt:lpstr>Document</vt:lpstr>
      <vt:lpstr>802.11 Working Group Opening Report March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(January to March)</vt:lpstr>
      <vt:lpstr>M4.1.7 Percentage of attendees: In-person vs Remote</vt:lpstr>
      <vt:lpstr>M4.1.7 In-person vs Remote by number of sessions attended (voting members only)</vt:lpstr>
      <vt:lpstr>M6.1 Announcements: 2025 January Designation of Individual experts</vt:lpstr>
      <vt:lpstr>M6.1 Announcements: WAA liaison relationship</vt:lpstr>
      <vt:lpstr>M6.1 Announcements: 802.11 Calendar in Outlook</vt:lpstr>
      <vt:lpstr>M6.1 Announcements: IEEE SA Awards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2604</cp:revision>
  <cp:lastPrinted>1998-02-10T13:28:06Z</cp:lastPrinted>
  <dcterms:created xsi:type="dcterms:W3CDTF">1998-02-10T13:07:52Z</dcterms:created>
  <dcterms:modified xsi:type="dcterms:W3CDTF">2025-03-10T12:15:55Z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