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74" r:id="rId25"/>
    <p:sldId id="575" r:id="rId26"/>
    <p:sldId id="550" r:id="rId27"/>
    <p:sldId id="573"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BB459-B08B-480D-A411-012C1300CEEC}" v="42" dt="2025-03-05T22:53:31.7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161" d="100"/>
          <a:sy n="161" d="100"/>
        </p:scale>
        <p:origin x="772" y="100"/>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5A883C8A-4704-45E0-8EBC-F0D76234DD5A}"/>
    <pc:docChg chg="custSel addSld delSld modSld modMainMaster">
      <pc:chgData name="Stacey, Robert" userId="8f61b79c-1993-4b76-a5c5-6bb0e2071c28" providerId="ADAL" clId="{5A883C8A-4704-45E0-8EBC-F0D76234DD5A}" dt="2025-01-22T22:49:43.878" v="1349" actId="20577"/>
      <pc:docMkLst>
        <pc:docMk/>
      </pc:docMkLst>
      <pc:sldChg chg="modSp mod">
        <pc:chgData name="Stacey, Robert" userId="8f61b79c-1993-4b76-a5c5-6bb0e2071c28" providerId="ADAL" clId="{5A883C8A-4704-45E0-8EBC-F0D76234DD5A}" dt="2025-01-22T22:43:15.272" v="1142" actId="13926"/>
        <pc:sldMkLst>
          <pc:docMk/>
          <pc:sldMk cId="2557909821" sldId="422"/>
        </pc:sldMkLst>
        <pc:graphicFrameChg chg="modGraphic">
          <ac:chgData name="Stacey, Robert" userId="8f61b79c-1993-4b76-a5c5-6bb0e2071c28" providerId="ADAL" clId="{5A883C8A-4704-45E0-8EBC-F0D76234DD5A}" dt="2025-01-22T22:43:15.272" v="1142"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5A883C8A-4704-45E0-8EBC-F0D76234DD5A}" dt="2025-01-22T22:23:02.118" v="23" actId="20577"/>
        <pc:sldMkLst>
          <pc:docMk/>
          <pc:sldMk cId="109139153" sldId="522"/>
        </pc:sldMkLst>
        <pc:spChg chg="mod">
          <ac:chgData name="Stacey, Robert" userId="8f61b79c-1993-4b76-a5c5-6bb0e2071c28" providerId="ADAL" clId="{5A883C8A-4704-45E0-8EBC-F0D76234DD5A}" dt="2025-01-22T22:23:02.118" v="23" actId="20577"/>
          <ac:spMkLst>
            <pc:docMk/>
            <pc:sldMk cId="109139153" sldId="522"/>
            <ac:spMk id="6149" creationId="{00000000-0000-0000-0000-000000000000}"/>
          </ac:spMkLst>
        </pc:spChg>
        <pc:spChg chg="mod">
          <ac:chgData name="Stacey, Robert" userId="8f61b79c-1993-4b76-a5c5-6bb0e2071c28" providerId="ADAL" clId="{5A883C8A-4704-45E0-8EBC-F0D76234DD5A}" dt="2025-01-22T22:22:55.659" v="19" actId="20577"/>
          <ac:spMkLst>
            <pc:docMk/>
            <pc:sldMk cId="109139153" sldId="522"/>
            <ac:spMk id="6150" creationId="{00000000-0000-0000-0000-000000000000}"/>
          </ac:spMkLst>
        </pc:spChg>
      </pc:sldChg>
      <pc:sldChg chg="modSp mod">
        <pc:chgData name="Stacey, Robert" userId="8f61b79c-1993-4b76-a5c5-6bb0e2071c28" providerId="ADAL" clId="{5A883C8A-4704-45E0-8EBC-F0D76234DD5A}" dt="2025-01-22T22:23:08.166" v="28" actId="20577"/>
        <pc:sldMkLst>
          <pc:docMk/>
          <pc:sldMk cId="609408808" sldId="523"/>
        </pc:sldMkLst>
        <pc:spChg chg="mod">
          <ac:chgData name="Stacey, Robert" userId="8f61b79c-1993-4b76-a5c5-6bb0e2071c28" providerId="ADAL" clId="{5A883C8A-4704-45E0-8EBC-F0D76234DD5A}" dt="2025-01-22T22:23:08.166" v="28" actId="20577"/>
          <ac:spMkLst>
            <pc:docMk/>
            <pc:sldMk cId="609408808" sldId="523"/>
            <ac:spMk id="8195" creationId="{00000000-0000-0000-0000-000000000000}"/>
          </ac:spMkLst>
        </pc:spChg>
      </pc:sldChg>
      <pc:sldChg chg="modSp mod">
        <pc:chgData name="Stacey, Robert" userId="8f61b79c-1993-4b76-a5c5-6bb0e2071c28" providerId="ADAL" clId="{5A883C8A-4704-45E0-8EBC-F0D76234DD5A}" dt="2025-01-22T22:23:30.362" v="38" actId="20577"/>
        <pc:sldMkLst>
          <pc:docMk/>
          <pc:sldMk cId="984721981" sldId="525"/>
        </pc:sldMkLst>
        <pc:spChg chg="mod">
          <ac:chgData name="Stacey, Robert" userId="8f61b79c-1993-4b76-a5c5-6bb0e2071c28" providerId="ADAL" clId="{5A883C8A-4704-45E0-8EBC-F0D76234DD5A}" dt="2025-01-22T22:23:30.362" v="38" actId="20577"/>
          <ac:spMkLst>
            <pc:docMk/>
            <pc:sldMk cId="984721981" sldId="525"/>
            <ac:spMk id="2" creationId="{00000000-0000-0000-0000-000000000000}"/>
          </ac:spMkLst>
        </pc:spChg>
      </pc:sldChg>
      <pc:sldChg chg="modSp mod">
        <pc:chgData name="Stacey, Robert" userId="8f61b79c-1993-4b76-a5c5-6bb0e2071c28" providerId="ADAL" clId="{5A883C8A-4704-45E0-8EBC-F0D76234DD5A}" dt="2025-01-22T22:23:41.883" v="40" actId="6549"/>
        <pc:sldMkLst>
          <pc:docMk/>
          <pc:sldMk cId="3429797880" sldId="526"/>
        </pc:sldMkLst>
        <pc:spChg chg="mod">
          <ac:chgData name="Stacey, Robert" userId="8f61b79c-1993-4b76-a5c5-6bb0e2071c28" providerId="ADAL" clId="{5A883C8A-4704-45E0-8EBC-F0D76234DD5A}" dt="2025-01-22T22:23:41.883" v="40" actId="6549"/>
          <ac:spMkLst>
            <pc:docMk/>
            <pc:sldMk cId="3429797880" sldId="526"/>
            <ac:spMk id="7" creationId="{00000000-0000-0000-0000-000000000000}"/>
          </ac:spMkLst>
        </pc:spChg>
      </pc:sldChg>
      <pc:sldChg chg="modSp mod">
        <pc:chgData name="Stacey, Robert" userId="8f61b79c-1993-4b76-a5c5-6bb0e2071c28" providerId="ADAL" clId="{5A883C8A-4704-45E0-8EBC-F0D76234DD5A}" dt="2025-01-22T22:41:06.914" v="1138" actId="20577"/>
        <pc:sldMkLst>
          <pc:docMk/>
          <pc:sldMk cId="723633442" sldId="529"/>
        </pc:sldMkLst>
        <pc:spChg chg="mod">
          <ac:chgData name="Stacey, Robert" userId="8f61b79c-1993-4b76-a5c5-6bb0e2071c28" providerId="ADAL" clId="{5A883C8A-4704-45E0-8EBC-F0D76234DD5A}" dt="2025-01-22T22:41:06.914" v="1138" actId="20577"/>
          <ac:spMkLst>
            <pc:docMk/>
            <pc:sldMk cId="723633442" sldId="529"/>
            <ac:spMk id="13315" creationId="{00000000-0000-0000-0000-000000000000}"/>
          </ac:spMkLst>
        </pc:spChg>
      </pc:sldChg>
      <pc:sldChg chg="modSp mod">
        <pc:chgData name="Stacey, Robert" userId="8f61b79c-1993-4b76-a5c5-6bb0e2071c28" providerId="ADAL" clId="{5A883C8A-4704-45E0-8EBC-F0D76234DD5A}" dt="2025-01-22T22:42:32.792" v="1139" actId="6549"/>
        <pc:sldMkLst>
          <pc:docMk/>
          <pc:sldMk cId="371744886" sldId="530"/>
        </pc:sldMkLst>
        <pc:spChg chg="mod">
          <ac:chgData name="Stacey, Robert" userId="8f61b79c-1993-4b76-a5c5-6bb0e2071c28" providerId="ADAL" clId="{5A883C8A-4704-45E0-8EBC-F0D76234DD5A}" dt="2025-01-22T22:42:32.792" v="1139" actId="6549"/>
          <ac:spMkLst>
            <pc:docMk/>
            <pc:sldMk cId="371744886" sldId="530"/>
            <ac:spMk id="3" creationId="{B8413345-DD63-8134-2505-528B8D010486}"/>
          </ac:spMkLst>
        </pc:spChg>
      </pc:sldChg>
      <pc:sldChg chg="modSp mod">
        <pc:chgData name="Stacey, Robert" userId="8f61b79c-1993-4b76-a5c5-6bb0e2071c28" providerId="ADAL" clId="{5A883C8A-4704-45E0-8EBC-F0D76234DD5A}" dt="2025-01-22T22:43:33.426" v="1143" actId="6549"/>
        <pc:sldMkLst>
          <pc:docMk/>
          <pc:sldMk cId="2635750655" sldId="550"/>
        </pc:sldMkLst>
        <pc:spChg chg="mod">
          <ac:chgData name="Stacey, Robert" userId="8f61b79c-1993-4b76-a5c5-6bb0e2071c28" providerId="ADAL" clId="{5A883C8A-4704-45E0-8EBC-F0D76234DD5A}" dt="2025-01-22T22:43:33.426" v="1143" actId="6549"/>
          <ac:spMkLst>
            <pc:docMk/>
            <pc:sldMk cId="2635750655" sldId="550"/>
            <ac:spMk id="21506" creationId="{00000000-0000-0000-0000-000000000000}"/>
          </ac:spMkLst>
        </pc:spChg>
      </pc:sldChg>
      <pc:sldChg chg="del">
        <pc:chgData name="Stacey, Robert" userId="8f61b79c-1993-4b76-a5c5-6bb0e2071c28" providerId="ADAL" clId="{5A883C8A-4704-45E0-8EBC-F0D76234DD5A}" dt="2025-01-22T22:43:39.229" v="1144" actId="47"/>
        <pc:sldMkLst>
          <pc:docMk/>
          <pc:sldMk cId="2914520545" sldId="569"/>
        </pc:sldMkLst>
      </pc:sldChg>
      <pc:sldChg chg="del">
        <pc:chgData name="Stacey, Robert" userId="8f61b79c-1993-4b76-a5c5-6bb0e2071c28" providerId="ADAL" clId="{5A883C8A-4704-45E0-8EBC-F0D76234DD5A}" dt="2025-01-22T22:43:41.911" v="1145" actId="47"/>
        <pc:sldMkLst>
          <pc:docMk/>
          <pc:sldMk cId="1527660371" sldId="573"/>
        </pc:sldMkLst>
      </pc:sldChg>
      <pc:sldChg chg="modSp new mod">
        <pc:chgData name="Stacey, Robert" userId="8f61b79c-1993-4b76-a5c5-6bb0e2071c28" providerId="ADAL" clId="{5A883C8A-4704-45E0-8EBC-F0D76234DD5A}" dt="2025-01-22T22:49:43.878" v="1349" actId="20577"/>
        <pc:sldMkLst>
          <pc:docMk/>
          <pc:sldMk cId="3383463453" sldId="573"/>
        </pc:sldMkLst>
        <pc:spChg chg="mod">
          <ac:chgData name="Stacey, Robert" userId="8f61b79c-1993-4b76-a5c5-6bb0e2071c28" providerId="ADAL" clId="{5A883C8A-4704-45E0-8EBC-F0D76234DD5A}" dt="2025-01-22T22:49:43.878" v="1349" actId="20577"/>
          <ac:spMkLst>
            <pc:docMk/>
            <pc:sldMk cId="3383463453" sldId="573"/>
            <ac:spMk id="2" creationId="{937D6779-BBB0-D5A1-6368-99869FF40835}"/>
          </ac:spMkLst>
        </pc:spChg>
        <pc:spChg chg="mod">
          <ac:chgData name="Stacey, Robert" userId="8f61b79c-1993-4b76-a5c5-6bb0e2071c28" providerId="ADAL" clId="{5A883C8A-4704-45E0-8EBC-F0D76234DD5A}" dt="2025-01-22T22:47:28.423" v="1319" actId="313"/>
          <ac:spMkLst>
            <pc:docMk/>
            <pc:sldMk cId="3383463453" sldId="573"/>
            <ac:spMk id="3" creationId="{F028384A-8621-24F9-C8DE-2373EA07BBB4}"/>
          </ac:spMkLst>
        </pc:spChg>
      </pc:sldChg>
      <pc:sldMasterChg chg="modSp mod">
        <pc:chgData name="Stacey, Robert" userId="8f61b79c-1993-4b76-a5c5-6bb0e2071c28" providerId="ADAL" clId="{5A883C8A-4704-45E0-8EBC-F0D76234DD5A}" dt="2025-01-22T22:22:30.935" v="12" actId="20577"/>
        <pc:sldMasterMkLst>
          <pc:docMk/>
          <pc:sldMasterMk cId="0" sldId="2147483648"/>
        </pc:sldMasterMkLst>
        <pc:spChg chg="mod">
          <ac:chgData name="Stacey, Robert" userId="8f61b79c-1993-4b76-a5c5-6bb0e2071c28" providerId="ADAL" clId="{5A883C8A-4704-45E0-8EBC-F0D76234DD5A}" dt="2025-01-22T22:22:30.935" v="12" actId="20577"/>
          <ac:spMkLst>
            <pc:docMk/>
            <pc:sldMasterMk cId="0" sldId="2147483648"/>
            <ac:spMk id="1031" creationId="{00000000-0000-0000-0000-000000000000}"/>
          </ac:spMkLst>
        </pc:spChg>
      </pc:sldMasterChg>
    </pc:docChg>
  </pc:docChgLst>
  <pc:docChgLst>
    <pc:chgData name="Stacey, Robert" userId="8f61b79c-1993-4b76-a5c5-6bb0e2071c28" providerId="ADAL" clId="{306BB459-B08B-480D-A411-012C1300CEEC}"/>
    <pc:docChg chg="undo custSel addSld modSld">
      <pc:chgData name="Stacey, Robert" userId="8f61b79c-1993-4b76-a5c5-6bb0e2071c28" providerId="ADAL" clId="{306BB459-B08B-480D-A411-012C1300CEEC}" dt="2025-03-05T22:57:47.039" v="778" actId="6549"/>
      <pc:docMkLst>
        <pc:docMk/>
      </pc:docMkLst>
      <pc:sldChg chg="modSp mod">
        <pc:chgData name="Stacey, Robert" userId="8f61b79c-1993-4b76-a5c5-6bb0e2071c28" providerId="ADAL" clId="{306BB459-B08B-480D-A411-012C1300CEEC}" dt="2025-03-05T22:49:07.751" v="661" actId="20577"/>
        <pc:sldMkLst>
          <pc:docMk/>
          <pc:sldMk cId="0" sldId="379"/>
        </pc:sldMkLst>
        <pc:graphicFrameChg chg="modGraphic">
          <ac:chgData name="Stacey, Robert" userId="8f61b79c-1993-4b76-a5c5-6bb0e2071c28" providerId="ADAL" clId="{306BB459-B08B-480D-A411-012C1300CEEC}" dt="2025-03-05T22:49:07.751" v="661" actId="20577"/>
          <ac:graphicFrameMkLst>
            <pc:docMk/>
            <pc:sldMk cId="0" sldId="379"/>
            <ac:graphicFrameMk id="7" creationId="{00000000-0000-0000-0000-000000000000}"/>
          </ac:graphicFrameMkLst>
        </pc:graphicFrameChg>
      </pc:sldChg>
      <pc:sldChg chg="modSp mod">
        <pc:chgData name="Stacey, Robert" userId="8f61b79c-1993-4b76-a5c5-6bb0e2071c28" providerId="ADAL" clId="{306BB459-B08B-480D-A411-012C1300CEEC}" dt="2025-03-05T22:25:05.926" v="508" actId="20577"/>
        <pc:sldMkLst>
          <pc:docMk/>
          <pc:sldMk cId="0" sldId="383"/>
        </pc:sldMkLst>
        <pc:spChg chg="mod">
          <ac:chgData name="Stacey, Robert" userId="8f61b79c-1993-4b76-a5c5-6bb0e2071c28" providerId="ADAL" clId="{306BB459-B08B-480D-A411-012C1300CEEC}" dt="2025-03-05T22:25:05.926" v="508" actId="20577"/>
          <ac:spMkLst>
            <pc:docMk/>
            <pc:sldMk cId="0" sldId="383"/>
            <ac:spMk id="22534" creationId="{00000000-0000-0000-0000-000000000000}"/>
          </ac:spMkLst>
        </pc:spChg>
        <pc:graphicFrameChg chg="modGraphic">
          <ac:chgData name="Stacey, Robert" userId="8f61b79c-1993-4b76-a5c5-6bb0e2071c28" providerId="ADAL" clId="{306BB459-B08B-480D-A411-012C1300CEEC}" dt="2025-03-05T22:24:57.738" v="501" actId="20577"/>
          <ac:graphicFrameMkLst>
            <pc:docMk/>
            <pc:sldMk cId="0" sldId="383"/>
            <ac:graphicFrameMk id="5" creationId="{00000000-0000-0000-0000-000000000000}"/>
          </ac:graphicFrameMkLst>
        </pc:graphicFrameChg>
      </pc:sldChg>
      <pc:sldChg chg="modSp mod">
        <pc:chgData name="Stacey, Robert" userId="8f61b79c-1993-4b76-a5c5-6bb0e2071c28" providerId="ADAL" clId="{306BB459-B08B-480D-A411-012C1300CEEC}" dt="2025-03-05T22:40:04.027" v="522" actId="1076"/>
        <pc:sldMkLst>
          <pc:docMk/>
          <pc:sldMk cId="2016195735" sldId="398"/>
        </pc:sldMkLst>
        <pc:spChg chg="mod">
          <ac:chgData name="Stacey, Robert" userId="8f61b79c-1993-4b76-a5c5-6bb0e2071c28" providerId="ADAL" clId="{306BB459-B08B-480D-A411-012C1300CEEC}" dt="2025-03-05T22:40:04.027" v="522" actId="1076"/>
          <ac:spMkLst>
            <pc:docMk/>
            <pc:sldMk cId="2016195735" sldId="398"/>
            <ac:spMk id="41" creationId="{00000000-0000-0000-0000-000000000000}"/>
          </ac:spMkLst>
        </pc:spChg>
      </pc:sldChg>
      <pc:sldChg chg="modSp mod">
        <pc:chgData name="Stacey, Robert" userId="8f61b79c-1993-4b76-a5c5-6bb0e2071c28" providerId="ADAL" clId="{306BB459-B08B-480D-A411-012C1300CEEC}" dt="2025-03-05T22:57:47.039" v="778" actId="6549"/>
        <pc:sldMkLst>
          <pc:docMk/>
          <pc:sldMk cId="109139153" sldId="522"/>
        </pc:sldMkLst>
        <pc:spChg chg="mod">
          <ac:chgData name="Stacey, Robert" userId="8f61b79c-1993-4b76-a5c5-6bb0e2071c28" providerId="ADAL" clId="{306BB459-B08B-480D-A411-012C1300CEEC}" dt="2025-03-05T22:57:47.039" v="778" actId="6549"/>
          <ac:spMkLst>
            <pc:docMk/>
            <pc:sldMk cId="109139153" sldId="522"/>
            <ac:spMk id="6150" creationId="{00000000-0000-0000-0000-000000000000}"/>
          </ac:spMkLst>
        </pc:spChg>
      </pc:sldChg>
      <pc:sldChg chg="modSp mod">
        <pc:chgData name="Stacey, Robert" userId="8f61b79c-1993-4b76-a5c5-6bb0e2071c28" providerId="ADAL" clId="{306BB459-B08B-480D-A411-012C1300CEEC}" dt="2025-03-05T22:50:25.892" v="696" actId="20577"/>
        <pc:sldMkLst>
          <pc:docMk/>
          <pc:sldMk cId="3429797880" sldId="526"/>
        </pc:sldMkLst>
        <pc:spChg chg="mod">
          <ac:chgData name="Stacey, Robert" userId="8f61b79c-1993-4b76-a5c5-6bb0e2071c28" providerId="ADAL" clId="{306BB459-B08B-480D-A411-012C1300CEEC}" dt="2025-03-05T22:50:25.892" v="696" actId="20577"/>
          <ac:spMkLst>
            <pc:docMk/>
            <pc:sldMk cId="3429797880" sldId="526"/>
            <ac:spMk id="7" creationId="{00000000-0000-0000-0000-000000000000}"/>
          </ac:spMkLst>
        </pc:spChg>
      </pc:sldChg>
      <pc:sldChg chg="modSp mod">
        <pc:chgData name="Stacey, Robert" userId="8f61b79c-1993-4b76-a5c5-6bb0e2071c28" providerId="ADAL" clId="{306BB459-B08B-480D-A411-012C1300CEEC}" dt="2025-03-05T22:52:33.164" v="754" actId="6549"/>
        <pc:sldMkLst>
          <pc:docMk/>
          <pc:sldMk cId="3717701189" sldId="527"/>
        </pc:sldMkLst>
        <pc:spChg chg="mod">
          <ac:chgData name="Stacey, Robert" userId="8f61b79c-1993-4b76-a5c5-6bb0e2071c28" providerId="ADAL" clId="{306BB459-B08B-480D-A411-012C1300CEEC}" dt="2025-03-05T22:52:33.164" v="754" actId="6549"/>
          <ac:spMkLst>
            <pc:docMk/>
            <pc:sldMk cId="3717701189" sldId="527"/>
            <ac:spMk id="15363" creationId="{00000000-0000-0000-0000-000000000000}"/>
          </ac:spMkLst>
        </pc:spChg>
      </pc:sldChg>
      <pc:sldChg chg="addSp delSp modSp mod chgLayout">
        <pc:chgData name="Stacey, Robert" userId="8f61b79c-1993-4b76-a5c5-6bb0e2071c28" providerId="ADAL" clId="{306BB459-B08B-480D-A411-012C1300CEEC}" dt="2025-03-05T22:54:47.627" v="772" actId="207"/>
        <pc:sldMkLst>
          <pc:docMk/>
          <pc:sldMk cId="1711243814" sldId="528"/>
        </pc:sldMkLst>
        <pc:spChg chg="mod ord">
          <ac:chgData name="Stacey, Robert" userId="8f61b79c-1993-4b76-a5c5-6bb0e2071c28" providerId="ADAL" clId="{306BB459-B08B-480D-A411-012C1300CEEC}" dt="2025-03-05T22:53:28.517" v="756" actId="700"/>
          <ac:spMkLst>
            <pc:docMk/>
            <pc:sldMk cId="1711243814" sldId="528"/>
            <ac:spMk id="2" creationId="{00000000-0000-0000-0000-000000000000}"/>
          </ac:spMkLst>
        </pc:spChg>
        <pc:spChg chg="mod ord">
          <ac:chgData name="Stacey, Robert" userId="8f61b79c-1993-4b76-a5c5-6bb0e2071c28" providerId="ADAL" clId="{306BB459-B08B-480D-A411-012C1300CEEC}" dt="2025-03-05T22:53:28.517" v="756" actId="700"/>
          <ac:spMkLst>
            <pc:docMk/>
            <pc:sldMk cId="1711243814" sldId="528"/>
            <ac:spMk id="3" creationId="{00000000-0000-0000-0000-000000000000}"/>
          </ac:spMkLst>
        </pc:spChg>
        <pc:spChg chg="add del mod ord">
          <ac:chgData name="Stacey, Robert" userId="8f61b79c-1993-4b76-a5c5-6bb0e2071c28" providerId="ADAL" clId="{306BB459-B08B-480D-A411-012C1300CEEC}" dt="2025-03-05T22:53:31.763" v="757"/>
          <ac:spMkLst>
            <pc:docMk/>
            <pc:sldMk cId="1711243814" sldId="528"/>
            <ac:spMk id="4" creationId="{15F42024-19BB-FAE4-C827-2BE2378DF41F}"/>
          </ac:spMkLst>
        </pc:spChg>
        <pc:spChg chg="mod ord">
          <ac:chgData name="Stacey, Robert" userId="8f61b79c-1993-4b76-a5c5-6bb0e2071c28" providerId="ADAL" clId="{306BB459-B08B-480D-A411-012C1300CEEC}" dt="2025-03-05T22:53:28.517" v="756" actId="700"/>
          <ac:spMkLst>
            <pc:docMk/>
            <pc:sldMk cId="1711243814" sldId="528"/>
            <ac:spMk id="9218" creationId="{00000000-0000-0000-0000-000000000000}"/>
          </ac:spMkLst>
        </pc:spChg>
        <pc:spChg chg="mod ord">
          <ac:chgData name="Stacey, Robert" userId="8f61b79c-1993-4b76-a5c5-6bb0e2071c28" providerId="ADAL" clId="{306BB459-B08B-480D-A411-012C1300CEEC}" dt="2025-03-05T22:53:28.517" v="756" actId="700"/>
          <ac:spMkLst>
            <pc:docMk/>
            <pc:sldMk cId="1711243814" sldId="528"/>
            <ac:spMk id="9220" creationId="{00000000-0000-0000-0000-000000000000}"/>
          </ac:spMkLst>
        </pc:spChg>
        <pc:graphicFrameChg chg="del">
          <ac:chgData name="Stacey, Robert" userId="8f61b79c-1993-4b76-a5c5-6bb0e2071c28" providerId="ADAL" clId="{306BB459-B08B-480D-A411-012C1300CEEC}" dt="2025-03-05T22:53:24.008" v="755" actId="478"/>
          <ac:graphicFrameMkLst>
            <pc:docMk/>
            <pc:sldMk cId="1711243814" sldId="528"/>
            <ac:graphicFrameMk id="5" creationId="{07CE5F1C-4DB5-A3DC-7CA4-A6178201AEA5}"/>
          </ac:graphicFrameMkLst>
        </pc:graphicFrameChg>
        <pc:graphicFrameChg chg="add mod modGraphic">
          <ac:chgData name="Stacey, Robert" userId="8f61b79c-1993-4b76-a5c5-6bb0e2071c28" providerId="ADAL" clId="{306BB459-B08B-480D-A411-012C1300CEEC}" dt="2025-03-05T22:54:47.627" v="772" actId="207"/>
          <ac:graphicFrameMkLst>
            <pc:docMk/>
            <pc:sldMk cId="1711243814" sldId="528"/>
            <ac:graphicFrameMk id="6" creationId="{3FD16AC4-A0F9-42F5-AB33-67DCDE79803E}"/>
          </ac:graphicFrameMkLst>
        </pc:graphicFrameChg>
      </pc:sldChg>
      <pc:sldChg chg="modSp mod">
        <pc:chgData name="Stacey, Robert" userId="8f61b79c-1993-4b76-a5c5-6bb0e2071c28" providerId="ADAL" clId="{306BB459-B08B-480D-A411-012C1300CEEC}" dt="2025-03-03T16:11:46.361" v="131"/>
        <pc:sldMkLst>
          <pc:docMk/>
          <pc:sldMk cId="2635750655" sldId="550"/>
        </pc:sldMkLst>
        <pc:spChg chg="mod">
          <ac:chgData name="Stacey, Robert" userId="8f61b79c-1993-4b76-a5c5-6bb0e2071c28" providerId="ADAL" clId="{306BB459-B08B-480D-A411-012C1300CEEC}" dt="2025-03-03T16:11:46.361" v="131"/>
          <ac:spMkLst>
            <pc:docMk/>
            <pc:sldMk cId="2635750655" sldId="550"/>
            <ac:spMk id="21506" creationId="{00000000-0000-0000-0000-000000000000}"/>
          </ac:spMkLst>
        </pc:spChg>
      </pc:sldChg>
      <pc:sldChg chg="addSp delSp modSp">
        <pc:chgData name="Stacey, Robert" userId="8f61b79c-1993-4b76-a5c5-6bb0e2071c28" providerId="ADAL" clId="{306BB459-B08B-480D-A411-012C1300CEEC}" dt="2025-03-05T22:38:50.898" v="520" actId="1038"/>
        <pc:sldMkLst>
          <pc:docMk/>
          <pc:sldMk cId="345419726" sldId="564"/>
        </pc:sldMkLst>
        <pc:spChg chg="add del mod">
          <ac:chgData name="Stacey, Robert" userId="8f61b79c-1993-4b76-a5c5-6bb0e2071c28" providerId="ADAL" clId="{306BB459-B08B-480D-A411-012C1300CEEC}" dt="2025-03-05T22:38:19.752" v="510"/>
          <ac:spMkLst>
            <pc:docMk/>
            <pc:sldMk cId="345419726" sldId="564"/>
            <ac:spMk id="2" creationId="{04C73C73-286C-938D-6A9B-7AFB85E2D141}"/>
          </ac:spMkLst>
        </pc:spChg>
        <pc:picChg chg="add mod">
          <ac:chgData name="Stacey, Robert" userId="8f61b79c-1993-4b76-a5c5-6bb0e2071c28" providerId="ADAL" clId="{306BB459-B08B-480D-A411-012C1300CEEC}" dt="2025-03-05T22:38:50.898" v="520" actId="1038"/>
          <ac:picMkLst>
            <pc:docMk/>
            <pc:sldMk cId="345419726" sldId="564"/>
            <ac:picMk id="7" creationId="{079F54B6-2578-D8B7-43DE-85259498BDF8}"/>
          </ac:picMkLst>
        </pc:picChg>
        <pc:picChg chg="del">
          <ac:chgData name="Stacey, Robert" userId="8f61b79c-1993-4b76-a5c5-6bb0e2071c28" providerId="ADAL" clId="{306BB459-B08B-480D-A411-012C1300CEEC}" dt="2025-03-05T22:38:07.470" v="509" actId="478"/>
          <ac:picMkLst>
            <pc:docMk/>
            <pc:sldMk cId="345419726" sldId="564"/>
            <ac:picMk id="8" creationId="{6A35273D-3020-8507-BB05-1C68ABB2AB10}"/>
          </ac:picMkLst>
        </pc:picChg>
      </pc:sldChg>
      <pc:sldChg chg="addSp delSp modSp mod">
        <pc:chgData name="Stacey, Robert" userId="8f61b79c-1993-4b76-a5c5-6bb0e2071c28" providerId="ADAL" clId="{306BB459-B08B-480D-A411-012C1300CEEC}" dt="2025-03-05T22:20:54.069" v="487" actId="6549"/>
        <pc:sldMkLst>
          <pc:docMk/>
          <pc:sldMk cId="3692109078" sldId="571"/>
        </pc:sldMkLst>
        <pc:spChg chg="mod">
          <ac:chgData name="Stacey, Robert" userId="8f61b79c-1993-4b76-a5c5-6bb0e2071c28" providerId="ADAL" clId="{306BB459-B08B-480D-A411-012C1300CEEC}" dt="2025-03-05T22:20:54.069" v="487" actId="6549"/>
          <ac:spMkLst>
            <pc:docMk/>
            <pc:sldMk cId="3692109078" sldId="571"/>
            <ac:spMk id="2" creationId="{FEBA5BBE-E560-C57C-CC55-0A2D607EF396}"/>
          </ac:spMkLst>
        </pc:spChg>
        <pc:spChg chg="add del mod">
          <ac:chgData name="Stacey, Robert" userId="8f61b79c-1993-4b76-a5c5-6bb0e2071c28" providerId="ADAL" clId="{306BB459-B08B-480D-A411-012C1300CEEC}" dt="2025-03-05T22:20:29.018" v="434" actId="22"/>
          <ac:spMkLst>
            <pc:docMk/>
            <pc:sldMk cId="3692109078" sldId="571"/>
            <ac:spMk id="3" creationId="{CDDC299F-3C39-F4AB-DC9A-D86CE2186F50}"/>
          </ac:spMkLst>
        </pc:spChg>
        <pc:picChg chg="add mod ord">
          <ac:chgData name="Stacey, Robert" userId="8f61b79c-1993-4b76-a5c5-6bb0e2071c28" providerId="ADAL" clId="{306BB459-B08B-480D-A411-012C1300CEEC}" dt="2025-03-05T22:20:35.779" v="436" actId="14100"/>
          <ac:picMkLst>
            <pc:docMk/>
            <pc:sldMk cId="3692109078" sldId="571"/>
            <ac:picMk id="8" creationId="{658302C4-BB23-B9E7-9236-53CDCAB3BE1C}"/>
          </ac:picMkLst>
        </pc:picChg>
        <pc:picChg chg="del">
          <ac:chgData name="Stacey, Robert" userId="8f61b79c-1993-4b76-a5c5-6bb0e2071c28" providerId="ADAL" clId="{306BB459-B08B-480D-A411-012C1300CEEC}" dt="2025-03-05T22:20:24.984" v="433" actId="478"/>
          <ac:picMkLst>
            <pc:docMk/>
            <pc:sldMk cId="3692109078" sldId="571"/>
            <ac:picMk id="9" creationId="{A09ADF64-DF69-4FB7-EEED-DA739C45E7D8}"/>
          </ac:picMkLst>
        </pc:picChg>
      </pc:sldChg>
      <pc:sldChg chg="addSp delSp modSp mod">
        <pc:chgData name="Stacey, Robert" userId="8f61b79c-1993-4b76-a5c5-6bb0e2071c28" providerId="ADAL" clId="{306BB459-B08B-480D-A411-012C1300CEEC}" dt="2025-03-05T22:22:19.103" v="491" actId="14100"/>
        <pc:sldMkLst>
          <pc:docMk/>
          <pc:sldMk cId="559018959" sldId="572"/>
        </pc:sldMkLst>
        <pc:spChg chg="add del mod">
          <ac:chgData name="Stacey, Robert" userId="8f61b79c-1993-4b76-a5c5-6bb0e2071c28" providerId="ADAL" clId="{306BB459-B08B-480D-A411-012C1300CEEC}" dt="2025-03-05T22:21:58.377" v="489" actId="22"/>
          <ac:spMkLst>
            <pc:docMk/>
            <pc:sldMk cId="559018959" sldId="572"/>
            <ac:spMk id="3" creationId="{0738FE6B-F4EB-3021-D627-F6DDBE09E12F}"/>
          </ac:spMkLst>
        </pc:spChg>
        <pc:picChg chg="del">
          <ac:chgData name="Stacey, Robert" userId="8f61b79c-1993-4b76-a5c5-6bb0e2071c28" providerId="ADAL" clId="{306BB459-B08B-480D-A411-012C1300CEEC}" dt="2025-03-05T22:21:54.842" v="488" actId="478"/>
          <ac:picMkLst>
            <pc:docMk/>
            <pc:sldMk cId="559018959" sldId="572"/>
            <ac:picMk id="8" creationId="{0716ABDE-3418-D7D9-B25B-D11F3C6FE7D0}"/>
          </ac:picMkLst>
        </pc:picChg>
        <pc:picChg chg="add mod ord">
          <ac:chgData name="Stacey, Robert" userId="8f61b79c-1993-4b76-a5c5-6bb0e2071c28" providerId="ADAL" clId="{306BB459-B08B-480D-A411-012C1300CEEC}" dt="2025-03-05T22:22:19.103" v="491" actId="14100"/>
          <ac:picMkLst>
            <pc:docMk/>
            <pc:sldMk cId="559018959" sldId="572"/>
            <ac:picMk id="9" creationId="{C46C8012-A404-B830-C234-01D13CBD1F47}"/>
          </ac:picMkLst>
        </pc:picChg>
      </pc:sldChg>
      <pc:sldChg chg="addSp delSp modSp new mod">
        <pc:chgData name="Stacey, Robert" userId="8f61b79c-1993-4b76-a5c5-6bb0e2071c28" providerId="ADAL" clId="{306BB459-B08B-480D-A411-012C1300CEEC}" dt="2025-03-05T22:10:27.614" v="400" actId="6549"/>
        <pc:sldMkLst>
          <pc:docMk/>
          <pc:sldMk cId="2340875761" sldId="574"/>
        </pc:sldMkLst>
        <pc:spChg chg="mod">
          <ac:chgData name="Stacey, Robert" userId="8f61b79c-1993-4b76-a5c5-6bb0e2071c28" providerId="ADAL" clId="{306BB459-B08B-480D-A411-012C1300CEEC}" dt="2025-03-05T22:10:27.614" v="400" actId="6549"/>
          <ac:spMkLst>
            <pc:docMk/>
            <pc:sldMk cId="2340875761" sldId="574"/>
            <ac:spMk id="2" creationId="{B0DF952C-5415-9A4C-C5B4-9249C67FFA79}"/>
          </ac:spMkLst>
        </pc:spChg>
        <pc:spChg chg="del mod">
          <ac:chgData name="Stacey, Robert" userId="8f61b79c-1993-4b76-a5c5-6bb0e2071c28" providerId="ADAL" clId="{306BB459-B08B-480D-A411-012C1300CEEC}" dt="2025-03-05T20:38:43.747" v="134" actId="22"/>
          <ac:spMkLst>
            <pc:docMk/>
            <pc:sldMk cId="2340875761" sldId="574"/>
            <ac:spMk id="3" creationId="{27842F61-FB13-6171-79C3-32896F3BA095}"/>
          </ac:spMkLst>
        </pc:spChg>
        <pc:spChg chg="add del mod">
          <ac:chgData name="Stacey, Robert" userId="8f61b79c-1993-4b76-a5c5-6bb0e2071c28" providerId="ADAL" clId="{306BB459-B08B-480D-A411-012C1300CEEC}" dt="2025-03-05T20:45:11.903" v="136" actId="22"/>
          <ac:spMkLst>
            <pc:docMk/>
            <pc:sldMk cId="2340875761" sldId="574"/>
            <ac:spMk id="9" creationId="{00AEEFAB-8F88-753A-F592-B76FFA41B68A}"/>
          </ac:spMkLst>
        </pc:spChg>
        <pc:spChg chg="add del mod">
          <ac:chgData name="Stacey, Robert" userId="8f61b79c-1993-4b76-a5c5-6bb0e2071c28" providerId="ADAL" clId="{306BB459-B08B-480D-A411-012C1300CEEC}" dt="2025-03-05T20:47:12.847" v="138" actId="22"/>
          <ac:spMkLst>
            <pc:docMk/>
            <pc:sldMk cId="2340875761" sldId="574"/>
            <ac:spMk id="12" creationId="{B06F30FE-D269-ECF0-6F7E-E088BBDB5482}"/>
          </ac:spMkLst>
        </pc:spChg>
        <pc:spChg chg="add del mod">
          <ac:chgData name="Stacey, Robert" userId="8f61b79c-1993-4b76-a5c5-6bb0e2071c28" providerId="ADAL" clId="{306BB459-B08B-480D-A411-012C1300CEEC}" dt="2025-03-05T20:57:42.999" v="140" actId="22"/>
          <ac:spMkLst>
            <pc:docMk/>
            <pc:sldMk cId="2340875761" sldId="574"/>
            <ac:spMk id="15" creationId="{2FD5E8E9-5361-7274-EEB9-A80F57B58B2E}"/>
          </ac:spMkLst>
        </pc:spChg>
        <pc:spChg chg="add del mod">
          <ac:chgData name="Stacey, Robert" userId="8f61b79c-1993-4b76-a5c5-6bb0e2071c28" providerId="ADAL" clId="{306BB459-B08B-480D-A411-012C1300CEEC}" dt="2025-03-05T20:58:37.271" v="191" actId="22"/>
          <ac:spMkLst>
            <pc:docMk/>
            <pc:sldMk cId="2340875761" sldId="574"/>
            <ac:spMk id="18" creationId="{1AF26537-9DAF-DD1B-197A-C43F3DEA8061}"/>
          </ac:spMkLst>
        </pc:spChg>
        <pc:spChg chg="add del mod">
          <ac:chgData name="Stacey, Robert" userId="8f61b79c-1993-4b76-a5c5-6bb0e2071c28" providerId="ADAL" clId="{306BB459-B08B-480D-A411-012C1300CEEC}" dt="2025-03-05T21:01:11.969" v="193" actId="22"/>
          <ac:spMkLst>
            <pc:docMk/>
            <pc:sldMk cId="2340875761" sldId="574"/>
            <ac:spMk id="21" creationId="{A12587F3-F05B-874A-9B72-158BBEAE3E28}"/>
          </ac:spMkLst>
        </pc:spChg>
        <pc:spChg chg="add del mod">
          <ac:chgData name="Stacey, Robert" userId="8f61b79c-1993-4b76-a5c5-6bb0e2071c28" providerId="ADAL" clId="{306BB459-B08B-480D-A411-012C1300CEEC}" dt="2025-03-05T21:04:29.168" v="196" actId="22"/>
          <ac:spMkLst>
            <pc:docMk/>
            <pc:sldMk cId="2340875761" sldId="574"/>
            <ac:spMk id="24" creationId="{135EF93C-81C7-FB06-F880-120284784F46}"/>
          </ac:spMkLst>
        </pc:spChg>
        <pc:spChg chg="add del mod">
          <ac:chgData name="Stacey, Robert" userId="8f61b79c-1993-4b76-a5c5-6bb0e2071c28" providerId="ADAL" clId="{306BB459-B08B-480D-A411-012C1300CEEC}" dt="2025-03-05T21:06:08.022" v="198" actId="22"/>
          <ac:spMkLst>
            <pc:docMk/>
            <pc:sldMk cId="2340875761" sldId="574"/>
            <ac:spMk id="27" creationId="{FAB4D9FD-FD7D-3474-DE24-BF6053434989}"/>
          </ac:spMkLst>
        </pc:spChg>
        <pc:spChg chg="add del mod">
          <ac:chgData name="Stacey, Robert" userId="8f61b79c-1993-4b76-a5c5-6bb0e2071c28" providerId="ADAL" clId="{306BB459-B08B-480D-A411-012C1300CEEC}" dt="2025-03-05T21:13:32.579" v="200" actId="22"/>
          <ac:spMkLst>
            <pc:docMk/>
            <pc:sldMk cId="2340875761" sldId="574"/>
            <ac:spMk id="30" creationId="{FED2C735-75D1-CDD8-F644-09BD51BB32A1}"/>
          </ac:spMkLst>
        </pc:spChg>
        <pc:spChg chg="add del mod">
          <ac:chgData name="Stacey, Robert" userId="8f61b79c-1993-4b76-a5c5-6bb0e2071c28" providerId="ADAL" clId="{306BB459-B08B-480D-A411-012C1300CEEC}" dt="2025-03-05T21:17:12.530" v="202" actId="22"/>
          <ac:spMkLst>
            <pc:docMk/>
            <pc:sldMk cId="2340875761" sldId="574"/>
            <ac:spMk id="33" creationId="{D4F9B0EF-F6D5-A8E6-4C39-6A698C8B35E8}"/>
          </ac:spMkLst>
        </pc:spChg>
        <pc:spChg chg="add del mod">
          <ac:chgData name="Stacey, Robert" userId="8f61b79c-1993-4b76-a5c5-6bb0e2071c28" providerId="ADAL" clId="{306BB459-B08B-480D-A411-012C1300CEEC}" dt="2025-03-05T21:24:20.611" v="204" actId="22"/>
          <ac:spMkLst>
            <pc:docMk/>
            <pc:sldMk cId="2340875761" sldId="574"/>
            <ac:spMk id="36" creationId="{603445CF-826F-8B04-61E1-D83F93DD76E0}"/>
          </ac:spMkLst>
        </pc:spChg>
        <pc:spChg chg="add del mod">
          <ac:chgData name="Stacey, Robert" userId="8f61b79c-1993-4b76-a5c5-6bb0e2071c28" providerId="ADAL" clId="{306BB459-B08B-480D-A411-012C1300CEEC}" dt="2025-03-05T21:36:53.061" v="206" actId="22"/>
          <ac:spMkLst>
            <pc:docMk/>
            <pc:sldMk cId="2340875761" sldId="574"/>
            <ac:spMk id="39" creationId="{A773A4CD-3874-3C89-85D1-4B31E41DEAAC}"/>
          </ac:spMkLst>
        </pc:spChg>
        <pc:picChg chg="add del mod ord">
          <ac:chgData name="Stacey, Robert" userId="8f61b79c-1993-4b76-a5c5-6bb0e2071c28" providerId="ADAL" clId="{306BB459-B08B-480D-A411-012C1300CEEC}" dt="2025-03-05T20:45:08.752" v="135" actId="478"/>
          <ac:picMkLst>
            <pc:docMk/>
            <pc:sldMk cId="2340875761" sldId="574"/>
            <ac:picMk id="8" creationId="{B5F73544-5FD6-E273-B824-8336B685720B}"/>
          </ac:picMkLst>
        </pc:picChg>
        <pc:picChg chg="add del mod ord">
          <ac:chgData name="Stacey, Robert" userId="8f61b79c-1993-4b76-a5c5-6bb0e2071c28" providerId="ADAL" clId="{306BB459-B08B-480D-A411-012C1300CEEC}" dt="2025-03-05T20:47:09.666" v="137" actId="478"/>
          <ac:picMkLst>
            <pc:docMk/>
            <pc:sldMk cId="2340875761" sldId="574"/>
            <ac:picMk id="11" creationId="{E94A342F-0EEB-70CD-A66D-2A5FDE16731B}"/>
          </ac:picMkLst>
        </pc:picChg>
        <pc:picChg chg="add del mod ord">
          <ac:chgData name="Stacey, Robert" userId="8f61b79c-1993-4b76-a5c5-6bb0e2071c28" providerId="ADAL" clId="{306BB459-B08B-480D-A411-012C1300CEEC}" dt="2025-03-05T20:57:40.080" v="139" actId="478"/>
          <ac:picMkLst>
            <pc:docMk/>
            <pc:sldMk cId="2340875761" sldId="574"/>
            <ac:picMk id="14" creationId="{1E8AF4DC-DA66-D474-6412-25FA51A01829}"/>
          </ac:picMkLst>
        </pc:picChg>
        <pc:picChg chg="add del mod ord">
          <ac:chgData name="Stacey, Robert" userId="8f61b79c-1993-4b76-a5c5-6bb0e2071c28" providerId="ADAL" clId="{306BB459-B08B-480D-A411-012C1300CEEC}" dt="2025-03-05T20:58:33.841" v="190" actId="478"/>
          <ac:picMkLst>
            <pc:docMk/>
            <pc:sldMk cId="2340875761" sldId="574"/>
            <ac:picMk id="17" creationId="{D6CDB551-0C5F-8825-D71D-E3322300EB52}"/>
          </ac:picMkLst>
        </pc:picChg>
        <pc:picChg chg="add del mod ord">
          <ac:chgData name="Stacey, Robert" userId="8f61b79c-1993-4b76-a5c5-6bb0e2071c28" providerId="ADAL" clId="{306BB459-B08B-480D-A411-012C1300CEEC}" dt="2025-03-05T21:01:09.051" v="192" actId="478"/>
          <ac:picMkLst>
            <pc:docMk/>
            <pc:sldMk cId="2340875761" sldId="574"/>
            <ac:picMk id="20" creationId="{FC385E7D-D014-C5DC-9D40-74F386FBB8EB}"/>
          </ac:picMkLst>
        </pc:picChg>
        <pc:picChg chg="add del mod ord">
          <ac:chgData name="Stacey, Robert" userId="8f61b79c-1993-4b76-a5c5-6bb0e2071c28" providerId="ADAL" clId="{306BB459-B08B-480D-A411-012C1300CEEC}" dt="2025-03-05T21:04:26.207" v="195" actId="478"/>
          <ac:picMkLst>
            <pc:docMk/>
            <pc:sldMk cId="2340875761" sldId="574"/>
            <ac:picMk id="23" creationId="{C75F8A34-A6C3-C0A5-541A-349D1BD75549}"/>
          </ac:picMkLst>
        </pc:picChg>
        <pc:picChg chg="add del mod ord">
          <ac:chgData name="Stacey, Robert" userId="8f61b79c-1993-4b76-a5c5-6bb0e2071c28" providerId="ADAL" clId="{306BB459-B08B-480D-A411-012C1300CEEC}" dt="2025-03-05T21:06:04.181" v="197" actId="478"/>
          <ac:picMkLst>
            <pc:docMk/>
            <pc:sldMk cId="2340875761" sldId="574"/>
            <ac:picMk id="26" creationId="{E5054879-8BF3-5084-FA71-9DCA52E5214D}"/>
          </ac:picMkLst>
        </pc:picChg>
        <pc:picChg chg="add del mod ord">
          <ac:chgData name="Stacey, Robert" userId="8f61b79c-1993-4b76-a5c5-6bb0e2071c28" providerId="ADAL" clId="{306BB459-B08B-480D-A411-012C1300CEEC}" dt="2025-03-05T21:13:29.275" v="199" actId="478"/>
          <ac:picMkLst>
            <pc:docMk/>
            <pc:sldMk cId="2340875761" sldId="574"/>
            <ac:picMk id="29" creationId="{DCD2B52D-B8BD-3F66-4E3E-575B5558EF97}"/>
          </ac:picMkLst>
        </pc:picChg>
        <pc:picChg chg="add del mod ord">
          <ac:chgData name="Stacey, Robert" userId="8f61b79c-1993-4b76-a5c5-6bb0e2071c28" providerId="ADAL" clId="{306BB459-B08B-480D-A411-012C1300CEEC}" dt="2025-03-05T21:17:09.631" v="201" actId="478"/>
          <ac:picMkLst>
            <pc:docMk/>
            <pc:sldMk cId="2340875761" sldId="574"/>
            <ac:picMk id="32" creationId="{797FCD0D-2F78-4A89-C85B-6FC8E97B238D}"/>
          </ac:picMkLst>
        </pc:picChg>
        <pc:picChg chg="add del mod ord">
          <ac:chgData name="Stacey, Robert" userId="8f61b79c-1993-4b76-a5c5-6bb0e2071c28" providerId="ADAL" clId="{306BB459-B08B-480D-A411-012C1300CEEC}" dt="2025-03-05T21:24:17.626" v="203" actId="478"/>
          <ac:picMkLst>
            <pc:docMk/>
            <pc:sldMk cId="2340875761" sldId="574"/>
            <ac:picMk id="35" creationId="{D7C91A58-AAB4-A714-40D3-44376E071A9F}"/>
          </ac:picMkLst>
        </pc:picChg>
        <pc:picChg chg="add del mod ord">
          <ac:chgData name="Stacey, Robert" userId="8f61b79c-1993-4b76-a5c5-6bb0e2071c28" providerId="ADAL" clId="{306BB459-B08B-480D-A411-012C1300CEEC}" dt="2025-03-05T21:36:49.964" v="205" actId="478"/>
          <ac:picMkLst>
            <pc:docMk/>
            <pc:sldMk cId="2340875761" sldId="574"/>
            <ac:picMk id="38" creationId="{AFBD722B-4A6A-4929-F9F8-DB452D5522A6}"/>
          </ac:picMkLst>
        </pc:picChg>
        <pc:picChg chg="add mod ord">
          <ac:chgData name="Stacey, Robert" userId="8f61b79c-1993-4b76-a5c5-6bb0e2071c28" providerId="ADAL" clId="{306BB459-B08B-480D-A411-012C1300CEEC}" dt="2025-03-05T21:37:18.255" v="209" actId="14100"/>
          <ac:picMkLst>
            <pc:docMk/>
            <pc:sldMk cId="2340875761" sldId="574"/>
            <ac:picMk id="41" creationId="{36C48B39-B804-2DB1-B103-B251CF31B3B2}"/>
          </ac:picMkLst>
        </pc:picChg>
      </pc:sldChg>
      <pc:sldChg chg="addSp delSp modSp new mod">
        <pc:chgData name="Stacey, Robert" userId="8f61b79c-1993-4b76-a5c5-6bb0e2071c28" providerId="ADAL" clId="{306BB459-B08B-480D-A411-012C1300CEEC}" dt="2025-03-05T22:12:21.845" v="432" actId="14100"/>
        <pc:sldMkLst>
          <pc:docMk/>
          <pc:sldMk cId="929384983" sldId="575"/>
        </pc:sldMkLst>
        <pc:spChg chg="mod">
          <ac:chgData name="Stacey, Robert" userId="8f61b79c-1993-4b76-a5c5-6bb0e2071c28" providerId="ADAL" clId="{306BB459-B08B-480D-A411-012C1300CEEC}" dt="2025-03-05T22:11:13.264" v="428" actId="6549"/>
          <ac:spMkLst>
            <pc:docMk/>
            <pc:sldMk cId="929384983" sldId="575"/>
            <ac:spMk id="2" creationId="{BAEBE7B5-D183-D4A9-E3B3-81C815F62094}"/>
          </ac:spMkLst>
        </pc:spChg>
        <pc:spChg chg="del">
          <ac:chgData name="Stacey, Robert" userId="8f61b79c-1993-4b76-a5c5-6bb0e2071c28" providerId="ADAL" clId="{306BB459-B08B-480D-A411-012C1300CEEC}" dt="2025-03-05T21:48:00.992" v="296" actId="22"/>
          <ac:spMkLst>
            <pc:docMk/>
            <pc:sldMk cId="929384983" sldId="575"/>
            <ac:spMk id="3" creationId="{1B723A6D-D226-DE5F-CBC8-E31F58B9D090}"/>
          </ac:spMkLst>
        </pc:spChg>
        <pc:spChg chg="add del mod">
          <ac:chgData name="Stacey, Robert" userId="8f61b79c-1993-4b76-a5c5-6bb0e2071c28" providerId="ADAL" clId="{306BB459-B08B-480D-A411-012C1300CEEC}" dt="2025-03-05T21:55:35.591" v="298" actId="22"/>
          <ac:spMkLst>
            <pc:docMk/>
            <pc:sldMk cId="929384983" sldId="575"/>
            <ac:spMk id="9" creationId="{C35AD812-9CFE-22C3-E3EC-C65B7BCBC246}"/>
          </ac:spMkLst>
        </pc:spChg>
        <pc:spChg chg="add del mod">
          <ac:chgData name="Stacey, Robert" userId="8f61b79c-1993-4b76-a5c5-6bb0e2071c28" providerId="ADAL" clId="{306BB459-B08B-480D-A411-012C1300CEEC}" dt="2025-03-05T22:06:48.019" v="300" actId="22"/>
          <ac:spMkLst>
            <pc:docMk/>
            <pc:sldMk cId="929384983" sldId="575"/>
            <ac:spMk id="12" creationId="{2966E861-EF18-7602-553C-F18C7473A704}"/>
          </ac:spMkLst>
        </pc:spChg>
        <pc:spChg chg="add del mod">
          <ac:chgData name="Stacey, Robert" userId="8f61b79c-1993-4b76-a5c5-6bb0e2071c28" providerId="ADAL" clId="{306BB459-B08B-480D-A411-012C1300CEEC}" dt="2025-03-05T22:12:14.821" v="430" actId="22"/>
          <ac:spMkLst>
            <pc:docMk/>
            <pc:sldMk cId="929384983" sldId="575"/>
            <ac:spMk id="15" creationId="{2BF40C94-7922-C69D-62D7-B76881CA4E83}"/>
          </ac:spMkLst>
        </pc:spChg>
        <pc:picChg chg="add del mod ord">
          <ac:chgData name="Stacey, Robert" userId="8f61b79c-1993-4b76-a5c5-6bb0e2071c28" providerId="ADAL" clId="{306BB459-B08B-480D-A411-012C1300CEEC}" dt="2025-03-05T21:55:32.229" v="297" actId="478"/>
          <ac:picMkLst>
            <pc:docMk/>
            <pc:sldMk cId="929384983" sldId="575"/>
            <ac:picMk id="8" creationId="{3F136592-3884-1098-0F43-76BAB6674501}"/>
          </ac:picMkLst>
        </pc:picChg>
        <pc:picChg chg="add del mod ord">
          <ac:chgData name="Stacey, Robert" userId="8f61b79c-1993-4b76-a5c5-6bb0e2071c28" providerId="ADAL" clId="{306BB459-B08B-480D-A411-012C1300CEEC}" dt="2025-03-05T22:06:43.425" v="299" actId="478"/>
          <ac:picMkLst>
            <pc:docMk/>
            <pc:sldMk cId="929384983" sldId="575"/>
            <ac:picMk id="11" creationId="{04762F91-955A-DD0C-312A-9D055336DE32}"/>
          </ac:picMkLst>
        </pc:picChg>
        <pc:picChg chg="add del mod ord">
          <ac:chgData name="Stacey, Robert" userId="8f61b79c-1993-4b76-a5c5-6bb0e2071c28" providerId="ADAL" clId="{306BB459-B08B-480D-A411-012C1300CEEC}" dt="2025-03-05T22:12:10.992" v="429" actId="478"/>
          <ac:picMkLst>
            <pc:docMk/>
            <pc:sldMk cId="929384983" sldId="575"/>
            <ac:picMk id="14" creationId="{119521CB-52BC-342D-DDE3-02FFD4DABE6E}"/>
          </ac:picMkLst>
        </pc:picChg>
        <pc:picChg chg="add mod ord">
          <ac:chgData name="Stacey, Robert" userId="8f61b79c-1993-4b76-a5c5-6bb0e2071c28" providerId="ADAL" clId="{306BB459-B08B-480D-A411-012C1300CEEC}" dt="2025-03-05T22:12:21.845" v="432" actId="14100"/>
          <ac:picMkLst>
            <pc:docMk/>
            <pc:sldMk cId="929384983" sldId="575"/>
            <ac:picMk id="17" creationId="{1439A708-B86C-76B7-72AF-CBC00D73794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5" y="55602"/>
            <a:ext cx="328301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802.11-25/0197r0</a:t>
            </a:r>
          </a:p>
          <a:p>
            <a:pPr lvl="4" algn="r">
              <a:defRPr/>
            </a:pPr>
            <a:endParaRPr lang="en-US" sz="1800"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aa-alliance.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0196" TargetMode="External"/><Relationship Id="rId7" Type="http://schemas.openxmlformats.org/officeDocument/2006/relationships/hyperlink" Target="https://mentor.ieee.org/802.11/dcn/25/11-25-0214" TargetMode="External"/><Relationship Id="rId12" Type="http://schemas.openxmlformats.org/officeDocument/2006/relationships/hyperlink" Target="https://mentor.ieee.org/802.11/dcn/24/11-24-21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0006" TargetMode="External"/><Relationship Id="rId11" Type="http://schemas.openxmlformats.org/officeDocument/2006/relationships/hyperlink" Target="https://mentor.ieee.org/802.11/dcn/25/11-25-0215" TargetMode="External"/><Relationship Id="rId5" Type="http://schemas.openxmlformats.org/officeDocument/2006/relationships/hyperlink" Target="https://mentor.ieee.org/802.11/dcn/25/11-25-0216" TargetMode="External"/><Relationship Id="rId10" Type="http://schemas.openxmlformats.org/officeDocument/2006/relationships/hyperlink" Target="https://mentor.ieee.org/802.11/dcn/25/11-25-0217" TargetMode="External"/><Relationship Id="rId4" Type="http://schemas.openxmlformats.org/officeDocument/2006/relationships/hyperlink" Target="https://mentor.ieee.org/802.11/dcn/25/11-25-0197" TargetMode="External"/><Relationship Id="rId9" Type="http://schemas.openxmlformats.org/officeDocument/2006/relationships/hyperlink" Target="https://mentor.ieee.org/802.11/dcn/25/11-25-019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2025-03-05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025037535"/>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137485823"/>
              </p:ext>
            </p:extLst>
          </p:nvPr>
        </p:nvGraphicFramePr>
        <p:xfrm>
          <a:off x="6248400" y="1719575"/>
          <a:ext cx="5744499" cy="259175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521948119"/>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110892159"/>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 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BQ</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March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rot="5400000">
            <a:off x="10884397" y="35564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55714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0480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079625"/>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09562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March 2025</a:t>
            </a:r>
            <a:endParaRPr lang="en-US" dirty="0"/>
          </a:p>
        </p:txBody>
      </p:sp>
      <p:sp>
        <p:nvSpPr>
          <p:cNvPr id="48" name="AutoShape 46"/>
          <p:cNvSpPr>
            <a:spLocks noChangeArrowheads="1"/>
          </p:cNvSpPr>
          <p:nvPr/>
        </p:nvSpPr>
        <p:spPr bwMode="auto">
          <a:xfrm>
            <a:off x="9000233" y="3138166"/>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240082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817817"/>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14385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3810000"/>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14867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360167"/>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31686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39753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34000" y="4459645"/>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52150024"/>
              </p:ext>
            </p:extLst>
          </p:nvPr>
        </p:nvGraphicFramePr>
        <p:xfrm>
          <a:off x="750357" y="1445418"/>
          <a:ext cx="10908243" cy="3529134"/>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3</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62269733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WG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1072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40248936"/>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TGbn</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3970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181</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742968455"/>
                  </a:ext>
                </a:extLst>
              </a:tr>
            </a:tbl>
          </a:graphicData>
        </a:graphic>
      </p:graphicFrame>
      <p:sp>
        <p:nvSpPr>
          <p:cNvPr id="6" name="Date Placeholder 5"/>
          <p:cNvSpPr>
            <a:spLocks noGrp="1"/>
          </p:cNvSpPr>
          <p:nvPr>
            <p:ph type="dt" sz="half" idx="10"/>
          </p:nvPr>
        </p:nvSpPr>
        <p:spPr/>
        <p:txBody>
          <a:bodyPr/>
          <a:lstStyle/>
          <a:p>
            <a:pPr>
              <a:defRPr/>
            </a:pPr>
            <a:r>
              <a:rPr lang="en-US"/>
              <a:t>March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January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33416459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103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76</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630</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2025</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079F54B6-2578-D8B7-43DE-85259498BDF8}"/>
              </a:ext>
            </a:extLst>
          </p:cNvPr>
          <p:cNvPicPr>
            <a:picLocks noGrp="1" noChangeAspect="1"/>
          </p:cNvPicPr>
          <p:nvPr>
            <p:ph idx="1"/>
          </p:nvPr>
        </p:nvPicPr>
        <p:blipFill>
          <a:blip r:embed="rId2"/>
          <a:stretch>
            <a:fillRect/>
          </a:stretch>
        </p:blipFill>
        <p:spPr>
          <a:xfrm>
            <a:off x="848024" y="651243"/>
            <a:ext cx="10658176" cy="5824170"/>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C46C8012-A404-B830-C234-01D13CBD1F47}"/>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52914" y="1524001"/>
            <a:ext cx="9028000" cy="495141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Telecon attendance (January to March)</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658302C4-BB23-B9E7-9236-53CDCAB3BE1C}"/>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524001"/>
            <a:ext cx="8813798" cy="495776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952C-5415-9A4C-C5B4-9249C67FFA79}"/>
              </a:ext>
            </a:extLst>
          </p:cNvPr>
          <p:cNvSpPr>
            <a:spLocks noGrp="1"/>
          </p:cNvSpPr>
          <p:nvPr>
            <p:ph type="title"/>
          </p:nvPr>
        </p:nvSpPr>
        <p:spPr/>
        <p:txBody>
          <a:bodyPr/>
          <a:lstStyle/>
          <a:p>
            <a:r>
              <a:rPr lang="en-US" dirty="0"/>
              <a:t>Percentage of attendees: In-person vs Remote</a:t>
            </a:r>
          </a:p>
        </p:txBody>
      </p:sp>
      <p:sp>
        <p:nvSpPr>
          <p:cNvPr id="4" name="Date Placeholder 3">
            <a:extLst>
              <a:ext uri="{FF2B5EF4-FFF2-40B4-BE49-F238E27FC236}">
                <a16:creationId xmlns:a16="http://schemas.microsoft.com/office/drawing/2014/main" id="{32F56F01-A0EC-FC66-619E-DF0BECDC8D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9BE3DF77-6013-EE5E-A411-534D48F95FF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A9BF9A32-49F4-4AC1-C9CF-FE2EF34B6C2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41" name="Content Placeholder 40">
            <a:extLst>
              <a:ext uri="{FF2B5EF4-FFF2-40B4-BE49-F238E27FC236}">
                <a16:creationId xmlns:a16="http://schemas.microsoft.com/office/drawing/2014/main" id="{36C48B39-B804-2DB1-B103-B251CF31B3B2}"/>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76400" y="1438231"/>
            <a:ext cx="8887727" cy="5001889"/>
          </a:xfrm>
        </p:spPr>
      </p:pic>
    </p:spTree>
    <p:extLst>
      <p:ext uri="{BB962C8B-B14F-4D97-AF65-F5344CB8AC3E}">
        <p14:creationId xmlns:p14="http://schemas.microsoft.com/office/powerpoint/2010/main" val="2340875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E7B5-D183-D4A9-E3B3-81C815F62094}"/>
              </a:ext>
            </a:extLst>
          </p:cNvPr>
          <p:cNvSpPr>
            <a:spLocks noGrp="1"/>
          </p:cNvSpPr>
          <p:nvPr>
            <p:ph type="title"/>
          </p:nvPr>
        </p:nvSpPr>
        <p:spPr/>
        <p:txBody>
          <a:bodyPr/>
          <a:lstStyle/>
          <a:p>
            <a:r>
              <a:rPr lang="en-US" dirty="0"/>
              <a:t>In-person vs Remote by number of sessions attended</a:t>
            </a:r>
            <a:br>
              <a:rPr lang="en-US" dirty="0"/>
            </a:br>
            <a:r>
              <a:rPr lang="en-US" dirty="0"/>
              <a:t>(voting members only)</a:t>
            </a:r>
          </a:p>
        </p:txBody>
      </p:sp>
      <p:sp>
        <p:nvSpPr>
          <p:cNvPr id="4" name="Date Placeholder 3">
            <a:extLst>
              <a:ext uri="{FF2B5EF4-FFF2-40B4-BE49-F238E27FC236}">
                <a16:creationId xmlns:a16="http://schemas.microsoft.com/office/drawing/2014/main" id="{12DE4915-1244-6B3A-1B49-C9278CEC6BD8}"/>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85AB06C1-C1AC-091F-BD7A-AEDA0875489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869FA86F-5B05-8EC8-68F7-0464CF25858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17" name="Content Placeholder 16">
            <a:extLst>
              <a:ext uri="{FF2B5EF4-FFF2-40B4-BE49-F238E27FC236}">
                <a16:creationId xmlns:a16="http://schemas.microsoft.com/office/drawing/2014/main" id="{1439A708-B86C-76B7-72AF-CBC00D737943}"/>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66090" y="1752601"/>
            <a:ext cx="8391843" cy="4722812"/>
          </a:xfrm>
        </p:spPr>
      </p:pic>
    </p:spTree>
    <p:extLst>
      <p:ext uri="{BB962C8B-B14F-4D97-AF65-F5344CB8AC3E}">
        <p14:creationId xmlns:p14="http://schemas.microsoft.com/office/powerpoint/2010/main" val="92938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D6779-BBB0-D5A1-6368-99869FF40835}"/>
              </a:ext>
            </a:extLst>
          </p:cNvPr>
          <p:cNvSpPr>
            <a:spLocks noGrp="1"/>
          </p:cNvSpPr>
          <p:nvPr>
            <p:ph type="title"/>
          </p:nvPr>
        </p:nvSpPr>
        <p:spPr/>
        <p:txBody>
          <a:bodyPr/>
          <a:lstStyle/>
          <a:p>
            <a:r>
              <a:rPr lang="en-US" dirty="0"/>
              <a:t>WAA liaison relationship</a:t>
            </a:r>
          </a:p>
        </p:txBody>
      </p:sp>
      <p:sp>
        <p:nvSpPr>
          <p:cNvPr id="3" name="Content Placeholder 2">
            <a:extLst>
              <a:ext uri="{FF2B5EF4-FFF2-40B4-BE49-F238E27FC236}">
                <a16:creationId xmlns:a16="http://schemas.microsoft.com/office/drawing/2014/main" id="{F028384A-8621-24F9-C8DE-2373EA07BBB4}"/>
              </a:ext>
            </a:extLst>
          </p:cNvPr>
          <p:cNvSpPr>
            <a:spLocks noGrp="1"/>
          </p:cNvSpPr>
          <p:nvPr>
            <p:ph idx="1"/>
          </p:nvPr>
        </p:nvSpPr>
        <p:spPr/>
        <p:txBody>
          <a:bodyPr/>
          <a:lstStyle/>
          <a:p>
            <a:r>
              <a:rPr lang="en-US" dirty="0"/>
              <a:t>The WLAN Application Alliance (WAA) would like to setup a liaison relationship with 802.11</a:t>
            </a:r>
          </a:p>
          <a:p>
            <a:r>
              <a:rPr lang="en-US" dirty="0"/>
              <a:t>Website here: </a:t>
            </a:r>
            <a:r>
              <a:rPr lang="en-US" dirty="0">
                <a:hlinkClick r:id="rId2"/>
              </a:rPr>
              <a:t>https://www.waa-alliance.org/</a:t>
            </a:r>
            <a:endParaRPr lang="en-US" dirty="0"/>
          </a:p>
          <a:p>
            <a:r>
              <a:rPr lang="en-US" dirty="0"/>
              <a:t>Mission:  Driven by market demand, establishing standards and implementing certification for "system-level solutions“</a:t>
            </a:r>
          </a:p>
          <a:p>
            <a:endParaRPr lang="en-US" dirty="0"/>
          </a:p>
        </p:txBody>
      </p:sp>
      <p:sp>
        <p:nvSpPr>
          <p:cNvPr id="4" name="Date Placeholder 3">
            <a:extLst>
              <a:ext uri="{FF2B5EF4-FFF2-40B4-BE49-F238E27FC236}">
                <a16:creationId xmlns:a16="http://schemas.microsoft.com/office/drawing/2014/main" id="{668C02A8-DEDC-506E-A541-7026C165938A}"/>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7EE79743-88D9-32DA-8F7B-46329280012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6761D08-50EA-B5DB-9CA2-FE141808981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383463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January 2024:</a:t>
            </a:r>
          </a:p>
          <a:p>
            <a:pPr marL="0" indent="0">
              <a:buNone/>
            </a:pPr>
            <a:endParaRPr lang="en-US" dirty="0"/>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endParaRPr lang="en-US" altLang="en-US" sz="2400" b="0" dirty="0"/>
          </a:p>
          <a:p>
            <a:pPr marL="0" indent="0">
              <a:buNone/>
            </a:pPr>
            <a:r>
              <a:rPr lang="en-US" altLang="en-US" sz="2400" dirty="0"/>
              <a:t>July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January 29, 2025 – </a:t>
            </a:r>
            <a:r>
              <a:rPr lang="en-US" altLang="en-US" sz="2000" dirty="0" err="1"/>
              <a:t>NesCom</a:t>
            </a:r>
            <a:r>
              <a:rPr lang="en-US" altLang="en-US" sz="2000" dirty="0"/>
              <a:t>/RevCom telecon (Dec 20, 2024, submission deadline)</a:t>
            </a:r>
          </a:p>
          <a:p>
            <a:pPr marL="0" indent="0">
              <a:buNone/>
            </a:pPr>
            <a:r>
              <a:rPr lang="en-US" altLang="en-US" sz="2000" b="0" dirty="0"/>
              <a:t>Nothing</a:t>
            </a:r>
          </a:p>
          <a:p>
            <a:pPr marL="0" indent="0">
              <a:buNone/>
            </a:pPr>
            <a:endParaRPr lang="en-US" altLang="en-US" sz="2000" dirty="0"/>
          </a:p>
          <a:p>
            <a:pPr marL="0" indent="0">
              <a:buNone/>
            </a:pPr>
            <a:r>
              <a:rPr lang="en-US" altLang="en-US" sz="2000" dirty="0"/>
              <a:t>March 24-28, 2025 – </a:t>
            </a:r>
            <a:r>
              <a:rPr lang="en-US" altLang="en-US" sz="2000" dirty="0" err="1"/>
              <a:t>NesCom</a:t>
            </a:r>
            <a:r>
              <a:rPr lang="en-US" altLang="en-US" sz="2000" dirty="0"/>
              <a:t>/RevCom/SASB (Feb 15, 2025, submission deadline)</a:t>
            </a:r>
          </a:p>
          <a:p>
            <a:pPr marL="0" indent="0">
              <a:buNone/>
            </a:pPr>
            <a:r>
              <a:rPr lang="en-US" altLang="en-US" sz="2000" b="0" dirty="0"/>
              <a:t>P802.11br PAR</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graphicFrame>
        <p:nvGraphicFramePr>
          <p:cNvPr id="6" name="Content Placeholder 5">
            <a:extLst>
              <a:ext uri="{FF2B5EF4-FFF2-40B4-BE49-F238E27FC236}">
                <a16:creationId xmlns:a16="http://schemas.microsoft.com/office/drawing/2014/main" id="{3FD16AC4-A0F9-42F5-AB33-67DCDE79803E}"/>
              </a:ext>
            </a:extLst>
          </p:cNvPr>
          <p:cNvGraphicFramePr>
            <a:graphicFrameLocks noGrp="1"/>
          </p:cNvGraphicFramePr>
          <p:nvPr>
            <p:ph idx="1"/>
            <p:extLst>
              <p:ext uri="{D42A27DB-BD31-4B8C-83A1-F6EECF244321}">
                <p14:modId xmlns:p14="http://schemas.microsoft.com/office/powerpoint/2010/main" val="3848308381"/>
              </p:ext>
            </p:extLst>
          </p:nvPr>
        </p:nvGraphicFramePr>
        <p:xfrm>
          <a:off x="1828800" y="2209800"/>
          <a:ext cx="8915400" cy="3452612"/>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22234217"/>
                    </a:ext>
                  </a:extLst>
                </a:gridCol>
                <a:gridCol w="5562600">
                  <a:extLst>
                    <a:ext uri="{9D8B030D-6E8A-4147-A177-3AD203B41FA5}">
                      <a16:colId xmlns:a16="http://schemas.microsoft.com/office/drawing/2014/main" val="3953026649"/>
                    </a:ext>
                  </a:extLst>
                </a:gridCol>
              </a:tblGrid>
              <a:tr h="313922">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rgbClr val="FFC000"/>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rgbClr val="FFC000"/>
                    </a:solidFill>
                  </a:tcPr>
                </a:tc>
                <a:extLst>
                  <a:ext uri="{0D108BD9-81ED-4DB2-BD59-A6C34878D82A}">
                    <a16:rowId xmlns:a16="http://schemas.microsoft.com/office/drawing/2014/main" val="516987332"/>
                  </a:ext>
                </a:extLst>
              </a:tr>
              <a:tr h="301849">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https://mentor.ieee.org/802.11/dcn/25/11-25-0196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37584790"/>
                  </a:ext>
                </a:extLst>
              </a:tr>
              <a:tr h="301849">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https://mentor.ieee.org/802.11/dcn/25/11-25-0197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21714293"/>
                  </a:ext>
                </a:extLst>
              </a:tr>
              <a:tr h="301849">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https://mentor.ieee.org/802.11/dcn/25/11-25-0216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244607177"/>
                  </a:ext>
                </a:extLst>
              </a:tr>
              <a:tr h="350145">
                <a:tc>
                  <a:txBody>
                    <a:bodyPr/>
                    <a:lstStyle/>
                    <a:p>
                      <a:pPr algn="l" fontAlgn="b"/>
                      <a:r>
                        <a:rPr lang="en-US" sz="2000" u="none" strike="noStrike" dirty="0">
                          <a:effectLst/>
                        </a:rPr>
                        <a:t>1</a:t>
                      </a:r>
                      <a:r>
                        <a:rPr lang="en-US" sz="2000" u="none" strike="noStrike" baseline="30000" dirty="0">
                          <a:effectLst/>
                        </a:rPr>
                        <a:t>st</a:t>
                      </a:r>
                      <a:r>
                        <a:rPr lang="en-US" sz="2000" u="none" strike="noStrike" dirty="0">
                          <a:effectLst/>
                        </a:rPr>
                        <a:t> vice chair</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https://mentor.ieee.org/802.11/dcn/25/11-25-0006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53720264"/>
                  </a:ext>
                </a:extLst>
              </a:tr>
              <a:tr h="350145">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https://mentor.ieee.org/802.11/dcn/25/11-25-0214</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881355277"/>
                  </a:ext>
                </a:extLst>
              </a:tr>
              <a:tr h="301849">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https://mentor.ieee.org/802-ec/dcn/25/ec-25-0001</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57458227"/>
                  </a:ext>
                </a:extLst>
              </a:tr>
              <a:tr h="301849">
                <a:tc>
                  <a:txBody>
                    <a:bodyPr/>
                    <a:lstStyle/>
                    <a:p>
                      <a:pPr algn="l" fontAlgn="b"/>
                      <a:r>
                        <a:rPr lang="en-US" sz="2000" u="none" strike="noStrike">
                          <a:effectLst/>
                        </a:rPr>
                        <a:t>Chair's Supplementary Material</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https://mentor.ieee.org/802.11/dcn/25/11-25-0198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673250651"/>
                  </a:ext>
                </a:extLst>
              </a:tr>
              <a:tr h="301849">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https://mentor.ieee.org/802.11/dcn/25/11-25-0217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3796881"/>
                  </a:ext>
                </a:extLst>
              </a:tr>
              <a:tr h="301849">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https://mentor.ieee.org/802.11/dcn/25/11-25-0215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447818556"/>
                  </a:ext>
                </a:extLst>
              </a:tr>
              <a:tr h="301849">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https://mentor.ieee.org/802.11/dcn/24/11-24-2130</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89606903"/>
                  </a:ext>
                </a:extLst>
              </a:tr>
            </a:tbl>
          </a:graphicData>
        </a:graphic>
      </p:graphicFrame>
      <p:sp>
        <p:nvSpPr>
          <p:cNvPr id="3" name="Date Placeholder 2"/>
          <p:cNvSpPr>
            <a:spLocks noGrp="1"/>
          </p:cNvSpPr>
          <p:nvPr>
            <p:ph type="dt" sz="half" idx="10"/>
          </p:nvPr>
        </p:nvSpPr>
        <p:spPr/>
        <p:txBody>
          <a:bodyPr/>
          <a:lstStyle/>
          <a:p>
            <a:pPr>
              <a:defRPr/>
            </a:pPr>
            <a:r>
              <a:rPr lang="en-US"/>
              <a:t>March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US" altLang="en-US" dirty="0"/>
              <a:t>Attendance at the March 2025 session DOES count toward maintaining 802.11 voting rights. Attending 12 timeslots achieves the 75% attendance threshold, i.e., is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Friday AM1</a:t>
            </a:r>
            <a:endParaRPr lang="en-US" altLang="en-US" sz="2400" dirty="0"/>
          </a:p>
          <a:p>
            <a:pPr>
              <a:spcBef>
                <a:spcPts val="0"/>
              </a:spcBef>
              <a:buFont typeface="Arial" panose="020B0604020202020204" pitchFamily="34" charset="0"/>
              <a:buChar char="•"/>
            </a:pPr>
            <a:r>
              <a:rPr lang="en-US" altLang="en-US" dirty="0"/>
              <a:t>Agenda</a:t>
            </a: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
        <p:nvSpPr>
          <p:cNvPr id="3" name="Content Placeholder 2">
            <a:extLst>
              <a:ext uri="{FF2B5EF4-FFF2-40B4-BE49-F238E27FC236}">
                <a16:creationId xmlns:a16="http://schemas.microsoft.com/office/drawing/2014/main" id="{B8413345-DD63-8134-2505-528B8D010486}"/>
              </a:ext>
            </a:extLst>
          </p:cNvPr>
          <p:cNvSpPr txBox="1">
            <a:spLocks/>
          </p:cNvSpPr>
          <p:nvPr/>
        </p:nvSpPr>
        <p:spPr bwMode="auto">
          <a:xfrm>
            <a:off x="1295400" y="2895600"/>
            <a:ext cx="9601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1800"/>
              </a:spcBef>
              <a:buFont typeface="Arial" panose="020B0604020202020204" pitchFamily="34" charset="0"/>
              <a:buChar char="•"/>
            </a:pPr>
            <a:endParaRPr lang="en-US" sz="1200" dirty="0"/>
          </a:p>
          <a:p>
            <a:pPr algn="just">
              <a:spcBef>
                <a:spcPts val="600"/>
              </a:spcBef>
              <a:buFont typeface="Arial" panose="020B0604020202020204" pitchFamily="34" charset="0"/>
              <a:buChar char="•"/>
            </a:pPr>
            <a:endParaRPr lang="en-US" altLang="en-US" sz="1500" dirty="0">
              <a:cs typeface="Arial" panose="020B0604020202020204" pitchFamily="34" charset="0"/>
            </a:endParaRPr>
          </a:p>
          <a:p>
            <a:pPr marL="0" indent="0" algn="just"/>
            <a:endParaRPr lang="en-US" altLang="en-US" sz="1050" kern="0" dirty="0"/>
          </a:p>
          <a:p>
            <a:pPr algn="just"/>
            <a:endParaRPr lang="en-US" altLang="en-US" sz="1100" kern="0" dirty="0"/>
          </a:p>
          <a:p>
            <a:pPr marL="630238" marR="117475" lvl="1" indent="-230188" algn="just">
              <a:buFontTx/>
              <a:buChar char="•"/>
              <a:tabLst>
                <a:tab pos="230188" algn="l"/>
              </a:tabLst>
            </a:pPr>
            <a:endParaRPr lang="en-US" sz="900" b="0" kern="0" spc="-5" dirty="0">
              <a:latin typeface="Arial"/>
              <a:cs typeface="Arial"/>
            </a:endParaRPr>
          </a:p>
          <a:p>
            <a:pPr marL="400050" marR="117475" lvl="1" indent="0" algn="just">
              <a:tabLst>
                <a:tab pos="230188" algn="l"/>
              </a:tabLst>
            </a:pPr>
            <a:endParaRPr lang="en-US" sz="800" b="0" kern="0" spc="-5" dirty="0">
              <a:latin typeface="Arial"/>
              <a:cs typeface="Arial"/>
            </a:endParaRPr>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272171</TotalTime>
  <Words>2440</Words>
  <Application>Microsoft Office PowerPoint</Application>
  <PresentationFormat>Widescreen</PresentationFormat>
  <Paragraphs>648</Paragraphs>
  <Slides>29</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7" baseType="lpstr">
      <vt:lpstr>Arial</vt:lpstr>
      <vt:lpstr>Arial Narrow</vt:lpstr>
      <vt:lpstr>Calibri</vt:lpstr>
      <vt:lpstr>Tahoma</vt:lpstr>
      <vt:lpstr>Times New Roman</vt:lpstr>
      <vt:lpstr>Default Design</vt:lpstr>
      <vt:lpstr>Custom Design</vt:lpstr>
      <vt:lpstr>Document</vt:lpstr>
      <vt:lpstr>802.11 Working Group Opening Report March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Telecon attendance (January to March)</vt:lpstr>
      <vt:lpstr>Percentage of attendees: In-person vs Remote</vt:lpstr>
      <vt:lpstr>In-person vs Remote by number of sessions attended (voting members only)</vt:lpstr>
      <vt:lpstr>M6.1 Announcements: 2025 January Designation of Individual experts</vt:lpstr>
      <vt:lpstr>WAA liaison relationship</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2603</cp:revision>
  <cp:lastPrinted>1998-02-10T13:28:06Z</cp:lastPrinted>
  <dcterms:created xsi:type="dcterms:W3CDTF">1998-02-10T13:07:52Z</dcterms:created>
  <dcterms:modified xsi:type="dcterms:W3CDTF">2025-03-05T22:57:50Z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