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8"/>
  </p:notesMasterIdLst>
  <p:handoutMasterIdLst>
    <p:handoutMasterId r:id="rId19"/>
  </p:handoutMasterIdLst>
  <p:sldIdLst>
    <p:sldId id="362" r:id="rId7"/>
    <p:sldId id="335" r:id="rId8"/>
    <p:sldId id="366" r:id="rId9"/>
    <p:sldId id="358" r:id="rId10"/>
    <p:sldId id="363" r:id="rId11"/>
    <p:sldId id="364" r:id="rId12"/>
    <p:sldId id="365" r:id="rId13"/>
    <p:sldId id="346" r:id="rId14"/>
    <p:sldId id="361" r:id="rId15"/>
    <p:sldId id="360" r:id="rId16"/>
    <p:sldId id="35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559" autoAdjust="0"/>
  </p:normalViewPr>
  <p:slideViewPr>
    <p:cSldViewPr snapToGrid="0">
      <p:cViewPr varScale="1">
        <p:scale>
          <a:sx n="94" d="100"/>
          <a:sy n="94" d="100"/>
        </p:scale>
        <p:origin x="3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4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87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97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[*] The prime integer which is less than and closest to 52 is 47. So the length of the </a:t>
            </a:r>
            <a:r>
              <a:rPr lang="en-US" baseline="0" dirty="0" err="1" smtClean="0"/>
              <a:t>ZC</a:t>
            </a:r>
            <a:r>
              <a:rPr lang="en-US" baseline="0" dirty="0" smtClean="0"/>
              <a:t> sequences is 47 and the number of the root ZC sequences is 46.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66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5/</a:t>
            </a:r>
            <a:r>
              <a:rPr lang="en-US" sz="18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0195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High Priority Channel Access Follow Up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2025-01-22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89049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zhou.leiH@h3c.com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0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99541"/>
            <a:ext cx="10363200" cy="914399"/>
          </a:xfrm>
        </p:spPr>
        <p:txBody>
          <a:bodyPr/>
          <a:lstStyle/>
          <a:p>
            <a:r>
              <a:rPr lang="en-US" altLang="zh-CN" dirty="0" smtClean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541" y="3173923"/>
            <a:ext cx="10363200" cy="1358320"/>
          </a:xfrm>
        </p:spPr>
        <p:txBody>
          <a:bodyPr/>
          <a:lstStyle/>
          <a:p>
            <a:r>
              <a:rPr lang="en-US" altLang="zh-CN" sz="1800" dirty="0" smtClean="0"/>
              <a:t>ZC sequence has </a:t>
            </a:r>
            <a:r>
              <a:rPr lang="en-US" altLang="zh-CN" sz="1800" dirty="0"/>
              <a:t>been </a:t>
            </a:r>
            <a:r>
              <a:rPr lang="en-US" altLang="zh-CN" sz="1800" dirty="0" smtClean="0"/>
              <a:t>used as msg1 in </a:t>
            </a:r>
            <a:r>
              <a:rPr lang="en-US" altLang="zh-CN" sz="1800" dirty="0"/>
              <a:t>LTE/NR for </a:t>
            </a:r>
            <a:r>
              <a:rPr lang="en-US" altLang="zh-CN" sz="1800" dirty="0" smtClean="0"/>
              <a:t>contention free random access</a:t>
            </a:r>
          </a:p>
          <a:p>
            <a:pPr lvl="1"/>
            <a:r>
              <a:rPr lang="en-US" altLang="zh-CN" sz="1600" dirty="0" smtClean="0"/>
              <a:t>The Base Station can simultaneously detect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 transmitted in one timeslot on the channel </a:t>
            </a:r>
            <a:r>
              <a:rPr lang="en-US" altLang="zh-CN" sz="1600" dirty="0"/>
              <a:t>and address the User Equipment(s) that sent the </a:t>
            </a:r>
            <a:r>
              <a:rPr lang="en-US" altLang="zh-CN" sz="1600" dirty="0" err="1"/>
              <a:t>msg1</a:t>
            </a:r>
            <a:r>
              <a:rPr lang="en-US" altLang="zh-CN" sz="1600" dirty="0"/>
              <a:t>(s), i.e</a:t>
            </a:r>
            <a:r>
              <a:rPr lang="en-US" altLang="zh-CN" sz="1600" dirty="0" smtClean="0"/>
              <a:t>.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sequence(s).</a:t>
            </a:r>
          </a:p>
          <a:p>
            <a:pPr lvl="1"/>
            <a:r>
              <a:rPr lang="en-US" altLang="zh-CN" sz="1600" dirty="0" smtClean="0"/>
              <a:t>It has been verified in real deployment.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1479435"/>
            <a:ext cx="10724878" cy="146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ZC sequence</a:t>
            </a:r>
          </a:p>
          <a:p>
            <a:pPr lvl="1"/>
            <a:r>
              <a:rPr lang="en-US" altLang="zh-CN" sz="1600" kern="0" dirty="0"/>
              <a:t>q is from 1 to 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r>
              <a:rPr lang="en-US" altLang="zh-CN" sz="1600" kern="0" dirty="0" smtClean="0"/>
              <a:t> -1 </a:t>
            </a:r>
            <a:r>
              <a:rPr lang="en-US" altLang="zh-CN" sz="1600" kern="0" dirty="0"/>
              <a:t>for </a:t>
            </a:r>
            <a:r>
              <a:rPr lang="en-US" altLang="zh-CN" sz="1600" kern="0" dirty="0" err="1"/>
              <a:t>N</a:t>
            </a:r>
            <a:r>
              <a:rPr lang="en-US" altLang="zh-CN" sz="1100" kern="0" dirty="0" err="1"/>
              <a:t>zc</a:t>
            </a:r>
            <a:r>
              <a:rPr lang="en-US" altLang="zh-CN" sz="1600" kern="0" dirty="0"/>
              <a:t> -1 root </a:t>
            </a:r>
            <a:r>
              <a:rPr lang="en-US" altLang="zh-CN" sz="1600" kern="0" dirty="0" smtClean="0"/>
              <a:t>sequences</a:t>
            </a:r>
          </a:p>
          <a:p>
            <a:pPr lvl="1"/>
            <a:r>
              <a:rPr lang="en-US" altLang="zh-CN" sz="1600" kern="0" dirty="0" smtClean="0"/>
              <a:t>Each root sequence can generate 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r>
              <a:rPr lang="en-US" altLang="zh-CN" sz="1600" kern="0" dirty="0" smtClean="0"/>
              <a:t> -1 sequences by cyclic shift.</a:t>
            </a:r>
          </a:p>
          <a:p>
            <a:pPr lvl="1"/>
            <a:r>
              <a:rPr lang="en-US" altLang="zh-CN" sz="1600" kern="0" dirty="0" smtClean="0"/>
              <a:t>For a receiver to differentiate cyclic shifted sequences, the cyclic shift length must be &gt; (</a:t>
            </a:r>
            <a:r>
              <a:rPr lang="en-US" altLang="zh-CN" sz="1600" kern="0" dirty="0" err="1" smtClean="0"/>
              <a:t>RTT</a:t>
            </a:r>
            <a:r>
              <a:rPr lang="en-US" altLang="zh-CN" sz="1100" kern="0" dirty="0" err="1" smtClean="0"/>
              <a:t>max</a:t>
            </a:r>
            <a:r>
              <a:rPr lang="en-US" altLang="zh-CN" sz="1600" kern="0" dirty="0" smtClean="0"/>
              <a:t>/</a:t>
            </a:r>
            <a:r>
              <a:rPr lang="en-US" altLang="zh-CN" sz="1600" kern="0" dirty="0" err="1" smtClean="0"/>
              <a:t>T</a:t>
            </a:r>
            <a:r>
              <a:rPr lang="en-US" altLang="zh-CN" sz="1100" kern="0" dirty="0" err="1" smtClean="0"/>
              <a:t>sym</a:t>
            </a:r>
            <a:r>
              <a:rPr lang="en-US" altLang="zh-CN" sz="1600" kern="0" dirty="0" smtClean="0"/>
              <a:t>)*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endParaRPr lang="en-US" altLang="zh-CN" sz="1800" kern="0" dirty="0" smtClean="0"/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334980" y="1479435"/>
            <a:ext cx="4776966" cy="60379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4759160"/>
            <a:ext cx="10363200" cy="143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The advantages of </a:t>
            </a:r>
            <a:r>
              <a:rPr lang="en-US" altLang="zh-CN" sz="1800" kern="0" dirty="0" err="1" smtClean="0"/>
              <a:t>ZC</a:t>
            </a:r>
            <a:r>
              <a:rPr lang="en-US" altLang="zh-CN" sz="1800" kern="0" dirty="0" smtClean="0"/>
              <a:t> sequence</a:t>
            </a:r>
          </a:p>
          <a:p>
            <a:pPr lvl="1"/>
            <a:r>
              <a:rPr lang="en-US" altLang="zh-CN" sz="1600" kern="0" dirty="0"/>
              <a:t>Constant envelop (low </a:t>
            </a:r>
            <a:r>
              <a:rPr lang="en-US" altLang="zh-CN" sz="1600" kern="0" dirty="0" err="1"/>
              <a:t>PAPR</a:t>
            </a:r>
            <a:r>
              <a:rPr lang="en-US" altLang="zh-CN" sz="1600" kern="0" dirty="0"/>
              <a:t>)</a:t>
            </a:r>
          </a:p>
          <a:p>
            <a:pPr lvl="1"/>
            <a:r>
              <a:rPr lang="en-US" altLang="zh-CN" sz="1600" kern="0" dirty="0" smtClean="0"/>
              <a:t>Good autocorrelation and low cross correlation (outstanding detection performance)</a:t>
            </a:r>
            <a:endParaRPr lang="en-US" altLang="zh-CN" sz="1400" kern="0" dirty="0" smtClean="0"/>
          </a:p>
          <a:p>
            <a:pPr lvl="1"/>
            <a:r>
              <a:rPr lang="en-US" altLang="zh-CN" sz="1600" kern="0" dirty="0" smtClean="0"/>
              <a:t>Output of a </a:t>
            </a:r>
            <a:r>
              <a:rPr lang="en-US" altLang="zh-CN" sz="1600" kern="0" dirty="0" err="1" smtClean="0"/>
              <a:t>ZC</a:t>
            </a:r>
            <a:r>
              <a:rPr lang="en-US" altLang="zh-CN" sz="1600" kern="0" dirty="0" smtClean="0"/>
              <a:t> sequence through </a:t>
            </a:r>
            <a:r>
              <a:rPr lang="en-US" altLang="zh-CN" sz="1600" kern="0" dirty="0" err="1" smtClean="0"/>
              <a:t>FFT</a:t>
            </a:r>
            <a:r>
              <a:rPr lang="en-US" altLang="zh-CN" sz="1600" kern="0" dirty="0" smtClean="0"/>
              <a:t> is still a </a:t>
            </a:r>
            <a:r>
              <a:rPr lang="en-US" altLang="zh-CN" sz="1600" kern="0" dirty="0" err="1" smtClean="0"/>
              <a:t>ZC</a:t>
            </a:r>
            <a:r>
              <a:rPr lang="en-US" altLang="zh-CN" sz="1600" kern="0" dirty="0" smtClean="0"/>
              <a:t> sequence. (simple signal processing)</a:t>
            </a:r>
          </a:p>
        </p:txBody>
      </p:sp>
    </p:spTree>
    <p:extLst>
      <p:ext uri="{BB962C8B-B14F-4D97-AF65-F5344CB8AC3E}">
        <p14:creationId xmlns:p14="http://schemas.microsoft.com/office/powerpoint/2010/main" val="5423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11-24-0171-25-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tgbn</a:t>
            </a:r>
            <a:r>
              <a:rPr lang="en-US" altLang="zh-CN" sz="1800" b="0" dirty="0" smtClean="0"/>
              <a:t>-motions-list-part-</a:t>
            </a:r>
            <a:r>
              <a:rPr lang="en-US" altLang="zh-CN" sz="1800" b="0" dirty="0" err="1" smtClean="0"/>
              <a:t>1.pptx</a:t>
            </a:r>
            <a:r>
              <a:rPr lang="en-US" altLang="zh-CN" sz="1800" b="0" dirty="0"/>
              <a:t> Alfred Asterjadhi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11-24-1144-01-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-hip-</a:t>
            </a:r>
            <a:r>
              <a:rPr lang="en-US" altLang="zh-CN" sz="1800" b="0" dirty="0" err="1" smtClean="0"/>
              <a:t>edca</a:t>
            </a:r>
            <a:r>
              <a:rPr lang="en-US" altLang="zh-CN" sz="1800" b="0" dirty="0" smtClean="0"/>
              <a:t>-proposal-</a:t>
            </a:r>
            <a:r>
              <a:rPr lang="en-US" altLang="zh-CN" sz="1800" b="0" dirty="0" err="1" smtClean="0"/>
              <a:t>follow.pptx</a:t>
            </a:r>
            <a:r>
              <a:rPr lang="en-US" altLang="zh-CN" sz="1800" b="0" dirty="0" smtClean="0"/>
              <a:t> Dmitry </a:t>
            </a:r>
            <a:r>
              <a:rPr lang="en-US" altLang="zh-CN" sz="1800" b="0" dirty="0" err="1" smtClean="0"/>
              <a:t>Akhmetov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 smtClean="0"/>
              <a:t>11-24-1481-00-00bn-csma-with-enhanced-collision-avoidance-follow-up.pptx </a:t>
            </a:r>
            <a:r>
              <a:rPr lang="en-US" altLang="zh-CN" sz="1800" b="0" dirty="0" err="1" smtClean="0"/>
              <a:t>Sigurd</a:t>
            </a:r>
            <a:r>
              <a:rPr lang="en-US" altLang="zh-CN" sz="1800" b="0" dirty="0"/>
              <a:t> </a:t>
            </a:r>
            <a:r>
              <a:rPr lang="en-US" altLang="zh-CN" sz="1800" b="0" dirty="0" err="1" smtClean="0"/>
              <a:t>Schelstraete</a:t>
            </a: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0980E1-DDDE-51AD-6471-D55C09D4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3921"/>
            <a:ext cx="10421341" cy="3812722"/>
          </a:xfrm>
        </p:spPr>
        <p:txBody>
          <a:bodyPr/>
          <a:lstStyle/>
          <a:p>
            <a:r>
              <a:rPr lang="en-US" sz="1600" dirty="0" smtClean="0"/>
              <a:t>Move </a:t>
            </a:r>
            <a:r>
              <a:rPr lang="en-US" sz="1600" dirty="0"/>
              <a:t>to add to the TGbn SFD the following: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TGbn improves EDCA to reduce tail access delay of Low Latency traffic in multi-BSS dense scenarios in presence of best effort traffic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The solution to improve EDCA is distributed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The impact on legacy device has to be balanced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Low Latency traffic is treated as AC_VO traffic. Other cases are TBD</a:t>
            </a:r>
            <a:r>
              <a:rPr lang="en-US" sz="1200" dirty="0"/>
              <a:t>	</a:t>
            </a:r>
          </a:p>
          <a:p>
            <a:endParaRPr lang="en-US" sz="1600" dirty="0"/>
          </a:p>
          <a:p>
            <a:r>
              <a:rPr lang="en-US" sz="1600" dirty="0"/>
              <a:t>Move: Dmitry Akhmetov		Second: Peshal Nayak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algn="l"/>
            <a:r>
              <a:rPr lang="en-US" sz="1400" b="0" i="1" dirty="0"/>
              <a:t>Reference documents:[</a:t>
            </a:r>
            <a:r>
              <a:rPr lang="pt-BR" sz="1400" b="0" i="1" dirty="0"/>
              <a:t>11-24/114r1, 11-23/2126r0, 11-23/1065r0, 11-24/0467r1 and 11-24/0840r0, </a:t>
            </a:r>
            <a:r>
              <a:rPr lang="pt-BR" sz="1400" b="0" i="1" dirty="0">
                <a:solidFill>
                  <a:schemeClr val="tx1"/>
                </a:solidFill>
              </a:rPr>
              <a:t>24/0864r1, 24/733r1</a:t>
            </a:r>
            <a:r>
              <a:rPr lang="en-US" sz="1400" b="0" i="1" dirty="0"/>
              <a:t>]. SP result:152Y, 39N, 36A.</a:t>
            </a:r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0980E1-DDDE-51AD-6471-D55C09D4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8992"/>
            <a:ext cx="10421341" cy="4441371"/>
          </a:xfrm>
        </p:spPr>
        <p:txBody>
          <a:bodyPr/>
          <a:lstStyle/>
          <a:p>
            <a:r>
              <a:rPr lang="en-US" sz="1600" dirty="0" smtClean="0"/>
              <a:t>Move </a:t>
            </a:r>
            <a:r>
              <a:rPr lang="en-US" sz="1600" dirty="0"/>
              <a:t>to add to the TGbn SFD the following: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Define HIP </a:t>
            </a:r>
            <a:r>
              <a:rPr lang="en-US" sz="1400" dirty="0" err="1"/>
              <a:t>EDCA</a:t>
            </a:r>
            <a:r>
              <a:rPr lang="en-US" sz="1400" dirty="0"/>
              <a:t> in </a:t>
            </a:r>
            <a:r>
              <a:rPr lang="en-US" sz="1400" dirty="0" err="1"/>
              <a:t>UHR</a:t>
            </a:r>
            <a:r>
              <a:rPr lang="en-US" sz="1400" dirty="0"/>
              <a:t> where a </a:t>
            </a:r>
            <a:r>
              <a:rPr lang="en-US" sz="1400" dirty="0" err="1"/>
              <a:t>STA</a:t>
            </a:r>
            <a:r>
              <a:rPr lang="en-US" sz="1400" dirty="0"/>
              <a:t> with Low Latency traffic may be allowed, based on TBD conditions, to send a Defer Signal (it is TBD whether CTS or RTS is used) to start a protected short contention for pending LL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Conditions to be allowed to send a Defer Signal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err="1"/>
              <a:t>STA</a:t>
            </a:r>
            <a:r>
              <a:rPr lang="en-US" sz="1200" dirty="0"/>
              <a:t> in </a:t>
            </a:r>
            <a:r>
              <a:rPr lang="en-US" sz="1200" dirty="0" err="1"/>
              <a:t>HiP</a:t>
            </a:r>
            <a:r>
              <a:rPr lang="en-US" sz="1200" dirty="0"/>
              <a:t> </a:t>
            </a:r>
            <a:r>
              <a:rPr lang="en-US" sz="1200" dirty="0" err="1"/>
              <a:t>EDCA</a:t>
            </a:r>
            <a:r>
              <a:rPr lang="en-US" sz="1200" dirty="0"/>
              <a:t> always use RTS/CTS as initial frame exchange and retry.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Duration of protected short contention is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Access parameters (</a:t>
            </a:r>
            <a:r>
              <a:rPr lang="en-US" sz="1200" dirty="0" err="1"/>
              <a:t>AIFSN</a:t>
            </a:r>
            <a:r>
              <a:rPr lang="en-US" sz="1200" dirty="0"/>
              <a:t>, </a:t>
            </a:r>
            <a:r>
              <a:rPr lang="en-US" sz="1200" dirty="0" err="1"/>
              <a:t>CW</a:t>
            </a:r>
            <a:r>
              <a:rPr lang="en-US" sz="1200" dirty="0"/>
              <a:t> and the expansion rules) used to transmit the Defer Signal are TBD. The retry count where the Defer Signal is allowed to be sent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Contention parameters for the protected short contention are TBD. The </a:t>
            </a:r>
            <a:r>
              <a:rPr lang="en-US" sz="1200" dirty="0" err="1"/>
              <a:t>STAs</a:t>
            </a:r>
            <a:r>
              <a:rPr lang="en-US" sz="1200" dirty="0"/>
              <a:t> that transmitted a Defer Signal but did not win the protected short contention will initiate a new retry.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Low Latency traffic is treated as </a:t>
            </a:r>
            <a:r>
              <a:rPr lang="en-US" sz="1200" dirty="0" err="1"/>
              <a:t>AC_VO</a:t>
            </a:r>
            <a:r>
              <a:rPr lang="en-US" sz="1200" dirty="0"/>
              <a:t> traffic. Other cases are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solution would provide control on the degree of collisions that may occur while using it and, allows for autonomous randomness or/and controlled by the AP   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 new mandatory synchronization requirement on </a:t>
            </a:r>
            <a:r>
              <a:rPr lang="en-US" sz="1200" dirty="0" err="1"/>
              <a:t>STA</a:t>
            </a:r>
            <a:r>
              <a:rPr lang="en-US" sz="1200" dirty="0"/>
              <a:t>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HIP </a:t>
            </a:r>
            <a:r>
              <a:rPr lang="en-US" sz="1200" dirty="0" err="1"/>
              <a:t>EDCA</a:t>
            </a:r>
            <a:r>
              <a:rPr lang="en-US" sz="1200" dirty="0"/>
              <a:t> is used by the </a:t>
            </a:r>
            <a:r>
              <a:rPr lang="en-US" sz="1200" dirty="0" err="1"/>
              <a:t>STAs</a:t>
            </a:r>
            <a:r>
              <a:rPr lang="en-US" sz="1200" dirty="0"/>
              <a:t> in a BSS only when this feature is enabled by the AP</a:t>
            </a:r>
          </a:p>
          <a:p>
            <a:r>
              <a:rPr lang="en-US" sz="1600" dirty="0"/>
              <a:t>Move: Dmitry </a:t>
            </a:r>
            <a:r>
              <a:rPr lang="en-US" sz="1600" dirty="0" err="1"/>
              <a:t>Akhmetov</a:t>
            </a:r>
            <a:r>
              <a:rPr lang="en-US" sz="1600" dirty="0"/>
              <a:t>				Second: </a:t>
            </a:r>
            <a:r>
              <a:rPr lang="en-US" sz="1600" dirty="0" err="1"/>
              <a:t>Kiseon</a:t>
            </a:r>
            <a:r>
              <a:rPr lang="en-US" sz="1600" dirty="0"/>
              <a:t> </a:t>
            </a:r>
            <a:r>
              <a:rPr lang="en-US" sz="1600" dirty="0" err="1"/>
              <a:t>Ryu</a:t>
            </a:r>
            <a:endParaRPr lang="en-US" sz="1600" dirty="0"/>
          </a:p>
          <a:p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</p:spTree>
    <p:extLst>
      <p:ext uri="{BB962C8B-B14F-4D97-AF65-F5344CB8AC3E}">
        <p14:creationId xmlns:p14="http://schemas.microsoft.com/office/powerpoint/2010/main" val="3841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647905"/>
            <a:ext cx="10842486" cy="4263037"/>
          </a:xfrm>
        </p:spPr>
        <p:txBody>
          <a:bodyPr/>
          <a:lstStyle/>
          <a:p>
            <a:r>
              <a:rPr lang="en-US" sz="1800" dirty="0" smtClean="0"/>
              <a:t>The purpose can be achieved through 2 means.</a:t>
            </a:r>
          </a:p>
          <a:p>
            <a:pPr lvl="1"/>
            <a:r>
              <a:rPr lang="en-US" sz="1600" dirty="0" smtClean="0"/>
              <a:t>Improving </a:t>
            </a:r>
            <a:r>
              <a:rPr lang="en-US" sz="1600" dirty="0" err="1" smtClean="0"/>
              <a:t>EDCA</a:t>
            </a:r>
            <a:r>
              <a:rPr lang="en-US" sz="1600" dirty="0" smtClean="0"/>
              <a:t> mechanism.</a:t>
            </a:r>
          </a:p>
          <a:p>
            <a:pPr lvl="1"/>
            <a:r>
              <a:rPr lang="en-US" sz="1600" dirty="0" smtClean="0"/>
              <a:t>Improving AP </a:t>
            </a:r>
            <a:r>
              <a:rPr lang="en-US" sz="1600" dirty="0" err="1" smtClean="0"/>
              <a:t>EDCA</a:t>
            </a:r>
            <a:r>
              <a:rPr lang="en-US" sz="1600" dirty="0" smtClean="0"/>
              <a:t> for scheduling UL </a:t>
            </a:r>
            <a:r>
              <a:rPr lang="en-US" sz="1600" dirty="0" err="1" smtClean="0"/>
              <a:t>LLT</a:t>
            </a:r>
            <a:r>
              <a:rPr lang="en-US" sz="1600" dirty="0" smtClean="0"/>
              <a:t>.</a:t>
            </a:r>
          </a:p>
          <a:p>
            <a:pPr lvl="2"/>
            <a:r>
              <a:rPr lang="en-US" sz="1400" dirty="0" smtClean="0"/>
              <a:t>AP has priority </a:t>
            </a:r>
            <a:r>
              <a:rPr lang="en-US" sz="1400" dirty="0" err="1" smtClean="0"/>
              <a:t>EDCA</a:t>
            </a:r>
            <a:r>
              <a:rPr lang="en-US" sz="1400" dirty="0" smtClean="0"/>
              <a:t> parameters to access channel.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Improving </a:t>
            </a:r>
            <a:r>
              <a:rPr lang="en-US" altLang="zh-CN" sz="1800" dirty="0" err="1" smtClean="0"/>
              <a:t>EDCA</a:t>
            </a:r>
            <a:r>
              <a:rPr lang="en-US" altLang="zh-CN" sz="1800" dirty="0" smtClean="0"/>
              <a:t> mechanism with DS signal or serval rounds of short signal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Brings much impact to </a:t>
            </a:r>
            <a:r>
              <a:rPr lang="en-US" altLang="zh-CN" sz="1600" dirty="0" err="1" smtClean="0"/>
              <a:t>EDCA</a:t>
            </a:r>
            <a:r>
              <a:rPr lang="en-US" altLang="zh-CN" sz="1600" dirty="0" smtClean="0"/>
              <a:t> algorithm, complexity, TX-RX transition, etc.</a:t>
            </a:r>
          </a:p>
          <a:p>
            <a:pPr lvl="1"/>
            <a:r>
              <a:rPr lang="en-US" altLang="zh-CN" sz="1600" dirty="0" err="1" smtClean="0"/>
              <a:t>LLT</a:t>
            </a:r>
            <a:r>
              <a:rPr lang="en-US" altLang="zh-CN" sz="1600" dirty="0" smtClean="0"/>
              <a:t> delay can not be guaranteed in case collision happened.</a:t>
            </a:r>
          </a:p>
          <a:p>
            <a:pPr lvl="1"/>
            <a:r>
              <a:rPr lang="en-US" altLang="zh-CN" sz="1600" dirty="0" smtClean="0"/>
              <a:t>Can’t leverage MU operation.</a:t>
            </a:r>
            <a:endParaRPr lang="en-US" altLang="zh-CN" sz="1600" dirty="0"/>
          </a:p>
          <a:p>
            <a:endParaRPr lang="en-US" sz="1800" dirty="0" smtClean="0"/>
          </a:p>
          <a:p>
            <a:r>
              <a:rPr lang="en-US" sz="1800" dirty="0"/>
              <a:t>Improving </a:t>
            </a:r>
            <a:r>
              <a:rPr lang="en-US" sz="1800" dirty="0" smtClean="0"/>
              <a:t>AP </a:t>
            </a:r>
            <a:r>
              <a:rPr lang="en-US" sz="1800" dirty="0" err="1"/>
              <a:t>EDCA</a:t>
            </a:r>
            <a:r>
              <a:rPr lang="en-US" sz="1800" dirty="0"/>
              <a:t> for </a:t>
            </a:r>
            <a:r>
              <a:rPr lang="en-US" sz="1800" dirty="0" smtClean="0"/>
              <a:t>scheduling UL </a:t>
            </a:r>
            <a:r>
              <a:rPr lang="en-US" sz="1800" dirty="0" err="1" smtClean="0"/>
              <a:t>LLT</a:t>
            </a:r>
            <a:r>
              <a:rPr lang="en-US" sz="1800" dirty="0" smtClean="0"/>
              <a:t> with </a:t>
            </a:r>
            <a:r>
              <a:rPr lang="en-US" sz="1800" dirty="0" err="1" smtClean="0"/>
              <a:t>LLT</a:t>
            </a:r>
            <a:r>
              <a:rPr lang="en-US" sz="1800" dirty="0" smtClean="0"/>
              <a:t> indication signal from non-AP </a:t>
            </a:r>
            <a:r>
              <a:rPr lang="en-US" sz="1800" dirty="0" err="1" smtClean="0"/>
              <a:t>STA</a:t>
            </a:r>
            <a:r>
              <a:rPr lang="en-US" sz="1800" dirty="0" smtClean="0"/>
              <a:t>(s).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Is in line with the trend that AP takes more control.</a:t>
            </a:r>
          </a:p>
          <a:p>
            <a:pPr lvl="1"/>
            <a:r>
              <a:rPr lang="en-US" sz="1600" dirty="0" smtClean="0"/>
              <a:t>Simpler and lower contention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With gain of MU operation.</a:t>
            </a:r>
            <a:endParaRPr lang="en-US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Improving AP </a:t>
            </a:r>
            <a:r>
              <a:rPr lang="en-US" dirty="0" err="1" smtClean="0"/>
              <a:t>EDCA</a:t>
            </a:r>
            <a:r>
              <a:rPr lang="en-US" dirty="0" smtClean="0"/>
              <a:t> for scheduling UL </a:t>
            </a:r>
            <a:r>
              <a:rPr lang="en-US" dirty="0" err="1" smtClean="0"/>
              <a:t>LLT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962149"/>
            <a:ext cx="10418680" cy="40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Improving AP </a:t>
            </a:r>
            <a:r>
              <a:rPr lang="en-US" dirty="0" err="1" smtClean="0"/>
              <a:t>EDCA</a:t>
            </a:r>
            <a:r>
              <a:rPr lang="en-US" dirty="0" smtClean="0"/>
              <a:t> for scheduling UL </a:t>
            </a:r>
            <a:r>
              <a:rPr lang="en-US" dirty="0" err="1" smtClean="0"/>
              <a:t>LLT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637185"/>
            <a:ext cx="10842486" cy="4838227"/>
          </a:xfrm>
        </p:spPr>
        <p:txBody>
          <a:bodyPr/>
          <a:lstStyle/>
          <a:p>
            <a:r>
              <a:rPr lang="en-US" sz="1800" dirty="0" err="1" smtClean="0"/>
              <a:t>STA</a:t>
            </a:r>
            <a:r>
              <a:rPr lang="en-US" sz="1800" dirty="0" smtClean="0"/>
              <a:t>(s) that have </a:t>
            </a:r>
            <a:r>
              <a:rPr lang="en-US" sz="1800" dirty="0" err="1" smtClean="0"/>
              <a:t>LLT</a:t>
            </a:r>
            <a:r>
              <a:rPr lang="en-US" sz="1800" dirty="0" smtClean="0"/>
              <a:t> send </a:t>
            </a:r>
            <a:r>
              <a:rPr lang="en-US" sz="1800" dirty="0" err="1" smtClean="0"/>
              <a:t>LLT</a:t>
            </a:r>
            <a:r>
              <a:rPr lang="en-US" sz="1800" dirty="0" smtClean="0"/>
              <a:t> indication signal, </a:t>
            </a:r>
            <a:r>
              <a:rPr lang="en-US" sz="1800" dirty="0" err="1" smtClean="0"/>
              <a:t>DIFS</a:t>
            </a:r>
            <a:r>
              <a:rPr lang="en-US" sz="1800" dirty="0" smtClean="0"/>
              <a:t> after the channel changes to idle.</a:t>
            </a:r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 err="1" smtClean="0"/>
              <a:t>LLT</a:t>
            </a:r>
            <a:r>
              <a:rPr lang="en-US" sz="1600" dirty="0" smtClean="0"/>
              <a:t> indication signal can be </a:t>
            </a:r>
            <a:r>
              <a:rPr lang="en-US" sz="1600" dirty="0" smtClean="0"/>
              <a:t>CTS</a:t>
            </a:r>
            <a:r>
              <a:rPr lang="en-US" sz="1600" dirty="0" smtClean="0"/>
              <a:t> </a:t>
            </a:r>
            <a:r>
              <a:rPr lang="en-US" sz="1600" dirty="0" smtClean="0"/>
              <a:t>frame, or </a:t>
            </a:r>
            <a:r>
              <a:rPr lang="en-US" sz="1600" dirty="0" err="1" smtClean="0"/>
              <a:t>Zadoff</a:t>
            </a:r>
            <a:r>
              <a:rPr lang="en-US" sz="1600" dirty="0" smtClean="0"/>
              <a:t> Chu sequence.</a:t>
            </a:r>
          </a:p>
          <a:p>
            <a:pPr lvl="2"/>
            <a:r>
              <a:rPr lang="en-US" altLang="zh-CN" sz="1400" dirty="0"/>
              <a:t>Different </a:t>
            </a:r>
            <a:r>
              <a:rPr lang="en-US" altLang="zh-CN" sz="1400" dirty="0" err="1"/>
              <a:t>ZC</a:t>
            </a:r>
            <a:r>
              <a:rPr lang="en-US" altLang="zh-CN" sz="1400" dirty="0"/>
              <a:t> sequences transmitted in same duration on the channel can be addressed </a:t>
            </a:r>
            <a:r>
              <a:rPr lang="en-US" altLang="zh-CN" sz="1400" dirty="0" smtClean="0"/>
              <a:t>simultaneously.</a:t>
            </a:r>
            <a:endParaRPr lang="en-US" sz="1400" dirty="0" smtClean="0"/>
          </a:p>
          <a:p>
            <a:r>
              <a:rPr lang="en-US" sz="1800" dirty="0" smtClean="0"/>
              <a:t>The AP accesses the channel and schedules UL </a:t>
            </a:r>
            <a:r>
              <a:rPr lang="en-US" sz="1800" dirty="0" err="1" smtClean="0"/>
              <a:t>LLT</a:t>
            </a:r>
            <a:r>
              <a:rPr lang="en-US" sz="1800" dirty="0" smtClean="0"/>
              <a:t>.</a:t>
            </a:r>
            <a:endParaRPr lang="en-US" sz="1600" dirty="0"/>
          </a:p>
          <a:p>
            <a:pPr lvl="1"/>
            <a:r>
              <a:rPr lang="en-US" sz="1600" dirty="0" smtClean="0"/>
              <a:t>The AP invokes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</a:t>
            </a:r>
            <a:r>
              <a:rPr lang="en-US" sz="1600" dirty="0" err="1" smtClean="0"/>
              <a:t>SIFS</a:t>
            </a:r>
            <a:r>
              <a:rPr lang="en-US" sz="1600" dirty="0" smtClean="0"/>
              <a:t> after </a:t>
            </a:r>
            <a:r>
              <a:rPr lang="en-US" sz="1600" dirty="0" err="1" smtClean="0"/>
              <a:t>LLT</a:t>
            </a:r>
            <a:r>
              <a:rPr lang="en-US" sz="1600" dirty="0" smtClean="0"/>
              <a:t> indication signal.</a:t>
            </a:r>
          </a:p>
          <a:p>
            <a:pPr lvl="1"/>
            <a:r>
              <a:rPr lang="en-US" sz="1600" dirty="0" smtClean="0"/>
              <a:t>If the target </a:t>
            </a:r>
            <a:r>
              <a:rPr lang="en-US" sz="1600" dirty="0" err="1" smtClean="0"/>
              <a:t>STAs</a:t>
            </a:r>
            <a:r>
              <a:rPr lang="en-US" sz="1600" dirty="0" smtClean="0"/>
              <a:t> are not </a:t>
            </a:r>
            <a:r>
              <a:rPr lang="en-US" sz="1600" dirty="0" smtClean="0"/>
              <a:t>identified by </a:t>
            </a:r>
            <a:r>
              <a:rPr lang="en-US" sz="1600" dirty="0" err="1" smtClean="0"/>
              <a:t>LLT</a:t>
            </a:r>
            <a:r>
              <a:rPr lang="en-US" sz="1600" dirty="0" smtClean="0"/>
              <a:t> indication signal</a:t>
            </a:r>
            <a:r>
              <a:rPr lang="en-US" sz="1600" dirty="0" smtClean="0"/>
              <a:t>, </a:t>
            </a:r>
            <a:r>
              <a:rPr lang="en-US" sz="1600" dirty="0" err="1" smtClean="0"/>
              <a:t>NFRP</a:t>
            </a:r>
            <a:r>
              <a:rPr lang="en-US" sz="1600" dirty="0" smtClean="0"/>
              <a:t> or </a:t>
            </a:r>
            <a:r>
              <a:rPr lang="en-US" sz="1600" dirty="0" err="1" smtClean="0"/>
              <a:t>BSRP</a:t>
            </a:r>
            <a:r>
              <a:rPr lang="en-US" sz="1600" dirty="0" smtClean="0"/>
              <a:t> procedure can be </a:t>
            </a:r>
            <a:r>
              <a:rPr lang="en-US" sz="1600" dirty="0" smtClean="0"/>
              <a:t>invoked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800" dirty="0"/>
          </a:p>
          <a:p>
            <a:r>
              <a:rPr lang="en-US" sz="1800" dirty="0"/>
              <a:t>The TX power for the </a:t>
            </a:r>
            <a:r>
              <a:rPr lang="en-US" sz="1800" dirty="0" err="1" smtClean="0"/>
              <a:t>LLT</a:t>
            </a:r>
            <a:r>
              <a:rPr lang="en-US" sz="1800" dirty="0" smtClean="0"/>
              <a:t> indication signal can </a:t>
            </a:r>
            <a:r>
              <a:rPr lang="en-US" sz="1800" dirty="0"/>
              <a:t>be </a:t>
            </a:r>
            <a:r>
              <a:rPr lang="en-US" sz="1800" dirty="0" smtClean="0"/>
              <a:t>determined by.</a:t>
            </a:r>
            <a:endParaRPr lang="en-US" altLang="zh-CN" sz="1800" dirty="0"/>
          </a:p>
          <a:p>
            <a:pPr lvl="1"/>
            <a:r>
              <a:rPr lang="en-US" sz="1600" dirty="0" smtClean="0"/>
              <a:t>Measured path </a:t>
            </a:r>
            <a:r>
              <a:rPr lang="en-US" sz="1600" dirty="0"/>
              <a:t>loss </a:t>
            </a:r>
            <a:r>
              <a:rPr lang="en-US" sz="1600" dirty="0" smtClean="0"/>
              <a:t>and </a:t>
            </a:r>
            <a:r>
              <a:rPr lang="en-US" sz="1600" dirty="0"/>
              <a:t>target power to receive.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err="1" smtClean="0"/>
              <a:t>Zadoff</a:t>
            </a:r>
            <a:r>
              <a:rPr lang="en-US" altLang="zh-CN" sz="1800" dirty="0" smtClean="0"/>
              <a:t> Chu sequences.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1 symbol on </a:t>
            </a:r>
            <a:r>
              <a:rPr lang="en-US" altLang="zh-CN" sz="1600" dirty="0"/>
              <a:t>52 subcarriers can </a:t>
            </a:r>
            <a:r>
              <a:rPr lang="en-US" altLang="zh-CN" sz="1600" dirty="0" smtClean="0"/>
              <a:t>have 46</a:t>
            </a:r>
            <a:r>
              <a:rPr lang="en-US" altLang="zh-CN" sz="1600" baseline="30000" dirty="0" smtClean="0"/>
              <a:t>[*]</a:t>
            </a:r>
            <a:r>
              <a:rPr lang="en-US" altLang="zh-CN" sz="1600" dirty="0" smtClean="0"/>
              <a:t>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sequences, which have good autocorrelation and low cross correlation. </a:t>
            </a:r>
          </a:p>
          <a:p>
            <a:pPr lvl="1"/>
            <a:r>
              <a:rPr lang="en-US" altLang="zh-CN" sz="1600" dirty="0" smtClean="0"/>
              <a:t>Each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can generate M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by cyclic shift, which are easy to be addressed by autocorrelation with the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sequence. M is </a:t>
            </a:r>
            <a:r>
              <a:rPr lang="en-US" altLang="zh-CN" sz="1600" dirty="0"/>
              <a:t>4</a:t>
            </a:r>
            <a:r>
              <a:rPr lang="en-US" altLang="zh-CN" sz="1600" dirty="0" smtClean="0"/>
              <a:t> if the coverage radius is less than 100 meters.</a:t>
            </a:r>
          </a:p>
          <a:p>
            <a:pPr lvl="1"/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transmitted in same duration on the channel can be addressed simultaneously. </a:t>
            </a:r>
          </a:p>
          <a:p>
            <a:pPr lvl="1"/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can be assigned to a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that has </a:t>
            </a:r>
            <a:r>
              <a:rPr lang="en-US" altLang="zh-CN" sz="1600" dirty="0"/>
              <a:t>potential LL </a:t>
            </a:r>
            <a:r>
              <a:rPr lang="en-US" altLang="zh-CN" sz="1600" dirty="0" smtClean="0"/>
              <a:t>traffic </a:t>
            </a:r>
            <a:r>
              <a:rPr lang="en-US" altLang="zh-CN" sz="1600" dirty="0"/>
              <a:t>in association procedure</a:t>
            </a:r>
            <a:r>
              <a:rPr lang="en-US" altLang="zh-CN" sz="1600" dirty="0" smtClean="0"/>
              <a:t>.</a:t>
            </a: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Improving AP </a:t>
            </a:r>
            <a:r>
              <a:rPr lang="en-US" dirty="0" err="1" smtClean="0"/>
              <a:t>EDCA</a:t>
            </a:r>
            <a:r>
              <a:rPr lang="en-US" dirty="0" smtClean="0"/>
              <a:t> for scheduling UL </a:t>
            </a:r>
            <a:r>
              <a:rPr lang="en-US" dirty="0" err="1" smtClean="0"/>
              <a:t>LLT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978478"/>
            <a:ext cx="10418674" cy="403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4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49409"/>
            <a:ext cx="10363200" cy="3285228"/>
          </a:xfrm>
        </p:spPr>
        <p:txBody>
          <a:bodyPr/>
          <a:lstStyle/>
          <a:p>
            <a:r>
              <a:rPr lang="en-US" altLang="zh-CN" sz="1800" dirty="0"/>
              <a:t>In this contribution, we give considerations </a:t>
            </a:r>
            <a:r>
              <a:rPr lang="en-US" altLang="zh-CN" sz="1800" dirty="0" smtClean="0"/>
              <a:t>on improving </a:t>
            </a:r>
            <a:r>
              <a:rPr lang="en-US" altLang="zh-CN" sz="1800" dirty="0" err="1"/>
              <a:t>EDCA</a:t>
            </a:r>
            <a:r>
              <a:rPr lang="en-US" altLang="zh-CN" sz="1800" dirty="0"/>
              <a:t> to reduce tail access delay of Low Latency traffic in multi-BSS dense scenarios in presence of best effort </a:t>
            </a:r>
            <a:r>
              <a:rPr lang="en-US" altLang="zh-CN" sz="1800" dirty="0" smtClean="0"/>
              <a:t>traffic.</a:t>
            </a:r>
            <a:endParaRPr lang="en-US" altLang="zh-CN" sz="1800" dirty="0"/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err="1" smtClean="0"/>
              <a:t>EDCA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mechanism with DS signal or serval rounds of short </a:t>
            </a:r>
            <a:r>
              <a:rPr lang="en-US" altLang="zh-CN" sz="1600" dirty="0" smtClean="0"/>
              <a:t>signal</a:t>
            </a:r>
          </a:p>
          <a:p>
            <a:pPr lvl="2"/>
            <a:r>
              <a:rPr lang="en-US" altLang="zh-CN" sz="1400" dirty="0"/>
              <a:t>Brings much impact to </a:t>
            </a:r>
            <a:r>
              <a:rPr lang="en-US" altLang="zh-CN" sz="1400" dirty="0" err="1"/>
              <a:t>EDCA</a:t>
            </a:r>
            <a:r>
              <a:rPr lang="en-US" altLang="zh-CN" sz="1400" dirty="0"/>
              <a:t> algorithm, complexity, TX-RX transition, etc.</a:t>
            </a:r>
          </a:p>
          <a:p>
            <a:pPr lvl="2"/>
            <a:r>
              <a:rPr lang="en-US" altLang="zh-CN" sz="1400" dirty="0" err="1"/>
              <a:t>LLT</a:t>
            </a:r>
            <a:r>
              <a:rPr lang="en-US" altLang="zh-CN" sz="1400" dirty="0"/>
              <a:t> delay can not be guaranteed in case multiple </a:t>
            </a:r>
            <a:r>
              <a:rPr lang="en-US" altLang="zh-CN" sz="1400" dirty="0" err="1"/>
              <a:t>LLT</a:t>
            </a:r>
            <a:r>
              <a:rPr lang="en-US" altLang="zh-CN" sz="1400" dirty="0"/>
              <a:t> </a:t>
            </a:r>
            <a:r>
              <a:rPr lang="en-US" altLang="zh-CN" sz="1400" dirty="0" err="1"/>
              <a:t>STA</a:t>
            </a:r>
            <a:r>
              <a:rPr lang="en-US" altLang="zh-CN" sz="1400" dirty="0"/>
              <a:t> accessing the channel.</a:t>
            </a:r>
          </a:p>
          <a:p>
            <a:pPr lvl="2"/>
            <a:r>
              <a:rPr lang="en-US" altLang="zh-CN" sz="1400" dirty="0"/>
              <a:t>Can’t leverage MU operation.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/>
              <a:t>Improving </a:t>
            </a:r>
            <a:r>
              <a:rPr lang="en-US" altLang="zh-CN" sz="1600" dirty="0" smtClean="0"/>
              <a:t>AP </a:t>
            </a:r>
            <a:r>
              <a:rPr lang="en-US" altLang="zh-CN" sz="1600" dirty="0" err="1"/>
              <a:t>EDCA</a:t>
            </a:r>
            <a:r>
              <a:rPr lang="en-US" altLang="zh-CN" sz="1600" dirty="0"/>
              <a:t> for scheduling UL </a:t>
            </a:r>
            <a:r>
              <a:rPr lang="en-US" altLang="zh-CN" sz="1600" dirty="0" err="1" smtClean="0"/>
              <a:t>LLT</a:t>
            </a:r>
            <a:r>
              <a:rPr lang="en-US" altLang="zh-CN" sz="1600" dirty="0" smtClean="0"/>
              <a:t> with </a:t>
            </a:r>
            <a:r>
              <a:rPr lang="en-US" altLang="zh-CN" sz="1600" dirty="0" err="1"/>
              <a:t>LLT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indication </a:t>
            </a:r>
            <a:r>
              <a:rPr lang="en-US" altLang="zh-CN" sz="1600" dirty="0" smtClean="0"/>
              <a:t>signal (CTS frame, </a:t>
            </a:r>
            <a:r>
              <a:rPr lang="en-US" altLang="zh-CN" sz="1600" dirty="0" err="1" smtClean="0"/>
              <a:t>etc</a:t>
            </a:r>
            <a:r>
              <a:rPr lang="en-US" altLang="zh-CN" sz="1600" dirty="0" smtClean="0"/>
              <a:t>) </a:t>
            </a:r>
            <a:r>
              <a:rPr lang="en-US" altLang="zh-CN" sz="1600" dirty="0" smtClean="0"/>
              <a:t>from </a:t>
            </a:r>
            <a:r>
              <a:rPr lang="en-US" altLang="zh-CN" sz="1600" dirty="0"/>
              <a:t>non-AP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(s).</a:t>
            </a:r>
          </a:p>
          <a:p>
            <a:pPr lvl="2"/>
            <a:r>
              <a:rPr lang="en-US" altLang="zh-CN" sz="1400" dirty="0"/>
              <a:t>Is in line with the trend that AP takes more control.</a:t>
            </a:r>
          </a:p>
          <a:p>
            <a:pPr lvl="2"/>
            <a:r>
              <a:rPr lang="en-US" altLang="zh-CN" sz="1400" dirty="0"/>
              <a:t>Simpler and lower contention</a:t>
            </a:r>
            <a:r>
              <a:rPr lang="en-US" altLang="zh-CN" sz="1400" dirty="0" smtClean="0"/>
              <a:t>.</a:t>
            </a:r>
          </a:p>
          <a:p>
            <a:pPr lvl="2"/>
            <a:r>
              <a:rPr lang="en-US" altLang="zh-CN" sz="1400" dirty="0" smtClean="0"/>
              <a:t>With gain of MU operation.</a:t>
            </a:r>
            <a:endParaRPr lang="en-US" altLang="zh-CN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20632"/>
            <a:ext cx="10363200" cy="1041244"/>
          </a:xfrm>
        </p:spPr>
        <p:txBody>
          <a:bodyPr/>
          <a:lstStyle/>
          <a:p>
            <a:r>
              <a:rPr lang="en-US" altLang="zh-CN" sz="1800" dirty="0" smtClean="0"/>
              <a:t>Do you agree to improve AP </a:t>
            </a:r>
            <a:r>
              <a:rPr lang="en-US" altLang="zh-CN" sz="1800" dirty="0" err="1" smtClean="0"/>
              <a:t>EDCA</a:t>
            </a:r>
            <a:r>
              <a:rPr lang="en-US" altLang="zh-CN" sz="1800" dirty="0" smtClean="0"/>
              <a:t> for scheduling UL </a:t>
            </a:r>
            <a:r>
              <a:rPr lang="en-US" altLang="zh-CN" sz="1800" dirty="0" smtClean="0"/>
              <a:t>transmission </a:t>
            </a:r>
            <a:r>
              <a:rPr lang="en-US" altLang="zh-CN" sz="1800" dirty="0" smtClean="0"/>
              <a:t>with </a:t>
            </a:r>
            <a:r>
              <a:rPr lang="en-US" altLang="zh-CN" sz="1800" dirty="0" err="1" smtClean="0"/>
              <a:t>LLT</a:t>
            </a:r>
            <a:r>
              <a:rPr lang="en-US" altLang="zh-CN" sz="1800" dirty="0" smtClean="0"/>
              <a:t> indication signal </a:t>
            </a:r>
            <a:r>
              <a:rPr lang="en-US" altLang="zh-CN" sz="1800" dirty="0" smtClean="0"/>
              <a:t>(CTS frame, </a:t>
            </a:r>
            <a:r>
              <a:rPr lang="en-US" altLang="zh-CN" sz="1800" dirty="0" err="1" smtClean="0"/>
              <a:t>etc</a:t>
            </a:r>
            <a:r>
              <a:rPr lang="en-US" altLang="zh-CN" sz="1800" dirty="0" smtClean="0"/>
              <a:t>) from </a:t>
            </a:r>
            <a:r>
              <a:rPr lang="en-US" altLang="zh-CN" sz="1800" dirty="0" smtClean="0"/>
              <a:t>non-AP </a:t>
            </a:r>
            <a:r>
              <a:rPr lang="en-US" altLang="zh-CN" sz="1800" dirty="0" err="1" smtClean="0"/>
              <a:t>STA</a:t>
            </a:r>
            <a:r>
              <a:rPr lang="en-US" altLang="zh-CN" sz="1800" dirty="0" smtClean="0"/>
              <a:t>(s) (as in the </a:t>
            </a:r>
            <a:r>
              <a:rPr lang="en-US" altLang="zh-CN" sz="1800" dirty="0" smtClean="0"/>
              <a:t>figure, details can be further discussed) </a:t>
            </a:r>
            <a:r>
              <a:rPr lang="en-US" altLang="zh-CN" sz="1800" dirty="0" smtClean="0"/>
              <a:t>?</a:t>
            </a:r>
          </a:p>
          <a:p>
            <a:pPr lvl="1"/>
            <a:r>
              <a:rPr lang="en-US" altLang="zh-CN" sz="1600" dirty="0" err="1" smtClean="0"/>
              <a:t>LLT</a:t>
            </a:r>
            <a:r>
              <a:rPr lang="en-US" altLang="zh-CN" sz="1600" dirty="0" smtClean="0"/>
              <a:t> indication signal can be further discussed.</a:t>
            </a:r>
            <a:endParaRPr lang="en-US" altLang="zh-CN" sz="1600" dirty="0"/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235" y="3045046"/>
            <a:ext cx="8151097" cy="315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24388</TotalTime>
  <Words>1182</Words>
  <Application>Microsoft Office PowerPoint</Application>
  <PresentationFormat>宽屏</PresentationFormat>
  <Paragraphs>138</Paragraphs>
  <Slides>11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High Priority Channel Access Follow Up</vt:lpstr>
      <vt:lpstr>Recap</vt:lpstr>
      <vt:lpstr>Recap</vt:lpstr>
      <vt:lpstr>Considerations</vt:lpstr>
      <vt:lpstr>Improving AP EDCA for scheduling UL LLT</vt:lpstr>
      <vt:lpstr>Improving AP EDCA for scheduling UL LLT</vt:lpstr>
      <vt:lpstr>Improving AP EDCA for scheduling UL LLT</vt:lpstr>
      <vt:lpstr>Summary</vt:lpstr>
      <vt:lpstr>SP</vt:lpstr>
      <vt:lpstr>Appendix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447</cp:revision>
  <dcterms:created xsi:type="dcterms:W3CDTF">2020-11-25T01:30:38Z</dcterms:created>
  <dcterms:modified xsi:type="dcterms:W3CDTF">2025-01-23T02:29:02Z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