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89" r:id="rId3"/>
    <p:sldId id="292" r:id="rId4"/>
    <p:sldId id="293" r:id="rId5"/>
    <p:sldId id="294" r:id="rId6"/>
    <p:sldId id="295" r:id="rId7"/>
    <p:sldId id="291" r:id="rId8"/>
    <p:sldId id="290" r:id="rId9"/>
    <p:sldId id="296" r:id="rId10"/>
    <p:sldId id="297" r:id="rId11"/>
    <p:sldId id="305" r:id="rId12"/>
    <p:sldId id="306" r:id="rId13"/>
    <p:sldId id="299" r:id="rId14"/>
    <p:sldId id="300" r:id="rId15"/>
    <p:sldId id="301" r:id="rId16"/>
    <p:sldId id="302" r:id="rId17"/>
    <p:sldId id="303" r:id="rId18"/>
    <p:sldId id="298" r:id="rId19"/>
    <p:sldId id="304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 autoAdjust="0"/>
    <p:restoredTop sz="86380" autoAdjust="0"/>
  </p:normalViewPr>
  <p:slideViewPr>
    <p:cSldViewPr>
      <p:cViewPr varScale="1">
        <p:scale>
          <a:sx n="78" d="100"/>
          <a:sy n="78" d="100"/>
        </p:scale>
        <p:origin x="142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1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802.11-25/193r4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2025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9672" y="1277240"/>
            <a:ext cx="7772400" cy="1066800"/>
          </a:xfrm>
          <a:noFill/>
        </p:spPr>
        <p:txBody>
          <a:bodyPr/>
          <a:lstStyle/>
          <a:p>
            <a:r>
              <a:rPr lang="en-US" dirty="0"/>
              <a:t>ARC SC</a:t>
            </a:r>
            <a:br>
              <a:rPr lang="en-US" dirty="0"/>
            </a:br>
            <a:r>
              <a:rPr lang="en-US" dirty="0"/>
              <a:t>Frame exchange Sequence</a:t>
            </a:r>
            <a:br>
              <a:rPr lang="en-US" dirty="0"/>
            </a:br>
            <a:r>
              <a:rPr lang="en-US" sz="2400" dirty="0"/>
              <a:t>Figure 10-14 is ONE frame exchange sequence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40980" y="339268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2025-Jan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54097" y="377368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30923"/>
              </p:ext>
            </p:extLst>
          </p:nvPr>
        </p:nvGraphicFramePr>
        <p:xfrm>
          <a:off x="1150923" y="4332881"/>
          <a:ext cx="7162800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875997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989123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/</a:t>
                      </a:r>
                    </a:p>
                    <a:p>
                      <a:r>
                        <a:rPr lang="en-US" sz="1400" baseline="0" dirty="0" err="1"/>
                        <a:t>Bluehalo</a:t>
                      </a:r>
                      <a:r>
                        <a:rPr lang="en-US" sz="1400" baseline="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Graham.smith@bluehalo.com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F043CE-D233-1832-1F10-DBB1C622B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76399"/>
            <a:ext cx="7772400" cy="4799013"/>
          </a:xfrm>
        </p:spPr>
        <p:txBody>
          <a:bodyPr/>
          <a:lstStyle/>
          <a:p>
            <a:r>
              <a:rPr lang="en-US" dirty="0"/>
              <a:t>If it is felt that in FIG 10-14 STA 1 should be able to sleep AND inform the AP, then a change in the specification is required.  For example, the PS bit could be set in the BA/Ack BUT the AP would need to Ack it, and existing APs would not expect it.</a:t>
            </a:r>
          </a:p>
          <a:p>
            <a:pPr lvl="1"/>
            <a:r>
              <a:rPr lang="en-US" dirty="0"/>
              <a:t>I contend that this is not practical.</a:t>
            </a:r>
          </a:p>
          <a:p>
            <a:r>
              <a:rPr lang="en-US" dirty="0"/>
              <a:t>STA 1 could simply sleep until end of the frame exchange sequence but then would need to wake up and send packet to AP with PS bit set. </a:t>
            </a:r>
          </a:p>
          <a:p>
            <a:pPr lvl="1"/>
            <a:r>
              <a:rPr lang="en-US" dirty="0"/>
              <a:t>Simpler to just wait? But up to the STA</a:t>
            </a:r>
          </a:p>
          <a:p>
            <a:pPr lvl="1"/>
            <a:endParaRPr lang="en-US" dirty="0"/>
          </a:p>
          <a:p>
            <a:pPr marL="57150" indent="0">
              <a:buNone/>
            </a:pPr>
            <a:r>
              <a:rPr lang="en-US" dirty="0">
                <a:solidFill>
                  <a:srgbClr val="FF0000"/>
                </a:solidFill>
              </a:rPr>
              <a:t>No text changes are proposed for power save.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CEFDE1-6D28-1EA5-37AB-1887347C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the power save rules?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0DDCC-8CA1-0167-328E-8FC3F8B8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425BF-1744-2AC6-9A30-D42D208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EC134-AB07-416A-ADDF-FF1EB81D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1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5A380B-3FF5-FF4A-70B6-2E81423B3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297709"/>
            <a:ext cx="7772400" cy="4875213"/>
          </a:xfrm>
        </p:spPr>
        <p:txBody>
          <a:bodyPr/>
          <a:lstStyle/>
          <a:p>
            <a:r>
              <a:rPr lang="en-US" dirty="0"/>
              <a:t>Originally it was not considered that a STA was not 100% involved in a frame exchange sequence</a:t>
            </a:r>
          </a:p>
          <a:p>
            <a:pPr lvl="1"/>
            <a:r>
              <a:rPr lang="en-US" dirty="0"/>
              <a:t>Hence, idea to specify that it can’t do things was good</a:t>
            </a:r>
          </a:p>
          <a:p>
            <a:r>
              <a:rPr lang="en-US" dirty="0"/>
              <a:t>IF some consider still that there are 3 or 4 frame exchange sequences it is, in fact, immaterial.</a:t>
            </a:r>
          </a:p>
          <a:p>
            <a:r>
              <a:rPr lang="en-US" dirty="0"/>
              <a:t>If STA 1 is no longer taking part, </a:t>
            </a:r>
            <a:r>
              <a:rPr lang="en-US" b="0" u="sng" dirty="0"/>
              <a:t>there is still a frame exchange sequence in effect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HENCE</a:t>
            </a:r>
          </a:p>
          <a:p>
            <a:r>
              <a:rPr lang="en-US" dirty="0">
                <a:solidFill>
                  <a:srgbClr val="FF0000"/>
                </a:solidFill>
              </a:rPr>
              <a:t>STA 1 is now in the same situation as STA 4.</a:t>
            </a:r>
          </a:p>
          <a:p>
            <a:r>
              <a:rPr lang="en-US" dirty="0"/>
              <a:t>We agree that STA 1, and STA 4 for that matter, can do stuff as long as they do not transmit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D81FB5-40A6-B73F-14FB-62EE497B3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5709"/>
          </a:xfrm>
        </p:spPr>
        <p:txBody>
          <a:bodyPr/>
          <a:lstStyle/>
          <a:p>
            <a:r>
              <a:rPr lang="en-US" dirty="0"/>
              <a:t>Discussion - 1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C37DB-C115-45F5-0C05-B10FDD20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A3D73-AA11-BD1E-D928-D1CF8B60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08252-DE5A-C6C0-97BC-FB0C94CC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8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10B211-2B42-AE4F-2F43-C90A4A883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So…IF we agree that STA 1, and STA 4 for that matter, can do stuff as long as they do not transmit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Let’s see where there is any text that may be preventing this….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449C8F-0C25-930E-A8A5-BC0A9611B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- 2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33E84-EFA1-5B64-64A9-1C51C32F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D94B-7C1B-A1DA-0BCD-B566CABF0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75811-B8C3-3F6F-6D76-4A6F5900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88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7FEED5-106A-49C9-814D-2425324C5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00199"/>
            <a:ext cx="7772400" cy="4875213"/>
          </a:xfrm>
        </p:spPr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“6.5.3.2.4 Effect of receipt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This request initiates the scan process when the current frame exchange sequence is completed”</a:t>
            </a:r>
          </a:p>
          <a:p>
            <a:pPr marL="0" indent="0" algn="l">
              <a:buNone/>
            </a:pPr>
            <a:r>
              <a:rPr lang="en-US" sz="1800" b="0" dirty="0">
                <a:latin typeface="TimesNewRoman"/>
              </a:rPr>
              <a:t>Note that Scan includes Active/Passive</a:t>
            </a:r>
          </a:p>
          <a:p>
            <a:pPr algn="l"/>
            <a:r>
              <a:rPr lang="en-US" sz="1800" b="0" dirty="0">
                <a:latin typeface="TimesNewRoman"/>
              </a:rPr>
              <a:t>Need to be clear that active scan shall not transmit over a frame exchange sequence.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Possible change to text:</a:t>
            </a:r>
          </a:p>
          <a:p>
            <a:r>
              <a:rPr lang="en-US" sz="2000" i="0" u="none" strike="noStrike" baseline="0" dirty="0">
                <a:latin typeface="TimesNewRoman"/>
              </a:rPr>
              <a:t>“This request initiates the scan process when participation in the current frame exchange sequence is completed. No active scan process may be initiated </a:t>
            </a:r>
            <a:r>
              <a:rPr lang="en-US" sz="2000" dirty="0">
                <a:latin typeface="TimesNewRoman"/>
              </a:rPr>
              <a:t>on the same channel </a:t>
            </a:r>
            <a:r>
              <a:rPr lang="en-US" sz="2000" i="0" u="none" strike="noStrike" baseline="0" dirty="0">
                <a:latin typeface="TimesNewRoman"/>
              </a:rPr>
              <a:t>as the current frame exchange sequence until the frame exchange sequence is completed.”</a:t>
            </a:r>
          </a:p>
          <a:p>
            <a:endParaRPr lang="en-US" sz="2400" b="0" i="0" u="none" strike="noStrike" baseline="0" dirty="0">
              <a:latin typeface="TimesNewRoman"/>
            </a:endParaRPr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5F9F80-5A19-2F9F-54D6-B46DB106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MLME-SCAN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17943-F944-E177-2F00-ADD256F1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4819F-24CC-F552-20FF-595C9276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D6FE-FBC5-A18B-58FB-E46CA316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45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6B82AA-AB8A-83E6-6D3C-CCB5B6D59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“11.1.4.1 General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A STA shall operate in either a Passive Scanning mode or an Active Scanning mode depending on the current value of the </a:t>
            </a:r>
            <a:r>
              <a:rPr lang="en-US" sz="1800" b="0" i="0" u="none" strike="noStrike" baseline="0" dirty="0" err="1">
                <a:latin typeface="TimesNewRoman"/>
              </a:rPr>
              <a:t>ScanMode</a:t>
            </a:r>
            <a:r>
              <a:rPr lang="en-US" sz="1800" b="0" i="0" u="none" strike="noStrike" baseline="0" dirty="0">
                <a:latin typeface="TimesNewRoman"/>
              </a:rPr>
              <a:t> parameter of the MLME-</a:t>
            </a:r>
            <a:r>
              <a:rPr lang="en-US" sz="1800" b="0" i="0" u="none" strike="noStrike" baseline="0" dirty="0" err="1">
                <a:latin typeface="TimesNewRoman"/>
              </a:rPr>
              <a:t>SCAN.request</a:t>
            </a:r>
            <a:r>
              <a:rPr lang="en-US" sz="1800" b="0" i="0" u="none" strike="noStrike" baseline="0" dirty="0">
                <a:latin typeface="TimesNewRoman"/>
              </a:rPr>
              <a:t> primitive.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NOTE 1—Active scanning is restricted in some frequency bands and regulatory domains.”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Could edit NOTE 1 or add NOTE 2 to cover the frame exchange sequence case.</a:t>
            </a:r>
          </a:p>
          <a:p>
            <a:pPr algn="l"/>
            <a:r>
              <a:rPr lang="en-US" sz="2000" dirty="0">
                <a:latin typeface="TimesNewRoman"/>
              </a:rPr>
              <a:t>“NOTE 2 - </a:t>
            </a:r>
            <a:r>
              <a:rPr lang="en-US" sz="2000" i="0" u="none" strike="noStrike" baseline="0" dirty="0">
                <a:latin typeface="TimesNewRoman"/>
              </a:rPr>
              <a:t>No active scan process may be initiated </a:t>
            </a:r>
            <a:r>
              <a:rPr lang="en-US" sz="2000" dirty="0">
                <a:latin typeface="TimesNewRoman"/>
              </a:rPr>
              <a:t>on the same frequency band </a:t>
            </a:r>
            <a:r>
              <a:rPr lang="en-US" sz="2000" i="0" u="none" strike="noStrike" baseline="0" dirty="0">
                <a:latin typeface="TimesNewRoman"/>
              </a:rPr>
              <a:t>as a current frame exchange sequence until the frame exchange sequence is completed.”</a:t>
            </a: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9B669C-23E1-698D-AD11-9B3A946E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MLME-SCAN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2489E-3BF0-02E7-3E8C-574A69BF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8354-0884-55A0-F1CE-7AD864345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0134C-E1D8-9135-F7FE-0EF2A8DC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60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4A37FA-10D9-4290-9AEE-1E406E752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6.5.4.2.4 Effect of receipt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This primitive initiates a synchronization procedure once the current frame exchange sequence is complete.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The MLME synchronizes its timing with the specified BSS based on the information provided in the </a:t>
            </a:r>
            <a:r>
              <a:rPr lang="en-US" sz="1800" b="0" i="0" u="none" strike="noStrike" baseline="0" dirty="0" err="1">
                <a:latin typeface="TimesNewRoman"/>
              </a:rPr>
              <a:t>SelectedBSS</a:t>
            </a:r>
            <a:r>
              <a:rPr lang="en-US" sz="1800" b="0" i="0" u="none" strike="noStrike" baseline="0" dirty="0">
                <a:latin typeface="TimesNewRoman"/>
              </a:rPr>
              <a:t> parameter. The MLME subsequently issues an MLME-</a:t>
            </a:r>
            <a:r>
              <a:rPr lang="en-US" sz="1800" b="0" i="0" u="none" strike="noStrike" baseline="0" dirty="0" err="1">
                <a:latin typeface="TimesNewRoman"/>
              </a:rPr>
              <a:t>JOIN.confirm</a:t>
            </a:r>
            <a:r>
              <a:rPr lang="en-US" sz="1800" b="0" i="0" u="none" strike="noStrike" baseline="0" dirty="0">
                <a:latin typeface="TimesNewRoman"/>
              </a:rPr>
              <a:t> primitive that reflects the results.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This is probably fine.  Joining involves transmitting and won’t (can’t) do that while a frame exchange sequence is active.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6BD417-66C6-F6CB-DEDA-73D4AE1C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MLME-JOIN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32419-B363-5C22-AC2A-7A5EBB292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D1B14-5F80-B45F-505F-DF23C268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D8E42-27EB-3E3F-AA5F-F380CC37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53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16124-6421-C8EC-5ECB-889E61123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6.5.11.2.4 Effect of receipt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This primitive initiates the BSS initialization procedure once the current frame exchange sequence is complete. The MLME subsequently issues an MLME-</a:t>
            </a:r>
            <a:r>
              <a:rPr lang="en-US" sz="1800" b="0" i="0" u="none" strike="noStrike" baseline="0" dirty="0" err="1">
                <a:latin typeface="TimesNewRoman"/>
              </a:rPr>
              <a:t>START.confirm</a:t>
            </a:r>
            <a:r>
              <a:rPr lang="en-US" sz="1800" b="0" i="0" u="none" strike="noStrike" baseline="0" dirty="0">
                <a:latin typeface="TimesNewRoman"/>
              </a:rPr>
              <a:t> primitive that reflects the results of the creation procedure.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Probably OK as is.  Same argument as Join.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7F4EEB-1C27-F374-E8E8-3BC530CC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MLME-START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CAAD3-91D6-B538-7813-66CE345D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6F5C4-D8D8-2A09-94BD-DCF28DDE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70A0-36F9-45FC-F39D-E064C2E1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09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13B097-202E-F91D-F295-B2DD0EBEC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some still insist that the case of FIG 10-14 shows 3 or 4 frame exchange sequences, then these suggested additions still work.  It does not really matter as “AP-FES” still covers the entire sequence.  </a:t>
            </a:r>
          </a:p>
          <a:p>
            <a:r>
              <a:rPr lang="en-US" dirty="0"/>
              <a:t>There is also no need, however, to describe this sequence as 3 (4?) separate sequences as this will do nothing but confuse, IMHO.  </a:t>
            </a:r>
          </a:p>
          <a:p>
            <a:r>
              <a:rPr lang="en-US" dirty="0"/>
              <a:t>The proposed clarifications cover both views.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C932B9-CE13-1CA6-4CB4-17CC5B09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AFFC7-2F80-3B0F-7014-2E28718F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6E170-D39D-0D96-4388-F651D319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7D709-E6C2-10F8-419E-3C6ED1A9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75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17741E-958F-BD79-8F69-B63F2A808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524000"/>
            <a:ext cx="7772400" cy="4648922"/>
          </a:xfrm>
        </p:spPr>
        <p:txBody>
          <a:bodyPr/>
          <a:lstStyle/>
          <a:p>
            <a:r>
              <a:rPr lang="en-US" dirty="0"/>
              <a:t>The frame exchange sequence definition is simple, clear and sufficient.</a:t>
            </a:r>
          </a:p>
          <a:p>
            <a:r>
              <a:rPr lang="en-US" dirty="0"/>
              <a:t>The power save rules that have been written for frame exchange sequences (The PS bit is ignored in a frame exchange sequence), seem to be practical and keep things simple.  </a:t>
            </a:r>
          </a:p>
          <a:p>
            <a:pPr lvl="1"/>
            <a:r>
              <a:rPr lang="en-US" dirty="0"/>
              <a:t>Changing them would cause problems </a:t>
            </a:r>
          </a:p>
          <a:p>
            <a:r>
              <a:rPr lang="en-US" dirty="0"/>
              <a:t>Figure 10-14 represents one frame exchange sequence.</a:t>
            </a:r>
          </a:p>
          <a:p>
            <a:pPr lvl="1"/>
            <a:r>
              <a:rPr lang="en-US" dirty="0"/>
              <a:t>STA 1 must obey the basic no transmit rule until frame exchange sequence is complete.</a:t>
            </a:r>
          </a:p>
          <a:p>
            <a:pPr lvl="1"/>
            <a:r>
              <a:rPr lang="en-US" dirty="0"/>
              <a:t>Keep it simple so ALL STAs see the same frame exchange sequence.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79BB92-FEC2-622F-6726-AD9A24338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Conclusions - 1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D551F-8CF1-C8F4-F6D6-C12963F8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8B9B-F2B8-9176-6086-BDED66A8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F257-6D67-797E-E093-292BC53D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21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1A457C-28B6-5C24-17D0-6BBC62A49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suggested additions for SCAN are probably worthwhile as they effectively cover the discussion case that STA 1 should be able to go off and do something as long as it does not transmit over the frame exchange sequence. (Some wordsmithing will inevitably take place)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4DE0A7-43C3-0939-E532-F6E3B1CAE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- 2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E94B2-0A11-10FF-DD67-009305CB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C4961-B8BB-21BE-A0E1-E7BA9126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C9166-E2CC-C5B4-12BD-57CA9CB7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69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,Bold"/>
              </a:rPr>
              <a:t>DEFINITION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FF0000"/>
                </a:solidFill>
                <a:latin typeface="TimesNewRoman,Bold"/>
              </a:rPr>
              <a:t>frame exchange sequence: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A sequence of frames that maintains control of the wireless medium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  <a:endParaRPr lang="en-US" sz="1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Points for consideration:</a:t>
            </a:r>
          </a:p>
          <a:p>
            <a:pPr marL="0" indent="0">
              <a:buNone/>
            </a:pPr>
            <a:r>
              <a:rPr lang="en-US" sz="1800" dirty="0"/>
              <a:t>The definition is clear.  When a frame exchange sequence is on air, all STAs know it and obey the rule not to transmit until it is complete.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example, a STA that is not part of the frame exchange sequence, but in the same network, knows that a frame exchange sequence is happening, and does not transmit during it. 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Rev 2 – Presented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Rev 4 -  Added content from Slide 11.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0CE539-F43F-167D-7BA0-8416EDE5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the contention?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2605-956B-36DE-7028-45955817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2BB38-32E4-D2E0-C7E7-1E93E9DE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D2D6B-0D30-B7AB-803D-151B1BED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75EF07-039D-6EB5-4BB2-32460BE3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0" y="1828800"/>
            <a:ext cx="7413171" cy="2743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5E42CF-4FA3-E418-BE6A-F28C0B6A3EB8}"/>
              </a:ext>
            </a:extLst>
          </p:cNvPr>
          <p:cNvSpPr txBox="1"/>
          <p:nvPr/>
        </p:nvSpPr>
        <p:spPr>
          <a:xfrm>
            <a:off x="1155373" y="4870748"/>
            <a:ext cx="72266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- Is this 1, 3, or 4 frame exchange sequences?</a:t>
            </a:r>
          </a:p>
          <a:p>
            <a:r>
              <a:rPr lang="en-US" dirty="0"/>
              <a:t>A – ONE and I will show why.</a:t>
            </a:r>
          </a:p>
          <a:p>
            <a:endParaRPr lang="en-US" dirty="0"/>
          </a:p>
          <a:p>
            <a:r>
              <a:rPr lang="en-US" sz="1600" dirty="0"/>
              <a:t>See also Figures 10-43, 10-44 (Example of frame exchange sequence - NOT sequences)</a:t>
            </a:r>
          </a:p>
        </p:txBody>
      </p:sp>
    </p:spTree>
    <p:extLst>
      <p:ext uri="{BB962C8B-B14F-4D97-AF65-F5344CB8AC3E}">
        <p14:creationId xmlns:p14="http://schemas.microsoft.com/office/powerpoint/2010/main" val="10449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14142-3A67-0A5D-8153-FA53642F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3EDE0-DD06-C570-864F-2441AED2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4BC3A-F00F-6EFD-37BD-5830F952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E98B5-AECF-3354-3785-84E905068833}"/>
              </a:ext>
            </a:extLst>
          </p:cNvPr>
          <p:cNvSpPr txBox="1"/>
          <p:nvPr/>
        </p:nvSpPr>
        <p:spPr>
          <a:xfrm>
            <a:off x="1219200" y="9144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arguments for 3 or 4 frame exchange sequences have centered on STA 1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E195F95-DB35-3255-00C4-FD182A04A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828800"/>
            <a:ext cx="8467725" cy="220027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89B16D8-76E0-0B6A-917A-1E7150A181B8}"/>
              </a:ext>
            </a:extLst>
          </p:cNvPr>
          <p:cNvSpPr/>
          <p:nvPr/>
        </p:nvSpPr>
        <p:spPr bwMode="auto">
          <a:xfrm>
            <a:off x="3581400" y="2362200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702C72-F6ED-3B95-7D19-6F8490EA7F3E}"/>
              </a:ext>
            </a:extLst>
          </p:cNvPr>
          <p:cNvSpPr txBox="1"/>
          <p:nvPr/>
        </p:nvSpPr>
        <p:spPr>
          <a:xfrm>
            <a:off x="600075" y="4047946"/>
            <a:ext cx="8167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 is that once STA 1 has sent its BA/Ack, it could change its state, e.g., go scanning or go into power save.</a:t>
            </a:r>
          </a:p>
          <a:p>
            <a:r>
              <a:rPr lang="en-US" dirty="0"/>
              <a:t>BUT</a:t>
            </a:r>
          </a:p>
          <a:p>
            <a:r>
              <a:rPr lang="en-US" dirty="0"/>
              <a:t>Even if true (we will investigate this further), it </a:t>
            </a:r>
            <a:r>
              <a:rPr lang="en-US" u="sng" dirty="0"/>
              <a:t>must not transmit until the frame exchange sequence is complete.</a:t>
            </a:r>
          </a:p>
        </p:txBody>
      </p:sp>
    </p:spTree>
    <p:extLst>
      <p:ext uri="{BB962C8B-B14F-4D97-AF65-F5344CB8AC3E}">
        <p14:creationId xmlns:p14="http://schemas.microsoft.com/office/powerpoint/2010/main" val="88135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7899F-37EE-E06C-F13A-61FCA6C5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E8F0C-689D-1A06-7B3E-3CC65559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7C879-A633-3391-C310-69FD37D2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9E3FA6-3118-1D87-D170-0569D80A0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586255"/>
            <a:ext cx="8467725" cy="22002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9B8C995-30BF-76E4-BEEF-111B7C7803A1}"/>
              </a:ext>
            </a:extLst>
          </p:cNvPr>
          <p:cNvSpPr/>
          <p:nvPr/>
        </p:nvSpPr>
        <p:spPr bwMode="auto">
          <a:xfrm>
            <a:off x="3505200" y="2214485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75A47E-26BD-88EA-CEA9-F4E80A634397}"/>
              </a:ext>
            </a:extLst>
          </p:cNvPr>
          <p:cNvSpPr/>
          <p:nvPr/>
        </p:nvSpPr>
        <p:spPr bwMode="auto">
          <a:xfrm>
            <a:off x="851831" y="39624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D5582B-48A8-74D9-7D6D-EF0062B36FAB}"/>
              </a:ext>
            </a:extLst>
          </p:cNvPr>
          <p:cNvCxnSpPr>
            <a:cxnSpLocks/>
          </p:cNvCxnSpPr>
          <p:nvPr/>
        </p:nvCxnSpPr>
        <p:spPr bwMode="auto">
          <a:xfrm>
            <a:off x="1613831" y="4114800"/>
            <a:ext cx="66919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939B932-559C-93C8-AC9D-3503CEB3D735}"/>
              </a:ext>
            </a:extLst>
          </p:cNvPr>
          <p:cNvSpPr txBox="1"/>
          <p:nvPr/>
        </p:nvSpPr>
        <p:spPr>
          <a:xfrm>
            <a:off x="2147231" y="3691235"/>
            <a:ext cx="281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Must NOT transmit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2E276-8E64-9C44-5213-4A1EC533FEAE}"/>
              </a:ext>
            </a:extLst>
          </p:cNvPr>
          <p:cNvSpPr txBox="1"/>
          <p:nvPr/>
        </p:nvSpPr>
        <p:spPr>
          <a:xfrm>
            <a:off x="838199" y="693094"/>
            <a:ext cx="7705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STA 4, not part of the frame exchange sequence, but in the same network.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EE5DF8-3A02-B995-5550-D91933E38F56}"/>
              </a:ext>
            </a:extLst>
          </p:cNvPr>
          <p:cNvSpPr txBox="1"/>
          <p:nvPr/>
        </p:nvSpPr>
        <p:spPr>
          <a:xfrm>
            <a:off x="300037" y="4375668"/>
            <a:ext cx="8767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4 knows that a frame exchange sequence is happening </a:t>
            </a:r>
            <a:r>
              <a:rPr lang="en-US" u="sng" dirty="0"/>
              <a:t>AND it continues until STA 3 has transmitted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STA 4 sees just </a:t>
            </a:r>
            <a:r>
              <a:rPr lang="en-US" u="sng" dirty="0">
                <a:solidFill>
                  <a:srgbClr val="FF0000"/>
                </a:solidFill>
              </a:rPr>
              <a:t>ONE</a:t>
            </a:r>
            <a:r>
              <a:rPr lang="en-US" dirty="0">
                <a:solidFill>
                  <a:srgbClr val="FF0000"/>
                </a:solidFill>
              </a:rPr>
              <a:t> frame exchange sequence</a:t>
            </a:r>
            <a:r>
              <a:rPr lang="en-US" dirty="0"/>
              <a:t>. </a:t>
            </a:r>
          </a:p>
          <a:p>
            <a:r>
              <a:rPr lang="en-US" sz="1800" dirty="0"/>
              <a:t>Note: STA 4 cannot inform the AP of a change of power save but could sleep (until frame exchange sequence is over).</a:t>
            </a:r>
          </a:p>
          <a:p>
            <a:r>
              <a:rPr lang="en-US" dirty="0"/>
              <a:t>STA 1 is the same, it knows the frame exchange sequence length.</a:t>
            </a:r>
          </a:p>
        </p:txBody>
      </p:sp>
    </p:spTree>
    <p:extLst>
      <p:ext uri="{BB962C8B-B14F-4D97-AF65-F5344CB8AC3E}">
        <p14:creationId xmlns:p14="http://schemas.microsoft.com/office/powerpoint/2010/main" val="337434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DC4E2-8C33-8710-B5C8-CC2D06C5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r>
              <a:rPr lang="en-US" dirty="0"/>
              <a:t>Following the definition, i.e., the transmit restriction, it is clear that this example is </a:t>
            </a:r>
            <a:r>
              <a:rPr lang="en-US" u="sng" dirty="0"/>
              <a:t>one</a:t>
            </a:r>
            <a:r>
              <a:rPr lang="en-US" dirty="0"/>
              <a:t> frame exchange sequence.  </a:t>
            </a:r>
          </a:p>
          <a:p>
            <a:pPr lvl="1"/>
            <a:r>
              <a:rPr lang="en-US" dirty="0"/>
              <a:t>If 3 or 4, how does STA 4 behave?  </a:t>
            </a:r>
          </a:p>
          <a:p>
            <a:pPr lvl="1"/>
            <a:r>
              <a:rPr lang="en-US" dirty="0"/>
              <a:t>If 3 or 4, how does the transmit rules apply to STA 1?  </a:t>
            </a:r>
          </a:p>
          <a:p>
            <a:r>
              <a:rPr lang="en-US" dirty="0"/>
              <a:t>HOWEVER, there are rules about what a STA can do during a frame exchange sequence, and it has been suggested that STA 1 may violate such rules and hence as far as STA 1 is concerned the frame exchange sequence ends after it has transmitted.</a:t>
            </a:r>
          </a:p>
          <a:p>
            <a:pPr lvl="1"/>
            <a:r>
              <a:rPr lang="en-US" dirty="0"/>
              <a:t>BUT it still cannot transmit  </a:t>
            </a:r>
          </a:p>
          <a:p>
            <a:endParaRPr lang="en-US" dirty="0"/>
          </a:p>
          <a:p>
            <a:r>
              <a:rPr lang="en-US" dirty="0"/>
              <a:t>So, let’s now look at these frame exchange related PS rules.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D40C8-5EAE-D692-A1B9-97DBA0F0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BB17F-FBD8-8524-0885-50A4A391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B43C3-091B-7FBE-066D-76E32C0C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3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37584-307A-67DF-4E42-DCF12F4B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47" y="1466461"/>
            <a:ext cx="7772400" cy="5026891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9.2.4.1.7 Power Management subfield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The Power Management subfield is used to indicate the power management mode of a STA. The subfield is either reserved (as defined below) or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remains constant in each frame from a particular STA within a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 The value indicates the mode of the STA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after the successful completion of the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marL="0" indent="0" algn="l">
              <a:buNone/>
            </a:pPr>
            <a:endParaRPr lang="en-US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1FFD10-B08A-2124-0464-031A3ED6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Power Save and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A9F7F-EE80-55E2-690A-58541AB3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1AAD5-CD8F-1877-8677-004FE340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64172-56E6-FAF2-90D3-EE25D8F8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6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A3386A-D90E-773D-C5B3-D8E23E641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11.2.3.1.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STA that is associated with an AP and that changes power management mode shall inform the AP of this fact using the Power Management subfield within the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Frame Control field of transmitted frames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The STA shall remain in its current power management mode until it informs the AP of a power management mode change via a frame exchange sequence</a:t>
            </a:r>
            <a:r>
              <a:rPr lang="en-US" sz="1800" b="0" i="0" u="sng" strike="noStrike" baseline="0" dirty="0">
                <a:solidFill>
                  <a:srgbClr val="218A21"/>
                </a:solidFill>
                <a:latin typeface="TimesNewRoman"/>
              </a:rPr>
              <a:t>(#109)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that includes an acknowledgment from the AP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Power management mode shall not change during any single frame exchange sequence.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TimesNewRoman"/>
              </a:rPr>
              <a:t>11.2.3.2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To change power management modes a STA shall inform the AP by completing a successful frame exchange</a:t>
            </a:r>
            <a:r>
              <a:rPr lang="en-US" sz="1800" b="0" i="0" u="none" strike="noStrike" baseline="0" dirty="0">
                <a:solidFill>
                  <a:srgbClr val="218A21"/>
                </a:solidFill>
                <a:latin typeface="TimesNewRoman"/>
              </a:rPr>
              <a:t>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that is initiated by the STA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non-AP STA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shall not change power management mode using a frame exchange sequence that does not receive an Ack or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 from the AP, or using a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BlockAckReq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NOTE 2—The Power Management subfield is ignored in frame exchange sequences initiated by the AP.</a:t>
            </a:r>
          </a:p>
          <a:p>
            <a:pPr marL="0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Note: There is no reason given as to why these rules exists.  Presumably, it seemed a good idea at the time.</a:t>
            </a:r>
            <a:endParaRPr lang="en-US" sz="1600" dirty="0"/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58CBF4-30E2-310D-B259-10C42B54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Power Save Rules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8743C-E8E9-1227-1EAC-2B9FD7AE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9E3CD-AD96-AD47-F8F2-20C390B1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56222-032C-C88C-2F97-3BC6CE99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9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B6BAA9-65EC-6C51-9922-BE98713F3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5849"/>
            <a:ext cx="7772400" cy="5329564"/>
          </a:xfrm>
        </p:spPr>
        <p:txBody>
          <a:bodyPr/>
          <a:lstStyle/>
          <a:p>
            <a:r>
              <a:rPr lang="en-US" dirty="0"/>
              <a:t>In the example Fig 10-14, 11.2.3.2 Note 2 says that STA 1 cannot tell AP that it is going into power save.</a:t>
            </a:r>
          </a:p>
          <a:p>
            <a:pPr lvl="1"/>
            <a:r>
              <a:rPr lang="en-US" dirty="0"/>
              <a:t>Can’t set PS bit in frame control.  </a:t>
            </a:r>
          </a:p>
          <a:p>
            <a:r>
              <a:rPr lang="en-US" dirty="0"/>
              <a:t>STA 1 could go into power save but AP would not know.  </a:t>
            </a:r>
          </a:p>
          <a:p>
            <a:pPr lvl="1"/>
            <a:r>
              <a:rPr lang="en-US" dirty="0"/>
              <a:t>If STA 1 set PS bit, the AP could ignore it as it should not be even checking the bit in a BA/Ack.</a:t>
            </a:r>
          </a:p>
          <a:p>
            <a:pPr lvl="1"/>
            <a:r>
              <a:rPr lang="en-US" dirty="0"/>
              <a:t>STA 1 would have to wake after end of frame exchange sequence to send new frame exchange sequence and set PS bit.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NOTES: </a:t>
            </a:r>
          </a:p>
          <a:p>
            <a:pPr marL="457200" lvl="1" indent="0">
              <a:buNone/>
            </a:pPr>
            <a:r>
              <a:rPr lang="en-US" sz="1600" dirty="0"/>
              <a:t>-The “rule” is that the STA cannot set and transmit the PS bit in a frame exchange sequence (the PS bit is ignored), not that it can’t sleep or go off and do something passive.</a:t>
            </a:r>
          </a:p>
          <a:p>
            <a:pPr marL="457200" lvl="1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-There is no reason given as to why these rules exists.  Presumably, it seemed a good idea at the time.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400CA3-9974-FFCA-EC98-06C73E9B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Conclusions for power save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70E2-2985-04EF-353E-3F6B2291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A9D76-0D35-9C44-54E7-274BEF75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D9CD9-F33B-2564-027C-F35E8EEB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114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c875825-225e-4c32-8f86-08d42c72dc7b}" enabled="1" method="Standard" siteId="{10c03704-27c3-4ea1-8c2b-2d9417d7ae5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103465</TotalTime>
  <Words>1879</Words>
  <Application>Microsoft Office PowerPoint</Application>
  <PresentationFormat>On-screen Show (4:3)</PresentationFormat>
  <Paragraphs>187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Arial,Bold</vt:lpstr>
      <vt:lpstr>Times New Roman</vt:lpstr>
      <vt:lpstr>TimesNewRoman</vt:lpstr>
      <vt:lpstr>TimesNewRoman,Bold</vt:lpstr>
      <vt:lpstr>Default Design</vt:lpstr>
      <vt:lpstr>ARC SC Frame exchange Sequence Figure 10-14 is ONE frame exchange sequence</vt:lpstr>
      <vt:lpstr>Intro</vt:lpstr>
      <vt:lpstr>What has been the contention?</vt:lpstr>
      <vt:lpstr>PowerPoint Presentation</vt:lpstr>
      <vt:lpstr>PowerPoint Presentation</vt:lpstr>
      <vt:lpstr>PowerPoint Presentation</vt:lpstr>
      <vt:lpstr>Power Save and frame exchange sequence</vt:lpstr>
      <vt:lpstr>Power Save Rules</vt:lpstr>
      <vt:lpstr>Conclusions for power save</vt:lpstr>
      <vt:lpstr>Change the power save rules?</vt:lpstr>
      <vt:lpstr>Discussion - 1</vt:lpstr>
      <vt:lpstr>Discussion - 2</vt:lpstr>
      <vt:lpstr>MLME-SCAN 1</vt:lpstr>
      <vt:lpstr>MLME-SCAN 2</vt:lpstr>
      <vt:lpstr>MLME-JOIN</vt:lpstr>
      <vt:lpstr>MLME-START</vt:lpstr>
      <vt:lpstr>Aside</vt:lpstr>
      <vt:lpstr>Conclusions - 1</vt:lpstr>
      <vt:lpstr>Conclusions - 2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1775</cp:revision>
  <cp:lastPrinted>1998-02-10T13:28:06Z</cp:lastPrinted>
  <dcterms:created xsi:type="dcterms:W3CDTF">1998-02-10T13:07:52Z</dcterms:created>
  <dcterms:modified xsi:type="dcterms:W3CDTF">2025-03-13T17:05:11Z</dcterms:modified>
</cp:coreProperties>
</file>