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9" r:id="rId3"/>
    <p:sldId id="292" r:id="rId4"/>
    <p:sldId id="293" r:id="rId5"/>
    <p:sldId id="294" r:id="rId6"/>
    <p:sldId id="295" r:id="rId7"/>
    <p:sldId id="291" r:id="rId8"/>
    <p:sldId id="290" r:id="rId9"/>
    <p:sldId id="296" r:id="rId10"/>
    <p:sldId id="297" r:id="rId11"/>
    <p:sldId id="298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1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802.11-25/193r0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9672" y="127724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Frame exchange Sequence</a:t>
            </a:r>
            <a:br>
              <a:rPr lang="en-US" dirty="0"/>
            </a:br>
            <a:r>
              <a:rPr lang="en-US" sz="2400" dirty="0"/>
              <a:t>Figure 10-14 is ONE frame exchange sequence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75086" y="339268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2025-Jan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54097" y="37736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38138"/>
              </p:ext>
            </p:extLst>
          </p:nvPr>
        </p:nvGraphicFramePr>
        <p:xfrm>
          <a:off x="1150923" y="4332881"/>
          <a:ext cx="716280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875997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989123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/</a:t>
                      </a:r>
                    </a:p>
                    <a:p>
                      <a:r>
                        <a:rPr lang="en-US" sz="1400" baseline="0" dirty="0" err="1"/>
                        <a:t>Bluehalo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grahamsmith@bluehalo.com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F043CE-D233-1832-1F10-DBB1C622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400"/>
            <a:ext cx="7772400" cy="4496522"/>
          </a:xfrm>
        </p:spPr>
        <p:txBody>
          <a:bodyPr/>
          <a:lstStyle/>
          <a:p>
            <a:r>
              <a:rPr lang="en-US" dirty="0"/>
              <a:t>If it is felt that in FIG 10-14 STA 1 should be able to sleep AND inform the AP, then a change in the specification is required.  For example, the PS bit could be set in the BA/Ack BUT the AP would need to Ack it, and existing APs would not expect it.</a:t>
            </a:r>
          </a:p>
          <a:p>
            <a:pPr lvl="1"/>
            <a:r>
              <a:rPr lang="en-US" dirty="0"/>
              <a:t>I contend that this is not practical.</a:t>
            </a:r>
          </a:p>
          <a:p>
            <a:r>
              <a:rPr lang="en-US" dirty="0"/>
              <a:t>STA 1 could simply sleep until end of the frame exchange sequence but then would need to wake up and send packet to AP with PS bit set. </a:t>
            </a:r>
          </a:p>
          <a:p>
            <a:pPr lvl="1"/>
            <a:r>
              <a:rPr lang="en-US" dirty="0"/>
              <a:t>Simpler to just wait?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EFDE1-6D28-1EA5-37AB-1887347C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power save rules?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0DDCC-8CA1-0167-328E-8FC3F8B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25BF-1744-2AC6-9A30-D42D208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C134-AB07-416A-ADDF-FF1EB81D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17741E-958F-BD79-8F69-B63F2A808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frame exchange sequence definition is simple and sufficient.</a:t>
            </a:r>
          </a:p>
          <a:p>
            <a:r>
              <a:rPr lang="en-US" dirty="0"/>
              <a:t>The power save rules that have been written for frame exchange sequences (The PS bit is ignored in a frame exchange sequence), seem to be practical and keep things simple.  </a:t>
            </a:r>
          </a:p>
          <a:p>
            <a:r>
              <a:rPr lang="en-US" dirty="0"/>
              <a:t>Figure 10-14 represents one frame exchange sequence.</a:t>
            </a:r>
          </a:p>
          <a:p>
            <a:pPr lvl="1"/>
            <a:r>
              <a:rPr lang="en-US" dirty="0"/>
              <a:t>STA 1 must obey the basic no transmit rule until frame exchange sequence is complete.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9BB92-FEC2-622F-6726-AD9A2433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551F-8CF1-C8F4-F6D6-C12963F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8B9B-F2B8-9176-6086-BDED66A8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F257-6D67-797E-E093-292BC53D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2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,Bold"/>
              </a:rPr>
              <a:t>DEFINITION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FF0000"/>
                </a:solidFill>
                <a:latin typeface="TimesNewRoman,Bold"/>
              </a:rPr>
              <a:t>frame exchange sequence: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A sequence of frames that maintains control of the wireless medium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Points for consideration:</a:t>
            </a:r>
          </a:p>
          <a:p>
            <a:pPr marL="0" indent="0">
              <a:buNone/>
            </a:pPr>
            <a:r>
              <a:rPr lang="en-US" sz="1800" dirty="0"/>
              <a:t>The definition is clear.  When a frame exchange sequence is on air, all STAs know it and obey the rule not to transmit until it is complete.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example, a STA that is not part of the frame exchange sequence, but in the same network, knows that a frame exchange sequence is happening, and does not transmit during it.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0CE539-F43F-167D-7BA0-8416EDE5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the contention?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2605-956B-36DE-7028-45955817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BB38-32E4-D2E0-C7E7-1E93E9DE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D2D6B-0D30-B7AB-803D-151B1BED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5EF07-039D-6EB5-4BB2-32460BE3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0" y="1828800"/>
            <a:ext cx="7413171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5E42CF-4FA3-E418-BE6A-F28C0B6A3EB8}"/>
              </a:ext>
            </a:extLst>
          </p:cNvPr>
          <p:cNvSpPr txBox="1"/>
          <p:nvPr/>
        </p:nvSpPr>
        <p:spPr>
          <a:xfrm>
            <a:off x="1155373" y="4870748"/>
            <a:ext cx="72266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- Is this 1, 3, or 4 frame exchange sequences?</a:t>
            </a:r>
          </a:p>
          <a:p>
            <a:r>
              <a:rPr lang="en-US" dirty="0"/>
              <a:t>A – ONE and I will show why.</a:t>
            </a:r>
          </a:p>
          <a:p>
            <a:endParaRPr lang="en-US" dirty="0"/>
          </a:p>
          <a:p>
            <a:r>
              <a:rPr lang="en-US" sz="1600" dirty="0"/>
              <a:t>See also Figures 10-43, 10-44 (Example of frame exchange sequence - NOT sequences)</a:t>
            </a:r>
          </a:p>
        </p:txBody>
      </p:sp>
    </p:spTree>
    <p:extLst>
      <p:ext uri="{BB962C8B-B14F-4D97-AF65-F5344CB8AC3E}">
        <p14:creationId xmlns:p14="http://schemas.microsoft.com/office/powerpoint/2010/main" val="10449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4142-3A67-0A5D-8153-FA53642F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3EDE0-DD06-C570-864F-2441AED2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BC3A-F00F-6EFD-37BD-5830F952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E98B5-AECF-3354-3785-84E905068833}"/>
              </a:ext>
            </a:extLst>
          </p:cNvPr>
          <p:cNvSpPr txBox="1"/>
          <p:nvPr/>
        </p:nvSpPr>
        <p:spPr>
          <a:xfrm>
            <a:off x="1219200" y="9144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arguments for 3 or 4 frame exchange sequences have centered on STA 1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195F95-DB35-3255-00C4-FD182A04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828800"/>
            <a:ext cx="8467725" cy="220027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89B16D8-76E0-0B6A-917A-1E7150A181B8}"/>
              </a:ext>
            </a:extLst>
          </p:cNvPr>
          <p:cNvSpPr/>
          <p:nvPr/>
        </p:nvSpPr>
        <p:spPr bwMode="auto">
          <a:xfrm>
            <a:off x="3581400" y="2362200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02C72-F6ED-3B95-7D19-6F8490EA7F3E}"/>
              </a:ext>
            </a:extLst>
          </p:cNvPr>
          <p:cNvSpPr txBox="1"/>
          <p:nvPr/>
        </p:nvSpPr>
        <p:spPr>
          <a:xfrm>
            <a:off x="600075" y="4047946"/>
            <a:ext cx="8167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 is that once STA 1 has sent its BA/Ack, it could change its state, e.g., go scanning or go into power save.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Even if true (we will investigate this further), it </a:t>
            </a:r>
            <a:r>
              <a:rPr lang="en-US" u="sng" dirty="0"/>
              <a:t>must not transmit until the frame exchange sequence is complete.</a:t>
            </a:r>
          </a:p>
        </p:txBody>
      </p:sp>
    </p:spTree>
    <p:extLst>
      <p:ext uri="{BB962C8B-B14F-4D97-AF65-F5344CB8AC3E}">
        <p14:creationId xmlns:p14="http://schemas.microsoft.com/office/powerpoint/2010/main" val="88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7899F-37EE-E06C-F13A-61FCA6C5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8F0C-689D-1A06-7B3E-3CC6555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7C879-A633-3391-C310-69FD37D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E3FA6-3118-1D87-D170-0569D80A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586255"/>
            <a:ext cx="8467725" cy="22002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9B8C995-30BF-76E4-BEEF-111B7C7803A1}"/>
              </a:ext>
            </a:extLst>
          </p:cNvPr>
          <p:cNvSpPr/>
          <p:nvPr/>
        </p:nvSpPr>
        <p:spPr bwMode="auto">
          <a:xfrm>
            <a:off x="3505200" y="2214485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75A47E-26BD-88EA-CEA9-F4E80A634397}"/>
              </a:ext>
            </a:extLst>
          </p:cNvPr>
          <p:cNvSpPr/>
          <p:nvPr/>
        </p:nvSpPr>
        <p:spPr bwMode="auto">
          <a:xfrm>
            <a:off x="851831" y="39624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582B-48A8-74D9-7D6D-EF0062B36FAB}"/>
              </a:ext>
            </a:extLst>
          </p:cNvPr>
          <p:cNvCxnSpPr>
            <a:cxnSpLocks/>
          </p:cNvCxnSpPr>
          <p:nvPr/>
        </p:nvCxnSpPr>
        <p:spPr bwMode="auto">
          <a:xfrm>
            <a:off x="1613831" y="4114800"/>
            <a:ext cx="66919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39B932-559C-93C8-AC9D-3503CEB3D735}"/>
              </a:ext>
            </a:extLst>
          </p:cNvPr>
          <p:cNvSpPr txBox="1"/>
          <p:nvPr/>
        </p:nvSpPr>
        <p:spPr>
          <a:xfrm>
            <a:off x="2147231" y="3691235"/>
            <a:ext cx="281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NOT transmit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2E276-8E64-9C44-5213-4A1EC533FEAE}"/>
              </a:ext>
            </a:extLst>
          </p:cNvPr>
          <p:cNvSpPr txBox="1"/>
          <p:nvPr/>
        </p:nvSpPr>
        <p:spPr>
          <a:xfrm>
            <a:off x="838199" y="693094"/>
            <a:ext cx="7705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STA 4, not part of the frame exchange sequence, but in the same network.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E5DF8-3A02-B995-5550-D91933E38F56}"/>
              </a:ext>
            </a:extLst>
          </p:cNvPr>
          <p:cNvSpPr txBox="1"/>
          <p:nvPr/>
        </p:nvSpPr>
        <p:spPr>
          <a:xfrm>
            <a:off x="300037" y="4375668"/>
            <a:ext cx="8767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4 knows that a frame exchange sequence is happening </a:t>
            </a:r>
            <a:r>
              <a:rPr lang="en-US" u="sng" dirty="0"/>
              <a:t>AND it continues until STA 3 has transmitted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STA 4 sees just </a:t>
            </a:r>
            <a:r>
              <a:rPr lang="en-US" u="sng" dirty="0">
                <a:solidFill>
                  <a:srgbClr val="FF0000"/>
                </a:solidFill>
              </a:rPr>
              <a:t>ONE</a:t>
            </a:r>
            <a:r>
              <a:rPr lang="en-US" dirty="0">
                <a:solidFill>
                  <a:srgbClr val="FF0000"/>
                </a:solidFill>
              </a:rPr>
              <a:t> frame exchange sequence</a:t>
            </a:r>
            <a:r>
              <a:rPr lang="en-US" dirty="0"/>
              <a:t>. </a:t>
            </a:r>
          </a:p>
          <a:p>
            <a:r>
              <a:rPr lang="en-US" sz="1800" dirty="0"/>
              <a:t>Note: STA 4 cannot inform the AP of a change of power save but could sleep (until frame exchange sequence is over).</a:t>
            </a:r>
          </a:p>
          <a:p>
            <a:r>
              <a:rPr lang="en-US" dirty="0"/>
              <a:t>STA 1 is the same, it knows the frame exchange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33743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DC4E2-8C33-8710-B5C8-CC2D06C5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r>
              <a:rPr lang="en-US" dirty="0"/>
              <a:t>Following the definition, i.e., the transmit restriction, it is clear that this example is </a:t>
            </a:r>
            <a:r>
              <a:rPr lang="en-US" u="sng" dirty="0"/>
              <a:t>one</a:t>
            </a:r>
            <a:r>
              <a:rPr lang="en-US" dirty="0"/>
              <a:t> frame exchange sequence.  </a:t>
            </a:r>
          </a:p>
          <a:p>
            <a:pPr lvl="1"/>
            <a:r>
              <a:rPr lang="en-US" dirty="0"/>
              <a:t>If 3 or 4, how does STA 4 behave?  </a:t>
            </a:r>
          </a:p>
          <a:p>
            <a:pPr lvl="1"/>
            <a:r>
              <a:rPr lang="en-US" dirty="0"/>
              <a:t>If 3 or 4, how does the transmit rules apply to STA 1?  </a:t>
            </a:r>
          </a:p>
          <a:p>
            <a:r>
              <a:rPr lang="en-US" dirty="0"/>
              <a:t>HOWEVER, there are rules about what a STA can do during a frame exchange sequence, and it has been suggested that STA 1 may violate such rules and hence as far as STA 1 is concerned the frame exchange sequence ends after it has transmitted.</a:t>
            </a:r>
          </a:p>
          <a:p>
            <a:pPr lvl="1"/>
            <a:r>
              <a:rPr lang="en-US" dirty="0"/>
              <a:t>BUT it still cannot transmit  </a:t>
            </a:r>
          </a:p>
          <a:p>
            <a:endParaRPr lang="en-US" dirty="0"/>
          </a:p>
          <a:p>
            <a:r>
              <a:rPr lang="en-US" dirty="0"/>
              <a:t>So, let’s now look at these frame exchange related PS rules.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40C8-5EAE-D692-A1B9-97DBA0F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B17F-FBD8-8524-0885-50A4A391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B43C3-091B-7FBE-066D-76E32C0C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3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37584-307A-67DF-4E42-DCF12F4B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47" y="1466461"/>
            <a:ext cx="7772400" cy="5026891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9.2.4.1.7 Power Management subfield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The Power Management subfield is used to indicate the power management mode of a STA. The subfield is either reserved (as defined below) or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remains constant in each frame from a particular STA within a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 The value indicates the mode of the STA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after the successful completion of the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marL="0" indent="0" algn="l">
              <a:buNone/>
            </a:pPr>
            <a:endParaRPr lang="en-US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FFD10-B08A-2124-0464-031A3ED6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Save and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A9F7F-EE80-55E2-690A-58541AB3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1AAD5-CD8F-1877-8677-004FE340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4172-56E6-FAF2-90D3-EE25D8F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A3386A-D90E-773D-C5B3-D8E23E64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11.2.3.1.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STA that is associated with an AP and that changes power management mode shall inform the AP of this fact using the Power Management subfield within the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Frame Control field of transmitted frames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The STA shall remain in its current power management mode until it informs the AP of a power management mode change via a frame exchange sequence</a:t>
            </a:r>
            <a:r>
              <a:rPr lang="en-US" sz="1800" b="0" i="0" u="sng" strike="noStrike" baseline="0" dirty="0">
                <a:solidFill>
                  <a:srgbClr val="218A21"/>
                </a:solidFill>
                <a:latin typeface="TimesNewRoman"/>
              </a:rPr>
              <a:t>(#109)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that includes an acknowledgment from the AP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Power management mode shall not change during any single frame exchange sequence.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TimesNewRoman"/>
              </a:rPr>
              <a:t>11.2.3.2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To change power management modes a STA shall inform the AP by completing a successful frame exchange</a:t>
            </a:r>
            <a:r>
              <a:rPr lang="en-US" sz="1800" b="0" i="0" u="none" strike="noStrike" baseline="0" dirty="0">
                <a:solidFill>
                  <a:srgbClr val="218A21"/>
                </a:solidFill>
                <a:latin typeface="TimesNewRoman"/>
              </a:rPr>
              <a:t>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that is initiated by the STA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non-AP STA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shall not change power management mode using a frame exchange sequence that does not receive an Ack or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 from the AP, or using a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BlockAckReq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NOTE 2—The Power Management subfield is ignored in frame exchange sequences initiated by the AP.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Note: There is no reason given as to why these rules exists.  Presumably, it seemed a good idea at the time.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8CBF4-30E2-310D-B259-10C42B5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Power Save Rules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743C-E8E9-1227-1EAC-2B9FD7AE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E3CD-AD96-AD47-F8F2-20C390B1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222-032C-C88C-2F97-3BC6CE9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6BAA9-65EC-6C51-9922-BE98713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5849"/>
            <a:ext cx="7772400" cy="5329564"/>
          </a:xfrm>
        </p:spPr>
        <p:txBody>
          <a:bodyPr/>
          <a:lstStyle/>
          <a:p>
            <a:r>
              <a:rPr lang="en-US" dirty="0"/>
              <a:t>In the example Fig 10-14, Note 2 says that STA 1 can tell AP that it is going into power save.</a:t>
            </a:r>
          </a:p>
          <a:p>
            <a:pPr lvl="1"/>
            <a:r>
              <a:rPr lang="en-US" dirty="0"/>
              <a:t>Can’t set PS bit in frame control.  </a:t>
            </a:r>
          </a:p>
          <a:p>
            <a:r>
              <a:rPr lang="en-US" dirty="0"/>
              <a:t>STA 1 could go into power save but AP would not know.  </a:t>
            </a:r>
          </a:p>
          <a:p>
            <a:pPr lvl="1"/>
            <a:r>
              <a:rPr lang="en-US" dirty="0"/>
              <a:t>If STA 1 set PS bit, the AP could ignore it as it should not be even checking the bit in a BA/Ack.</a:t>
            </a:r>
          </a:p>
          <a:p>
            <a:pPr lvl="1"/>
            <a:r>
              <a:rPr lang="en-US" dirty="0"/>
              <a:t>STA 1 would have to wake after end of frame exchange sequence to send new frame exchange sequence and set PS bit.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NOTES: </a:t>
            </a:r>
          </a:p>
          <a:p>
            <a:pPr marL="457200" lvl="1" indent="0">
              <a:buNone/>
            </a:pPr>
            <a:r>
              <a:rPr lang="en-US" sz="1600" dirty="0"/>
              <a:t>-The “rule” is that the STA cannot set and transmit the PS bit in a frame exchange sequence (the PS bit is ignored), not that it can’t sleep or go off and do something passive.</a:t>
            </a:r>
          </a:p>
          <a:p>
            <a:pPr marL="457200" lvl="1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-There is no reason given as to why these rules exists.  Presumably, it seemed a good idea at the time.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400CA3-9974-FFCA-EC98-06C73E9B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 for power save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70E2-2985-04EF-353E-3F6B229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A9D76-0D35-9C44-54E7-274BEF75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9CD9-F33B-2564-027C-F35E8EEB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1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c875825-225e-4c32-8f86-08d42c72dc7b}" enabled="1" method="Standard" siteId="{10c03704-27c3-4ea1-8c2b-2d9417d7ae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103321</TotalTime>
  <Words>1160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TimesNewRoman</vt:lpstr>
      <vt:lpstr>TimesNewRoman,Bold</vt:lpstr>
      <vt:lpstr>Default Design</vt:lpstr>
      <vt:lpstr>ARC SC Frame exchange Sequence Figure 10-14 is ONE frame exchange sequence</vt:lpstr>
      <vt:lpstr>Intro</vt:lpstr>
      <vt:lpstr>What has been the contention?</vt:lpstr>
      <vt:lpstr>PowerPoint Presentation</vt:lpstr>
      <vt:lpstr>PowerPoint Presentation</vt:lpstr>
      <vt:lpstr>PowerPoint Presentation</vt:lpstr>
      <vt:lpstr>Power Save and frame exchange sequence</vt:lpstr>
      <vt:lpstr>Power Save Rules</vt:lpstr>
      <vt:lpstr>Conclusions for power save</vt:lpstr>
      <vt:lpstr>Change the power save rules?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1767</cp:revision>
  <cp:lastPrinted>1998-02-10T13:28:06Z</cp:lastPrinted>
  <dcterms:created xsi:type="dcterms:W3CDTF">1998-02-10T13:07:52Z</dcterms:created>
  <dcterms:modified xsi:type="dcterms:W3CDTF">2025-01-21T17:32:08Z</dcterms:modified>
</cp:coreProperties>
</file>