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AE2D00-DF04-46D6-81A5-54781E7DA8AF}" v="1" dt="2025-01-16T10:44:40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117" d="100"/>
          <a:sy n="117" d="100"/>
        </p:scale>
        <p:origin x="21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a Serafimovski" userId="105a20b8-82e7-4e30-9a7f-338da8645521" providerId="ADAL" clId="{FDAE2D00-DF04-46D6-81A5-54781E7DA8AF}"/>
    <pc:docChg chg="undo redo custSel modSld modMainMaster">
      <pc:chgData name="Nikola Serafimovski" userId="105a20b8-82e7-4e30-9a7f-338da8645521" providerId="ADAL" clId="{FDAE2D00-DF04-46D6-81A5-54781E7DA8AF}" dt="2025-01-16T10:48:44.084" v="154"/>
      <pc:docMkLst>
        <pc:docMk/>
      </pc:docMkLst>
      <pc:sldChg chg="modSp mod">
        <pc:chgData name="Nikola Serafimovski" userId="105a20b8-82e7-4e30-9a7f-338da8645521" providerId="ADAL" clId="{FDAE2D00-DF04-46D6-81A5-54781E7DA8AF}" dt="2025-01-16T10:43:56.322" v="15" actId="20577"/>
        <pc:sldMkLst>
          <pc:docMk/>
          <pc:sldMk cId="0" sldId="256"/>
        </pc:sldMkLst>
        <pc:spChg chg="mod">
          <ac:chgData name="Nikola Serafimovski" userId="105a20b8-82e7-4e30-9a7f-338da8645521" providerId="ADAL" clId="{FDAE2D00-DF04-46D6-81A5-54781E7DA8AF}" dt="2025-01-16T10:43:47.017" v="10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Nikola Serafimovski" userId="105a20b8-82e7-4e30-9a7f-338da8645521" providerId="ADAL" clId="{FDAE2D00-DF04-46D6-81A5-54781E7DA8AF}" dt="2025-01-16T10:43:56.322" v="1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Nikola Serafimovski" userId="105a20b8-82e7-4e30-9a7f-338da8645521" providerId="ADAL" clId="{FDAE2D00-DF04-46D6-81A5-54781E7DA8AF}" dt="2025-01-16T10:44:49.608" v="41" actId="20577"/>
        <pc:sldMkLst>
          <pc:docMk/>
          <pc:sldMk cId="0" sldId="257"/>
        </pc:sldMkLst>
        <pc:spChg chg="mod">
          <ac:chgData name="Nikola Serafimovski" userId="105a20b8-82e7-4e30-9a7f-338da8645521" providerId="ADAL" clId="{FDAE2D00-DF04-46D6-81A5-54781E7DA8AF}" dt="2025-01-16T10:44:49.608" v="41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Nikola Serafimovski" userId="105a20b8-82e7-4e30-9a7f-338da8645521" providerId="ADAL" clId="{FDAE2D00-DF04-46D6-81A5-54781E7DA8AF}" dt="2025-01-16T10:48:33.863" v="151" actId="6549"/>
        <pc:sldMkLst>
          <pc:docMk/>
          <pc:sldMk cId="0" sldId="263"/>
        </pc:sldMkLst>
        <pc:spChg chg="mod">
          <ac:chgData name="Nikola Serafimovski" userId="105a20b8-82e7-4e30-9a7f-338da8645521" providerId="ADAL" clId="{FDAE2D00-DF04-46D6-81A5-54781E7DA8AF}" dt="2025-01-16T10:45:00.593" v="50" actId="6549"/>
          <ac:spMkLst>
            <pc:docMk/>
            <pc:sldMk cId="0" sldId="263"/>
            <ac:spMk id="2" creationId="{00000000-0000-0000-0000-000000000000}"/>
          </ac:spMkLst>
        </pc:spChg>
        <pc:spChg chg="mod">
          <ac:chgData name="Nikola Serafimovski" userId="105a20b8-82e7-4e30-9a7f-338da8645521" providerId="ADAL" clId="{FDAE2D00-DF04-46D6-81A5-54781E7DA8AF}" dt="2025-01-16T10:48:33.863" v="151" actId="6549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Nikola Serafimovski" userId="105a20b8-82e7-4e30-9a7f-338da8645521" providerId="ADAL" clId="{FDAE2D00-DF04-46D6-81A5-54781E7DA8AF}" dt="2025-01-16T10:48:44.084" v="154"/>
        <pc:sldMkLst>
          <pc:docMk/>
          <pc:sldMk cId="1180944291" sldId="264"/>
        </pc:sldMkLst>
        <pc:spChg chg="mod">
          <ac:chgData name="Nikola Serafimovski" userId="105a20b8-82e7-4e30-9a7f-338da8645521" providerId="ADAL" clId="{FDAE2D00-DF04-46D6-81A5-54781E7DA8AF}" dt="2025-01-16T10:48:44.084" v="154"/>
          <ac:spMkLst>
            <pc:docMk/>
            <pc:sldMk cId="1180944291" sldId="264"/>
            <ac:spMk id="12" creationId="{F0B195EF-C4A7-CA7E-DC0E-9720678E113E}"/>
          </ac:spMkLst>
        </pc:spChg>
        <pc:spChg chg="mod">
          <ac:chgData name="Nikola Serafimovski" userId="105a20b8-82e7-4e30-9a7f-338da8645521" providerId="ADAL" clId="{FDAE2D00-DF04-46D6-81A5-54781E7DA8AF}" dt="2025-01-16T10:48:42.563" v="153" actId="21"/>
          <ac:spMkLst>
            <pc:docMk/>
            <pc:sldMk cId="1180944291" sldId="264"/>
            <ac:spMk id="13" creationId="{D5FB241F-7DC2-4134-BEEA-EC3DBE1AD04D}"/>
          </ac:spMkLst>
        </pc:spChg>
      </pc:sldChg>
      <pc:sldMasterChg chg="modSp mod">
        <pc:chgData name="Nikola Serafimovski" userId="105a20b8-82e7-4e30-9a7f-338da8645521" providerId="ADAL" clId="{FDAE2D00-DF04-46D6-81A5-54781E7DA8AF}" dt="2025-01-16T10:44:19.098" v="30" actId="20577"/>
        <pc:sldMasterMkLst>
          <pc:docMk/>
          <pc:sldMasterMk cId="0" sldId="2147483648"/>
        </pc:sldMasterMkLst>
        <pc:spChg chg="mod">
          <ac:chgData name="Nikola Serafimovski" userId="105a20b8-82e7-4e30-9a7f-338da8645521" providerId="ADAL" clId="{FDAE2D00-DF04-46D6-81A5-54781E7DA8AF}" dt="2025-01-16T10:44:19.098" v="3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802.11-25/0186r0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Enhanced Light Communications Study Group (ELC) </a:t>
            </a:r>
            <a:br>
              <a:rPr lang="en-US" altLang="en-US" dirty="0"/>
            </a:br>
            <a:r>
              <a:rPr lang="en-US" altLang="en-US" dirty="0"/>
              <a:t>January 2025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Enhanced Light Communications Study Group closing report for the January 2025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ELC activities at the January 2025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ELC approved the proposed draft Project Authorization Request as well as the Criteria for Standards Development (CSD) documents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Contributions discussed included: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ELC scope and features summary (doc. 11-25/0140r1)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Underwater </a:t>
            </a:r>
            <a:r>
              <a:rPr lang="en-GB" altLang="en-US" dirty="0" err="1"/>
              <a:t>LiFi</a:t>
            </a:r>
            <a:r>
              <a:rPr lang="en-GB" altLang="en-US" dirty="0"/>
              <a:t> Prototype Performance (doc. 11-25/0175r1)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Ad-hoc mode for ELC (doc. 11-25/0180r1)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11-25/0141r2.</a:t>
            </a:r>
          </a:p>
          <a:p>
            <a:pPr marL="457200" lvl="1" indent="0">
              <a:buFontTx/>
              <a:buNone/>
              <a:defRPr/>
            </a:pPr>
            <a:endParaRPr lang="en-US" altLang="en-US" b="1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11-25/0160.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ELC SG moving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0B195EF-C4A7-CA7E-DC0E-9720678E1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757663" cy="4113213"/>
          </a:xfrm>
        </p:spPr>
        <p:txBody>
          <a:bodyPr/>
          <a:lstStyle/>
          <a:p>
            <a:pPr>
              <a:buFontTx/>
              <a:buChar char="-"/>
            </a:pPr>
            <a:r>
              <a:rPr lang="en-GB" kern="0" dirty="0"/>
              <a:t>Mar. 2025</a:t>
            </a:r>
          </a:p>
          <a:p>
            <a:pPr lvl="1">
              <a:buFontTx/>
              <a:buChar char="-"/>
            </a:pPr>
            <a:r>
              <a:rPr lang="en-GB" kern="0" dirty="0"/>
              <a:t>802 LMSC approval of the PAR and acceptance of the CSD</a:t>
            </a:r>
          </a:p>
          <a:p>
            <a:pPr lvl="1">
              <a:buFontTx/>
              <a:buChar char="-"/>
            </a:pPr>
            <a:r>
              <a:rPr lang="en-GB" kern="0" dirty="0"/>
              <a:t>Submit to </a:t>
            </a:r>
            <a:r>
              <a:rPr lang="en-GB" kern="0" dirty="0" err="1"/>
              <a:t>NesCom</a:t>
            </a:r>
            <a:endParaRPr lang="en-GB" kern="0" dirty="0"/>
          </a:p>
          <a:p>
            <a:pPr lvl="1">
              <a:buFontTx/>
              <a:buChar char="-"/>
            </a:pPr>
            <a:endParaRPr lang="en-GB" kern="0" dirty="0"/>
          </a:p>
          <a:p>
            <a:pPr>
              <a:buFontTx/>
              <a:buChar char="-"/>
            </a:pPr>
            <a:r>
              <a:rPr lang="en-GB" kern="0" dirty="0"/>
              <a:t>May 2025</a:t>
            </a:r>
          </a:p>
          <a:p>
            <a:pPr lvl="1">
              <a:buFontTx/>
              <a:buChar char="-"/>
            </a:pPr>
            <a:r>
              <a:rPr lang="en-GB" kern="0" dirty="0"/>
              <a:t>TG start</a:t>
            </a:r>
          </a:p>
          <a:p>
            <a:pPr lvl="1">
              <a:buFontTx/>
              <a:buChar char="-"/>
            </a:pPr>
            <a:endParaRPr lang="en-GB" dirty="0"/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D5FB241F-7DC2-4134-BEEA-EC3DBE1AD04D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209</TotalTime>
  <Words>237</Words>
  <Application>Microsoft Office PowerPoint</Application>
  <PresentationFormat>Widescreen</PresentationFormat>
  <Paragraphs>52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Enhanced Light Communications Study Group (ELC)  January 2025 Closing Report</vt:lpstr>
      <vt:lpstr>Abstract</vt:lpstr>
      <vt:lpstr>ELC activities at the January 2025 meeting</vt:lpstr>
      <vt:lpstr>ELC SG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84</cp:revision>
  <cp:lastPrinted>1601-01-01T00:00:00Z</cp:lastPrinted>
  <dcterms:created xsi:type="dcterms:W3CDTF">2019-08-08T09:50:31Z</dcterms:created>
  <dcterms:modified xsi:type="dcterms:W3CDTF">2025-01-16T10:48:52Z</dcterms:modified>
</cp:coreProperties>
</file>