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9" r:id="rId4"/>
    <p:sldId id="1580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25/0183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Jan 2025 Interim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zh-CN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TGbp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Jan 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Elected Vice Chairs: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	Rakesh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Taori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(Infineon)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Sebastian Max (Ericsson)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	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Tech Editor:	</a:t>
            </a:r>
            <a:r>
              <a:rPr kumimoji="0" lang="en-US" altLang="en-US" sz="20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Yinan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 Qi (OPPO)</a:t>
            </a:r>
            <a:endParaRPr kumimoji="0" lang="en-US" altLang="en-US" sz="2000" b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750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 </a:t>
            </a: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meetings were planned and held during </a:t>
            </a:r>
            <a:r>
              <a:rPr lang="en-US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 interim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with the agenda include in the latest revision of </a:t>
            </a:r>
            <a:r>
              <a:rPr lang="en-GB" alt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11-24/1997r6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approved the updated FRD and SFD documents incorporating approved motions in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 2024.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than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 contributions were presented and discussed, on </a:t>
            </a:r>
            <a:r>
              <a:rPr lang="en-GB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functional requirements, PHY/MAC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solutions, </a:t>
            </a:r>
            <a:r>
              <a:rPr lang="en-GB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Wireless Power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Transmission and security.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Lots of technical Motions for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SFD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were approved as captured in last revision of </a:t>
            </a:r>
            <a:r>
              <a:rPr lang="en-GB" alt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11-24/1322r6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Consensus on terms, topology, operation types, transmission mode, some AMP PPDU structure in 2.4 GHz,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up-link data rate in 2.4 GHz, AMP-sync in AMP DL PPDU, conception of energizer, energy harvesting and power information report, etc.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11bp timeline was revisited without change.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teleconferences were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planned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interim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lvl="1" indent="0"/>
            <a:endParaRPr lang="en-US" altLang="en-GB" dirty="0" smtClean="0"/>
          </a:p>
          <a:p>
            <a:pPr marL="57150" indent="0"/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Goal of future </a:t>
            </a:r>
            <a:r>
              <a:rPr lang="en-US" alt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work: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developing FRD and SFD based on consensus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technical </a:t>
            </a: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 and prepare for PDT development</a:t>
            </a:r>
            <a:endParaRPr lang="en-US" altLang="en-GB" sz="21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Jan 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Timeline Plan</a:t>
            </a:r>
            <a:br>
              <a:rPr lang="en-US" altLang="zh-CN" dirty="0" smtClean="0"/>
            </a:br>
            <a:r>
              <a:rPr lang="en-US" altLang="zh-CN" dirty="0"/>
              <a:t>(Subject to change based on development progress) 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Jan 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34" name="文本占位符 2"/>
          <p:cNvSpPr txBox="1"/>
          <p:nvPr/>
        </p:nvSpPr>
        <p:spPr>
          <a:xfrm>
            <a:off x="2630769" y="1903650"/>
            <a:ext cx="7656121" cy="4573270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D0.1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(ready for CC)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20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SA Ballot Pool					Mar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Teleconference Plan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Jan 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8" name="文本占位符 2"/>
          <p:cNvSpPr txBox="1"/>
          <p:nvPr/>
        </p:nvSpPr>
        <p:spPr>
          <a:xfrm>
            <a:off x="2286100" y="2437036"/>
            <a:ext cx="7656121" cy="3354102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Feb 11</a:t>
            </a:r>
            <a:r>
              <a:rPr lang="en-US" altLang="zh-CN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(Tuesday), 9:00am,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Feb 25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9:00am,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Mar 4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9:00am,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689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1073</TotalTime>
  <Words>255</Words>
  <Application>Microsoft Office PowerPoint</Application>
  <PresentationFormat>宽屏</PresentationFormat>
  <Paragraphs>50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Calibri</vt:lpstr>
      <vt:lpstr>Times New Roman</vt:lpstr>
      <vt:lpstr>Wingdings</vt:lpstr>
      <vt:lpstr>802-11-Submission-16-9</vt:lpstr>
      <vt:lpstr>IEEE 802.11 Jan 2025 Interim TGbp Closing Report</vt:lpstr>
      <vt:lpstr>TGbp’s Progress during this week</vt:lpstr>
      <vt:lpstr>TGbp Timeline Plan (Subject to change based on development progress) </vt:lpstr>
      <vt:lpstr>TGbp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0318003590</cp:lastModifiedBy>
  <cp:revision>67</cp:revision>
  <cp:lastPrinted>1998-02-10T13:28:00Z</cp:lastPrinted>
  <dcterms:created xsi:type="dcterms:W3CDTF">1998-02-10T13:07:00Z</dcterms:created>
  <dcterms:modified xsi:type="dcterms:W3CDTF">2025-01-16T07:30:19Z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