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D06CC5-0E82-E8CE-999F-3BAB96A15141}" name="Domenico Ficara (dficara)" initials="D(" userId="S::dficara@cisco.com::d598fe88-b88c-443a-91e5-1e91599d5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438D6-A52F-8648-8276-1E0F90D8C1FA}" v="311" dt="2025-01-15T15:26:26.345"/>
    <p1510:client id="{1533EC8E-3904-96F2-6CEA-5A5260597B60}" v="259" dt="2025-01-15T11:18:14.510"/>
    <p1510:client id="{D9440B1F-33F5-6D92-C417-E06422C83DC4}" v="23" dt="2025-01-15T15:22:0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32"/>
  </p:normalViewPr>
  <p:slideViewPr>
    <p:cSldViewPr snapToGrid="0">
      <p:cViewPr varScale="1">
        <p:scale>
          <a:sx n="142" d="100"/>
          <a:sy n="142" d="100"/>
        </p:scale>
        <p:origin x="4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802.11-25/0174r0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802.11-25/0174r0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Lovison et al, Cisco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Lovison et al, Cisco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January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January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714-06-00bi-proposed-spec-text-for-aid-anonymizatio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105-01-00bi-aid-anonymiza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EDP AID-list handling on long power-save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057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31A1-CFC2-BA3A-B820-B93F64FF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2472-AF14-F80F-2D79-F7203E60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support a mechanism for the EDP non-AP MLD to request an AID-List refresh on wake-up without a valid AID via protected action frame?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cs typeface="Times New Roman"/>
              </a:rPr>
              <a:t>Yes</a:t>
            </a:r>
            <a:endParaRPr lang="en-US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Abstain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10A5-F91F-7343-B654-D9A2C51B76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BD7C-91CE-D3DD-D2AE-30239DAF6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31D17-566D-BD78-82AB-188D111F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83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>
                <a:hlinkClick r:id="rId3"/>
              </a:rPr>
              <a:t>IEEE 802.11-24/1714r5</a:t>
            </a:r>
            <a:r>
              <a:rPr lang="en-GB"/>
              <a:t> Proposed spec text for AID anonymization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>
                <a:hlinkClick r:id="rId4"/>
              </a:rPr>
              <a:t>IEEE 802.11-24/1105r1</a:t>
            </a:r>
            <a:r>
              <a:rPr lang="en-GB"/>
              <a:t> AID anonymization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Proposed method to handle idle EDP stations, for durations longer than the AID Storage Size, ensuring a smooth transition to active phase, without having to do a full new authentication and parameter negotiation process.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B37DA-FEB9-9AE5-0809-866122D05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D281A-BEE4-79B8-182F-410835062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BSS max idle period allows battery operated devices to avoid waking up often and send null frames, just to signal their continuous presence in the BSS.</a:t>
            </a:r>
          </a:p>
          <a:p>
            <a:endParaRPr lang="en-US"/>
          </a:p>
          <a:p>
            <a:r>
              <a:rPr lang="en-US"/>
              <a:t>The max idle time can reach more than 16 minutes (1000x1024 µSec).</a:t>
            </a:r>
          </a:p>
          <a:p>
            <a:endParaRPr lang="en-US"/>
          </a:p>
          <a:p>
            <a:r>
              <a:rPr lang="en-US"/>
              <a:t>With 802.11bi EDP, when setting a large Max Idle Timeout, the non-AP MLD may sleep beyond the AID Storage Size, resulting in a scenario where the STA wakes up with no usable AID.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B502E-FD0E-5674-4BE7-6045C886B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4A22D-E9A8-40F1-75A2-F87FC12CD4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B33510-9BB3-C9B4-C13D-FF3B5D23FE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5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FB4E-C893-3F22-BECD-51D0C0BE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57F74-ABFB-3451-32F9-81D52563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/>
              <a:t>Define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AID-list handling policy during the EDP non-AP MLD sleep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Enforced by the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Method to refresh the AID-list when the EDP non-AP MLD wakes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Freezing the current AID list is not possible as the AP MLD may reassign AIDs to other non-AP MLDs outside the assigned epochs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Use when no usable AID is available (either expired or flushed)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C422B-EE5A-A514-62A5-6928827DF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9C910-135D-C4C7-DB0A-6E65607FCE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57C804-652C-702D-DDF1-EB9F460495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3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D2CCD-37CA-0860-FF3C-54F2F8D8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AID list sleep management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84EC-6A16-BB11-926A-FE1111AF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long the AP should preserve the AID list for an EDP non-AP MLD that goes to sleep, depends on the usage scenario.</a:t>
            </a:r>
          </a:p>
          <a:p>
            <a:r>
              <a:rPr lang="en-US"/>
              <a:t>Some examples: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Residential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constraint on AID availability, prioritize quick recovery of the STA when waking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shall keep the full AID list while the STA sleeps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Enterprise/Public Venue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may want to reuse the AIDs as much as possible, given the scarce number of available AIDs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may flush the AIDs soon after the STA goes to sleep to reassign them to other STAs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C5E39-2C83-6F42-0AFD-EEC17C9BE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0C01-C8FA-1987-5715-66FD67AA7E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190934-B3C1-A9BC-22DD-6F24C179FF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34FA-C363-A8F5-EB75-443A419A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AID list sleep management policy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59DAB-A9CC-014A-C007-5FEC6E75C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EDP AP MLD to advertise the policy as a new EDP Epoch Settings field element.</a:t>
            </a:r>
          </a:p>
          <a:p>
            <a:r>
              <a:rPr lang="en-US"/>
              <a:t>Use a counter to define the maximum number of epochs the AP will preserve the current AID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EEFF5-2551-BD2D-654A-5930B39956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B81B7-7A97-3611-4853-694F8EAC18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BBA74-54D4-C075-2F25-F6E744FA0E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8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C13D-568C-DDAC-32CD-821E3B15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Refresh the expired AID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5A946-1A1F-3EFA-9F94-891DF458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non-AP MLD may not have any usable AID when it wakes up: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list has expired due to long sleep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AP MLD flushed the AID list based on the AID list sleep policy</a:t>
            </a:r>
          </a:p>
          <a:p>
            <a:pPr marL="0" indent="0"/>
            <a:r>
              <a:rPr lang="en-US"/>
              <a:t>In this scenario, the non-AP MLD shall request a new AID list at wake-up time: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Use AID Assignment Response frame with Status Code set to NO_ASSIGNED_AID to request AP to provide a new AID value assignment (as per 1714r6)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If the non-AP MLD doesn’t request the refreshed list as the first action on wake-up, the AP MLD shall disassociate the non-AP MLD, with Status Code </a:t>
            </a:r>
            <a:r>
              <a:rPr lang="en-US">
                <a:cs typeface="Times New Roman"/>
              </a:rPr>
              <a:t>NO_ASSIGNED_AID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3B6EF-942B-D1BF-95F5-044B0A1C9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8B9DC-AD79-80F9-60EA-A83C309946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0A920-185E-E345-F241-D1F59C16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3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1962-7917-08E6-C638-E326FA86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2BBE7-7D69-D830-65D6-DAAA01BC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Long sleep time requires a method to handle the AID assignment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Proposal to introduce an AID list management on sleep policy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  <a:cs typeface="Times New Roman"/>
              </a:rPr>
              <a:t>Proposal to extend use of AID assignment response frame to be used when non-AP MLD wakes up without a valid AID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CD91A-DEFE-6DCF-5B88-867331E10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5742A-BE42-B3F4-D8B5-74349FCE24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404B87-B7FF-7E8F-41FF-F613F625F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86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31A1-CFC2-BA3A-B820-B93F64FF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2472-AF14-F80F-2D79-F7203E60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support a mechanism where the EDP AP MLD can advertise its policy for AID-List management on power-save?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cs typeface="Times New Roman"/>
              </a:rPr>
              <a:t>Yes</a:t>
            </a:r>
            <a:endParaRPr lang="en-US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>
                <a:ea typeface="MS Gothic"/>
                <a:cs typeface="+mn-lt"/>
              </a:rPr>
              <a:t>Abstain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10A5-F91F-7343-B654-D9A2C51B76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BD7C-91CE-D3DD-D2AE-30239DAF6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031D17-566D-BD78-82AB-188D111F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2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741</Words>
  <Application>Microsoft Macintosh PowerPoint</Application>
  <PresentationFormat>Widescreen</PresentationFormat>
  <Paragraphs>99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EDP AID-list handling on long power-save scenarios</vt:lpstr>
      <vt:lpstr>Abstract</vt:lpstr>
      <vt:lpstr>Problem statement</vt:lpstr>
      <vt:lpstr>Proposed solution</vt:lpstr>
      <vt:lpstr>AID list sleep management policy</vt:lpstr>
      <vt:lpstr>AID list sleep management policy (cont.)</vt:lpstr>
      <vt:lpstr>Refresh the expired AID list</vt:lpstr>
      <vt:lpstr>Conclusions</vt:lpstr>
      <vt:lpstr>Straw poll #1</vt:lpstr>
      <vt:lpstr>Straw poll #2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EDP AID-list handling on long power-save scenarios</dc:title>
  <dc:subject/>
  <dc:creator>Federico Lovison</dc:creator>
  <cp:keywords/>
  <dc:description/>
  <cp:lastModifiedBy>Federico Lovison (flovison)</cp:lastModifiedBy>
  <cp:revision>2</cp:revision>
  <cp:lastPrinted>1601-01-01T00:00:00Z</cp:lastPrinted>
  <dcterms:created xsi:type="dcterms:W3CDTF">2025-01-15T01:41:32Z</dcterms:created>
  <dcterms:modified xsi:type="dcterms:W3CDTF">2025-01-16T02:46:13Z</dcterms:modified>
  <cp:category>Lovison et al, Cisco Systems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2025-01-15T01:43:31Z</vt:lpwstr>
  </property>
  <property fmtid="{D5CDD505-2E9C-101B-9397-08002B2CF9AE}" pid="4" name="MSIP_Label_c8f49a32-fde3-48a5-9266-b5b0972a22dc_Method">
    <vt:lpwstr>Privileged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c880c8d1-097e-47bd-8272-576bd2f79d36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</Properties>
</file>