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69" r:id="rId3"/>
    <p:sldId id="1476" r:id="rId4"/>
    <p:sldId id="142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94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5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76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802.11-25/0171r0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altLang="zh-CN" sz="2800" kern="0" dirty="0">
                <a:solidFill>
                  <a:srgbClr val="0000FF"/>
                </a:solidFill>
              </a:rPr>
              <a:t>January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2025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2025-01-15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5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January </a:t>
            </a:r>
            <a:r>
              <a:rPr lang="en-US" dirty="0"/>
              <a:t>2025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10742084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>
                <a:solidFill>
                  <a:srgbClr val="0000FF"/>
                </a:solidFill>
              </a:rPr>
              <a:t>January </a:t>
            </a:r>
            <a:r>
              <a:rPr lang="en-US" altLang="zh-CN" sz="2000" dirty="0"/>
              <a:t>2025</a:t>
            </a:r>
            <a:r>
              <a:rPr lang="en-US" altLang="zh-CN" sz="2000" dirty="0">
                <a:solidFill>
                  <a:srgbClr val="0000FF"/>
                </a:solidFill>
              </a:rPr>
              <a:t> </a:t>
            </a:r>
            <a:r>
              <a:rPr lang="en-US" altLang="zh-CN" sz="2000" dirty="0"/>
              <a:t>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b="1" dirty="0">
                <a:solidFill>
                  <a:srgbClr val="0000FF"/>
                </a:solidFill>
                <a:cs typeface="+mn-cs"/>
              </a:rPr>
              <a:t>1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>
                <a:cs typeface="+mn-cs"/>
              </a:rPr>
              <a:t>slots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/>
              <a:t>scheduled for </a:t>
            </a:r>
            <a:r>
              <a:rPr lang="en-US" altLang="zh-CN" sz="1800" dirty="0" err="1"/>
              <a:t>TGbf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Approve meeting minutes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Discuss and confirm the plan for teleconference and March Plenary, for the next round (3rd SA Ballot Recirculation 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endParaRPr lang="en-US" altLang="zh-CN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Release IEEE802.11bf </a:t>
            </a:r>
            <a:r>
              <a:rPr lang="en-US" altLang="zh-CN" sz="1800" dirty="0">
                <a:solidFill>
                  <a:srgbClr val="0000FF"/>
                </a:solidFill>
              </a:rPr>
              <a:t>D6.0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Complete the </a:t>
            </a:r>
            <a:r>
              <a:rPr lang="en-US" altLang="zh-CN" sz="1800" dirty="0">
                <a:solidFill>
                  <a:srgbClr val="0000FF"/>
                </a:solidFill>
              </a:rPr>
              <a:t>3</a:t>
            </a:r>
            <a:r>
              <a:rPr lang="en-US" altLang="zh-CN" sz="1800" baseline="30000" dirty="0">
                <a:solidFill>
                  <a:srgbClr val="0000FF"/>
                </a:solidFill>
              </a:rPr>
              <a:t>rd</a:t>
            </a:r>
            <a:r>
              <a:rPr lang="en-US" altLang="zh-CN" sz="1800" dirty="0">
                <a:solidFill>
                  <a:srgbClr val="0000FF"/>
                </a:solidFill>
              </a:rPr>
              <a:t> SA Ballot Recirculation </a:t>
            </a:r>
            <a:r>
              <a:rPr lang="en-US" altLang="zh-CN" sz="1800" dirty="0"/>
              <a:t>(D7.0)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Start </a:t>
            </a:r>
            <a:r>
              <a:rPr lang="en-US" altLang="zh-CN" sz="18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800" dirty="0"/>
              <a:t>for D7.0 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Requested </a:t>
            </a:r>
            <a:r>
              <a:rPr lang="en-US" altLang="zh-CN" sz="1800" dirty="0">
                <a:solidFill>
                  <a:srgbClr val="0000FF"/>
                </a:solidFill>
              </a:rPr>
              <a:t>2</a:t>
            </a:r>
            <a:r>
              <a:rPr lang="en-US" altLang="zh-CN" sz="1800" dirty="0"/>
              <a:t> calls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id="{1862AC4C-4F61-4C2B-A75C-8BCD9FF7D00F}"/>
              </a:ext>
            </a:extLst>
          </p:cNvPr>
          <p:cNvSpPr/>
          <p:nvPr/>
        </p:nvSpPr>
        <p:spPr bwMode="auto">
          <a:xfrm>
            <a:off x="5767445" y="2938633"/>
            <a:ext cx="3605155" cy="6427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09700"/>
            <a:ext cx="7162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(D2.0)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00B050"/>
                </a:solidFill>
              </a:rPr>
              <a:t> July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(D3.0)	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FF0000"/>
                </a:solidFill>
              </a:rPr>
              <a:t> </a:t>
            </a:r>
            <a:r>
              <a:rPr lang="en-US" altLang="zh-CN" sz="1400" kern="0" dirty="0">
                <a:solidFill>
                  <a:srgbClr val="00B050"/>
                </a:solidFill>
              </a:rPr>
              <a:t>Nov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Conditional EC Approval–SA Ballot	Mar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Apr 2024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SA  Ballot pool formation      		Apr 2024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SA Ballot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May 2024</a:t>
            </a:r>
            <a:endParaRPr lang="en-US" altLang="zh-CN" sz="1400" kern="0" dirty="0">
              <a:solidFill>
                <a:srgbClr val="00B050"/>
              </a:solidFill>
            </a:endParaRPr>
          </a:p>
          <a:p>
            <a:pPr marL="158750" lvl="1" indent="-23177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1st SA Ballot Recirculation (D5.0)		Sep 2024</a:t>
            </a:r>
          </a:p>
          <a:p>
            <a:pPr marL="158750" lvl="1" indent="-23177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2nd SA Ballot Recirculation (D6.0)	Jan  2025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3rd SA Ballot Recirculation (D7.0)	Mar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Jun 2025</a:t>
            </a:r>
            <a:endParaRPr lang="en-US" altLang="zh-CN" sz="1400" kern="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7680B5C-39D7-41CF-92D5-EF3D1C6C176E}"/>
              </a:ext>
            </a:extLst>
          </p:cNvPr>
          <p:cNvSpPr txBox="1">
            <a:spLocks/>
          </p:cNvSpPr>
          <p:nvPr/>
        </p:nvSpPr>
        <p:spPr>
          <a:xfrm>
            <a:off x="5767445" y="2938633"/>
            <a:ext cx="3528955" cy="642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PAR modification approved by the WG	Nov 2023</a:t>
            </a:r>
            <a:endParaRPr lang="en-CA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802EC approval 		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NesCom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/SASB approval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		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id="{A10E825F-8B8D-4663-83AF-13B2DA7A6B3C}"/>
              </a:ext>
            </a:extLst>
          </p:cNvPr>
          <p:cNvSpPr/>
          <p:nvPr/>
        </p:nvSpPr>
        <p:spPr bwMode="auto">
          <a:xfrm>
            <a:off x="5603013" y="2938635"/>
            <a:ext cx="328864" cy="642766"/>
          </a:xfrm>
          <a:prstGeom prst="leftBrace">
            <a:avLst>
              <a:gd name="adj1" fmla="val 8333"/>
              <a:gd name="adj2" fmla="val 6156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6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88878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 </a:t>
            </a:r>
            <a:r>
              <a:rPr lang="en-US" altLang="zh-CN" b="0" dirty="0"/>
              <a:t>(plan after </a:t>
            </a:r>
            <a:r>
              <a:rPr lang="en-US" altLang="zh-CN" b="0" dirty="0">
                <a:solidFill>
                  <a:srgbClr val="0000FF"/>
                </a:solidFill>
              </a:rPr>
              <a:t>January Interim</a:t>
            </a:r>
            <a:r>
              <a:rPr lang="en-US" altLang="zh-CN" b="0" dirty="0"/>
              <a:t>)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B501C5-1470-4135-B67C-FD33A1D9B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48" y="1143000"/>
            <a:ext cx="5100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Jan 	  23 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Feb 	  4   (Tuesday)	09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 	  18 (Tuesday)	09</a:t>
            </a:r>
            <a:r>
              <a:rPr lang="zh-CN" altLang="en-US" sz="1800" b="1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 	  28 (Thursday)	22</a:t>
            </a:r>
            <a:r>
              <a:rPr lang="zh-CN" altLang="en-US" sz="1800" b="1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06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2545</TotalTime>
  <Words>455</Words>
  <Application>Microsoft Office PowerPoint</Application>
  <PresentationFormat>宽屏</PresentationFormat>
  <Paragraphs>75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Office Theme</vt:lpstr>
      <vt:lpstr>PowerPoint 演示文稿</vt:lpstr>
      <vt:lpstr>TGbf (WLAN Sensing)– January 2025</vt:lpstr>
      <vt:lpstr>TGbf Timeline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159</cp:revision>
  <cp:lastPrinted>1601-01-01T00:00:00Z</cp:lastPrinted>
  <dcterms:created xsi:type="dcterms:W3CDTF">2019-09-06T19:28:44Z</dcterms:created>
  <dcterms:modified xsi:type="dcterms:W3CDTF">2025-01-15T01:57:58Z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(3)VBkW5TOEelW/8dDKa92EmYHMyDBNRRV4ksWo2Z9a5ZktokB4cARHhS2sMOOxyxF5M+0XiZYZ
fp3z9nsCbxXm4Om3PEQeKAntQmBdQSiGlVRwcdDDB/auGvQ2PnYxsFh1t7c/n3/P4i8qQZzq
z9mrESk+5PGzlO96VBCfmVMaMf6cVadzs8flC0PppsExDpZtNrKtV+vVsEKGCKZ6l/rr9MJS
7cqNrBnLrbzQQzIhhV</vt:lpwstr>
  </property>
  <property fmtid="{D5CDD505-2E9C-101B-9397-08002B2CF9AE}" pid="3" name="_2015_ms_pID_7253431">
    <vt:lpwstr>j4uaomOILvJfiy14GibGwlaU7B6o5a7Wuun+ixv/NK5VyD3duJ8DDy
ae+KwlKRtmn4kIQNy2r6xR0QgRRe0TT+LErU/CmXPf0Tmiat1Nrc6u6TBKqTUq9pId7m5sdr
Ot7lIL9ozpVFqeDCQ2k+2jMtN0YvUocuK2W5Cyg8BiAg8han5R37TCzCU1rsuapEr9BuLCKw
ok04ZYv4rFwlxv4/99gyc3O6Ju25cMMG3KFD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Ko1NQpwQEL0lS4/YsJZ5etU=</vt:lpwstr>
  </property>
</Properties>
</file>