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621" r:id="rId5"/>
    <p:sldId id="693" r:id="rId6"/>
    <p:sldId id="695" r:id="rId7"/>
    <p:sldId id="696" r:id="rId8"/>
    <p:sldId id="698" r:id="rId9"/>
    <p:sldId id="697" r:id="rId10"/>
    <p:sldId id="699" r:id="rId11"/>
    <p:sldId id="69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261538-6039-42B3-9F09-4087641E6662}" v="10" dt="2025-01-14T06:54:38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36" autoAdjust="0"/>
    <p:restoredTop sz="96081" autoAdjust="0"/>
  </p:normalViewPr>
  <p:slideViewPr>
    <p:cSldViewPr>
      <p:cViewPr>
        <p:scale>
          <a:sx n="145" d="100"/>
          <a:sy n="145" d="100"/>
        </p:scale>
        <p:origin x="684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D29BA273-37E9-4065-B97B-99EED96F37F6}"/>
    <pc:docChg chg="custSel modSld modMainMaster">
      <pc:chgData name="Duncan Ho" userId="cdbbd64b-6b86-4896-aca0-3d41c310760d" providerId="ADAL" clId="{D29BA273-37E9-4065-B97B-99EED96F37F6}" dt="2024-04-23T16:31:44.772" v="412" actId="14100"/>
      <pc:docMkLst>
        <pc:docMk/>
      </pc:docMkLst>
      <pc:sldChg chg="modSp mod">
        <pc:chgData name="Duncan Ho" userId="cdbbd64b-6b86-4896-aca0-3d41c310760d" providerId="ADAL" clId="{D29BA273-37E9-4065-B97B-99EED96F37F6}" dt="2024-04-23T16:22:34.548" v="109" actId="20577"/>
        <pc:sldMkLst>
          <pc:docMk/>
          <pc:sldMk cId="4196359617" sldId="662"/>
        </pc:sldMkLst>
        <pc:spChg chg="mod">
          <ac:chgData name="Duncan Ho" userId="cdbbd64b-6b86-4896-aca0-3d41c310760d" providerId="ADAL" clId="{D29BA273-37E9-4065-B97B-99EED96F37F6}" dt="2024-04-23T16:22:34.548" v="109" actId="20577"/>
          <ac:spMkLst>
            <pc:docMk/>
            <pc:sldMk cId="4196359617" sldId="662"/>
            <ac:spMk id="3" creationId="{D9632274-19E3-49CD-AF25-00E63B7E0649}"/>
          </ac:spMkLst>
        </pc:spChg>
      </pc:sldChg>
      <pc:sldChg chg="modSp mod">
        <pc:chgData name="Duncan Ho" userId="cdbbd64b-6b86-4896-aca0-3d41c310760d" providerId="ADAL" clId="{D29BA273-37E9-4065-B97B-99EED96F37F6}" dt="2024-04-23T16:24:11.372" v="190" actId="20577"/>
        <pc:sldMkLst>
          <pc:docMk/>
          <pc:sldMk cId="553490818" sldId="683"/>
        </pc:sldMkLst>
        <pc:spChg chg="mod">
          <ac:chgData name="Duncan Ho" userId="cdbbd64b-6b86-4896-aca0-3d41c310760d" providerId="ADAL" clId="{D29BA273-37E9-4065-B97B-99EED96F37F6}" dt="2024-04-23T16:24:11.372" v="190" actId="20577"/>
          <ac:spMkLst>
            <pc:docMk/>
            <pc:sldMk cId="553490818" sldId="683"/>
            <ac:spMk id="3" creationId="{D9632274-19E3-49CD-AF25-00E63B7E0649}"/>
          </ac:spMkLst>
        </pc:spChg>
      </pc:sldChg>
      <pc:sldChg chg="modSp mod">
        <pc:chgData name="Duncan Ho" userId="cdbbd64b-6b86-4896-aca0-3d41c310760d" providerId="ADAL" clId="{D29BA273-37E9-4065-B97B-99EED96F37F6}" dt="2024-04-23T16:31:44.772" v="412" actId="14100"/>
        <pc:sldMkLst>
          <pc:docMk/>
          <pc:sldMk cId="1424399403" sldId="687"/>
        </pc:sldMkLst>
        <pc:graphicFrameChg chg="mod modGraphic">
          <ac:chgData name="Duncan Ho" userId="cdbbd64b-6b86-4896-aca0-3d41c310760d" providerId="ADAL" clId="{D29BA273-37E9-4065-B97B-99EED96F37F6}" dt="2024-04-23T16:31:44.772" v="412" actId="14100"/>
          <ac:graphicFrameMkLst>
            <pc:docMk/>
            <pc:sldMk cId="1424399403" sldId="687"/>
            <ac:graphicFrameMk id="7" creationId="{370B05D2-2A19-B1E0-FF86-33FB08EB734D}"/>
          </ac:graphicFrameMkLst>
        </pc:graphicFrameChg>
      </pc:sldChg>
      <pc:sldChg chg="modSp mod">
        <pc:chgData name="Duncan Ho" userId="cdbbd64b-6b86-4896-aca0-3d41c310760d" providerId="ADAL" clId="{D29BA273-37E9-4065-B97B-99EED96F37F6}" dt="2024-04-23T16:20:47.116" v="52" actId="20577"/>
        <pc:sldMkLst>
          <pc:docMk/>
          <pc:sldMk cId="3323646765" sldId="690"/>
        </pc:sldMkLst>
        <pc:spChg chg="mod">
          <ac:chgData name="Duncan Ho" userId="cdbbd64b-6b86-4896-aca0-3d41c310760d" providerId="ADAL" clId="{D29BA273-37E9-4065-B97B-99EED96F37F6}" dt="2024-04-23T16:20:47.116" v="52" actId="20577"/>
          <ac:spMkLst>
            <pc:docMk/>
            <pc:sldMk cId="3323646765" sldId="690"/>
            <ac:spMk id="3" creationId="{D9632274-19E3-49CD-AF25-00E63B7E0649}"/>
          </ac:spMkLst>
        </pc:spChg>
      </pc:sldChg>
      <pc:sldMasterChg chg="modSp mod">
        <pc:chgData name="Duncan Ho" userId="cdbbd64b-6b86-4896-aca0-3d41c310760d" providerId="ADAL" clId="{D29BA273-37E9-4065-B97B-99EED96F37F6}" dt="2024-04-23T16:20:06.810" v="38" actId="6549"/>
        <pc:sldMasterMkLst>
          <pc:docMk/>
          <pc:sldMasterMk cId="0" sldId="2147483648"/>
        </pc:sldMasterMkLst>
        <pc:spChg chg="mod">
          <ac:chgData name="Duncan Ho" userId="cdbbd64b-6b86-4896-aca0-3d41c310760d" providerId="ADAL" clId="{D29BA273-37E9-4065-B97B-99EED96F37F6}" dt="2024-04-23T16:20:06.810" v="38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Philip Hawkes" userId="eab752e9-2551-474c-ad87-8e164843820d" providerId="ADAL" clId="{9B083E03-1B40-45EE-9DE2-7152CDB4B79D}"/>
    <pc:docChg chg="undo custSel addSld delSld modSld modMainMaster">
      <pc:chgData name="Philip Hawkes" userId="eab752e9-2551-474c-ad87-8e164843820d" providerId="ADAL" clId="{9B083E03-1B40-45EE-9DE2-7152CDB4B79D}" dt="2024-11-12T18:47:24.092" v="6557" actId="20577"/>
      <pc:docMkLst>
        <pc:docMk/>
      </pc:docMkLst>
      <pc:sldChg chg="modSp mod">
        <pc:chgData name="Philip Hawkes" userId="eab752e9-2551-474c-ad87-8e164843820d" providerId="ADAL" clId="{9B083E03-1B40-45EE-9DE2-7152CDB4B79D}" dt="2024-10-29T14:24:08.171" v="1716"/>
        <pc:sldMkLst>
          <pc:docMk/>
          <pc:sldMk cId="0" sldId="621"/>
        </pc:sldMkLst>
        <pc:spChg chg="mod">
          <ac:chgData name="Philip Hawkes" userId="eab752e9-2551-474c-ad87-8e164843820d" providerId="ADAL" clId="{9B083E03-1B40-45EE-9DE2-7152CDB4B79D}" dt="2024-10-29T14:24:08.171" v="1716"/>
          <ac:spMkLst>
            <pc:docMk/>
            <pc:sldMk cId="0" sldId="621"/>
            <ac:spMk id="6" creationId="{00000000-0000-0000-0000-000000000000}"/>
          </ac:spMkLst>
        </pc:spChg>
        <pc:spChg chg="mod">
          <ac:chgData name="Philip Hawkes" userId="eab752e9-2551-474c-ad87-8e164843820d" providerId="ADAL" clId="{9B083E03-1B40-45EE-9DE2-7152CDB4B79D}" dt="2024-10-29T14:20:39.024" v="1681" actId="20577"/>
          <ac:spMkLst>
            <pc:docMk/>
            <pc:sldMk cId="0" sldId="621"/>
            <ac:spMk id="3073" creationId="{00000000-0000-0000-0000-000000000000}"/>
          </ac:spMkLst>
        </pc:spChg>
      </pc:sldChg>
      <pc:sldChg chg="add del">
        <pc:chgData name="Philip Hawkes" userId="eab752e9-2551-474c-ad87-8e164843820d" providerId="ADAL" clId="{9B083E03-1B40-45EE-9DE2-7152CDB4B79D}" dt="2024-10-29T14:21:14.280" v="1692" actId="47"/>
        <pc:sldMkLst>
          <pc:docMk/>
          <pc:sldMk cId="219010807" sldId="692"/>
        </pc:sldMkLst>
      </pc:sldChg>
      <pc:sldChg chg="modSp mod">
        <pc:chgData name="Philip Hawkes" userId="eab752e9-2551-474c-ad87-8e164843820d" providerId="ADAL" clId="{9B083E03-1B40-45EE-9DE2-7152CDB4B79D}" dt="2024-10-29T14:28:02.610" v="1863" actId="114"/>
        <pc:sldMkLst>
          <pc:docMk/>
          <pc:sldMk cId="811867841" sldId="693"/>
        </pc:sldMkLst>
        <pc:spChg chg="mod">
          <ac:chgData name="Philip Hawkes" userId="eab752e9-2551-474c-ad87-8e164843820d" providerId="ADAL" clId="{9B083E03-1B40-45EE-9DE2-7152CDB4B79D}" dt="2024-10-29T14:28:02.610" v="1863" actId="114"/>
          <ac:spMkLst>
            <pc:docMk/>
            <pc:sldMk cId="811867841" sldId="693"/>
            <ac:spMk id="3" creationId="{55EF9699-1325-B003-915B-27C095EB7E62}"/>
          </ac:spMkLst>
        </pc:spChg>
        <pc:spChg chg="mod">
          <ac:chgData name="Philip Hawkes" userId="eab752e9-2551-474c-ad87-8e164843820d" providerId="ADAL" clId="{9B083E03-1B40-45EE-9DE2-7152CDB4B79D}" dt="2024-10-29T14:24:10.970" v="1717"/>
          <ac:spMkLst>
            <pc:docMk/>
            <pc:sldMk cId="811867841" sldId="693"/>
            <ac:spMk id="6" creationId="{CAD8547C-235E-4B8A-2E4B-469F5E65835F}"/>
          </ac:spMkLst>
        </pc:spChg>
      </pc:sldChg>
      <pc:sldChg chg="addSp delSp modSp mod">
        <pc:chgData name="Philip Hawkes" userId="eab752e9-2551-474c-ad87-8e164843820d" providerId="ADAL" clId="{9B083E03-1B40-45EE-9DE2-7152CDB4B79D}" dt="2024-11-11T05:25:25.499" v="3030" actId="14734"/>
        <pc:sldMkLst>
          <pc:docMk/>
          <pc:sldMk cId="3406718448" sldId="708"/>
        </pc:sldMkLst>
        <pc:spChg chg="del">
          <ac:chgData name="Philip Hawkes" userId="eab752e9-2551-474c-ad87-8e164843820d" providerId="ADAL" clId="{9B083E03-1B40-45EE-9DE2-7152CDB4B79D}" dt="2024-10-29T13:43:37.916" v="1610" actId="478"/>
          <ac:spMkLst>
            <pc:docMk/>
            <pc:sldMk cId="3406718448" sldId="708"/>
            <ac:spMk id="2" creationId="{7009C9DF-9037-B130-473E-54BB9C673CF7}"/>
          </ac:spMkLst>
        </pc:spChg>
        <pc:spChg chg="del">
          <ac:chgData name="Philip Hawkes" userId="eab752e9-2551-474c-ad87-8e164843820d" providerId="ADAL" clId="{9B083E03-1B40-45EE-9DE2-7152CDB4B79D}" dt="2024-10-29T12:26:47.051" v="15" actId="3680"/>
          <ac:spMkLst>
            <pc:docMk/>
            <pc:sldMk cId="3406718448" sldId="708"/>
            <ac:spMk id="3" creationId="{433874C1-3B87-88D0-5CBF-52FACC6F2FA2}"/>
          </ac:spMkLst>
        </pc:spChg>
        <pc:spChg chg="mod">
          <ac:chgData name="Philip Hawkes" userId="eab752e9-2551-474c-ad87-8e164843820d" providerId="ADAL" clId="{9B083E03-1B40-45EE-9DE2-7152CDB4B79D}" dt="2024-10-29T14:24:04.808" v="1715"/>
          <ac:spMkLst>
            <pc:docMk/>
            <pc:sldMk cId="3406718448" sldId="708"/>
            <ac:spMk id="6" creationId="{FDA384C1-2A40-A18D-1F34-08DE373293DD}"/>
          </ac:spMkLst>
        </pc:spChg>
        <pc:spChg chg="add mod">
          <ac:chgData name="Philip Hawkes" userId="eab752e9-2551-474c-ad87-8e164843820d" providerId="ADAL" clId="{9B083E03-1B40-45EE-9DE2-7152CDB4B79D}" dt="2024-10-29T13:43:41.464" v="1611" actId="14100"/>
          <ac:spMkLst>
            <pc:docMk/>
            <pc:sldMk cId="3406718448" sldId="708"/>
            <ac:spMk id="9" creationId="{BC4D8E78-302E-53EB-D1F8-EFA14CBC9718}"/>
          </ac:spMkLst>
        </pc:spChg>
        <pc:graphicFrameChg chg="add mod ord modGraphic">
          <ac:chgData name="Philip Hawkes" userId="eab752e9-2551-474c-ad87-8e164843820d" providerId="ADAL" clId="{9B083E03-1B40-45EE-9DE2-7152CDB4B79D}" dt="2024-11-11T05:25:25.499" v="3030" actId="14734"/>
          <ac:graphicFrameMkLst>
            <pc:docMk/>
            <pc:sldMk cId="3406718448" sldId="708"/>
            <ac:graphicFrameMk id="7" creationId="{3CCD6D8E-DCD3-2791-F3E8-EE5787A995D0}"/>
          </ac:graphicFrameMkLst>
        </pc:graphicFrameChg>
      </pc:sldChg>
      <pc:sldChg chg="addSp delSp modSp new mod">
        <pc:chgData name="Philip Hawkes" userId="eab752e9-2551-474c-ad87-8e164843820d" providerId="ADAL" clId="{9B083E03-1B40-45EE-9DE2-7152CDB4B79D}" dt="2024-10-29T14:24:13.949" v="1718"/>
        <pc:sldMkLst>
          <pc:docMk/>
          <pc:sldMk cId="3372038871" sldId="709"/>
        </pc:sldMkLst>
        <pc:spChg chg="add del">
          <ac:chgData name="Philip Hawkes" userId="eab752e9-2551-474c-ad87-8e164843820d" providerId="ADAL" clId="{9B083E03-1B40-45EE-9DE2-7152CDB4B79D}" dt="2024-10-29T13:15:32.427" v="1410"/>
          <ac:spMkLst>
            <pc:docMk/>
            <pc:sldMk cId="3372038871" sldId="709"/>
            <ac:spMk id="3" creationId="{E943CF10-E5FF-9CEA-FEA0-A7D553B82566}"/>
          </ac:spMkLst>
        </pc:spChg>
        <pc:spChg chg="mod">
          <ac:chgData name="Philip Hawkes" userId="eab752e9-2551-474c-ad87-8e164843820d" providerId="ADAL" clId="{9B083E03-1B40-45EE-9DE2-7152CDB4B79D}" dt="2024-10-29T14:24:13.949" v="1718"/>
          <ac:spMkLst>
            <pc:docMk/>
            <pc:sldMk cId="3372038871" sldId="709"/>
            <ac:spMk id="6" creationId="{792AA451-D066-EDFE-0E91-76C30C702E9D}"/>
          </ac:spMkLst>
        </pc:spChg>
        <pc:graphicFrameChg chg="add mod">
          <ac:chgData name="Philip Hawkes" userId="eab752e9-2551-474c-ad87-8e164843820d" providerId="ADAL" clId="{9B083E03-1B40-45EE-9DE2-7152CDB4B79D}" dt="2024-10-29T13:15:14.202" v="1409"/>
          <ac:graphicFrameMkLst>
            <pc:docMk/>
            <pc:sldMk cId="3372038871" sldId="709"/>
            <ac:graphicFrameMk id="7" creationId="{63380A79-86E3-F066-3FA7-001A0C214D5D}"/>
          </ac:graphicFrameMkLst>
        </pc:graphicFrameChg>
        <pc:graphicFrameChg chg="add mod">
          <ac:chgData name="Philip Hawkes" userId="eab752e9-2551-474c-ad87-8e164843820d" providerId="ADAL" clId="{9B083E03-1B40-45EE-9DE2-7152CDB4B79D}" dt="2024-10-29T13:42:34.450" v="1558" actId="14100"/>
          <ac:graphicFrameMkLst>
            <pc:docMk/>
            <pc:sldMk cId="3372038871" sldId="709"/>
            <ac:graphicFrameMk id="8" creationId="{1B7A6C21-8761-AB53-31E9-378A1258FEBA}"/>
          </ac:graphicFrameMkLst>
        </pc:graphicFrameChg>
      </pc:sldChg>
      <pc:sldChg chg="modSp new mod">
        <pc:chgData name="Philip Hawkes" userId="eab752e9-2551-474c-ad87-8e164843820d" providerId="ADAL" clId="{9B083E03-1B40-45EE-9DE2-7152CDB4B79D}" dt="2024-10-29T16:23:13.398" v="2739" actId="20577"/>
        <pc:sldMkLst>
          <pc:docMk/>
          <pc:sldMk cId="1674495051" sldId="710"/>
        </pc:sldMkLst>
        <pc:spChg chg="mod">
          <ac:chgData name="Philip Hawkes" userId="eab752e9-2551-474c-ad87-8e164843820d" providerId="ADAL" clId="{9B083E03-1B40-45EE-9DE2-7152CDB4B79D}" dt="2024-10-29T16:00:46.553" v="1884" actId="20577"/>
          <ac:spMkLst>
            <pc:docMk/>
            <pc:sldMk cId="1674495051" sldId="710"/>
            <ac:spMk id="2" creationId="{351D509E-6EBC-3D31-D050-F2C1FC2C9526}"/>
          </ac:spMkLst>
        </pc:spChg>
        <pc:spChg chg="mod">
          <ac:chgData name="Philip Hawkes" userId="eab752e9-2551-474c-ad87-8e164843820d" providerId="ADAL" clId="{9B083E03-1B40-45EE-9DE2-7152CDB4B79D}" dt="2024-10-29T16:23:13.398" v="2739" actId="20577"/>
          <ac:spMkLst>
            <pc:docMk/>
            <pc:sldMk cId="1674495051" sldId="710"/>
            <ac:spMk id="3" creationId="{8D0DC18C-7DA6-D8EA-7DFF-7E97C74BBC83}"/>
          </ac:spMkLst>
        </pc:spChg>
      </pc:sldChg>
      <pc:sldChg chg="modSp new mod">
        <pc:chgData name="Philip Hawkes" userId="eab752e9-2551-474c-ad87-8e164843820d" providerId="ADAL" clId="{9B083E03-1B40-45EE-9DE2-7152CDB4B79D}" dt="2024-10-29T16:26:44.571" v="3029" actId="6549"/>
        <pc:sldMkLst>
          <pc:docMk/>
          <pc:sldMk cId="3700894554" sldId="711"/>
        </pc:sldMkLst>
        <pc:spChg chg="mod">
          <ac:chgData name="Philip Hawkes" userId="eab752e9-2551-474c-ad87-8e164843820d" providerId="ADAL" clId="{9B083E03-1B40-45EE-9DE2-7152CDB4B79D}" dt="2024-10-29T16:26:44.571" v="3029" actId="6549"/>
          <ac:spMkLst>
            <pc:docMk/>
            <pc:sldMk cId="3700894554" sldId="711"/>
            <ac:spMk id="3" creationId="{E643A4FB-4A45-C55F-1D03-2D020FF2B969}"/>
          </ac:spMkLst>
        </pc:spChg>
      </pc:sldChg>
      <pc:sldChg chg="modSp new mod">
        <pc:chgData name="Philip Hawkes" userId="eab752e9-2551-474c-ad87-8e164843820d" providerId="ADAL" clId="{9B083E03-1B40-45EE-9DE2-7152CDB4B79D}" dt="2024-11-11T16:14:23.623" v="3037" actId="20577"/>
        <pc:sldMkLst>
          <pc:docMk/>
          <pc:sldMk cId="548450989" sldId="712"/>
        </pc:sldMkLst>
        <pc:spChg chg="mod">
          <ac:chgData name="Philip Hawkes" userId="eab752e9-2551-474c-ad87-8e164843820d" providerId="ADAL" clId="{9B083E03-1B40-45EE-9DE2-7152CDB4B79D}" dt="2024-11-11T16:14:23.623" v="3037" actId="20577"/>
          <ac:spMkLst>
            <pc:docMk/>
            <pc:sldMk cId="548450989" sldId="712"/>
            <ac:spMk id="2" creationId="{73AC4DA0-27DA-059F-1C0C-459BE2457325}"/>
          </ac:spMkLst>
        </pc:spChg>
      </pc:sldChg>
      <pc:sldChg chg="addSp delSp modSp new mod">
        <pc:chgData name="Philip Hawkes" userId="eab752e9-2551-474c-ad87-8e164843820d" providerId="ADAL" clId="{9B083E03-1B40-45EE-9DE2-7152CDB4B79D}" dt="2024-11-12T08:11:02.084" v="5506" actId="14734"/>
        <pc:sldMkLst>
          <pc:docMk/>
          <pc:sldMk cId="2065898122" sldId="713"/>
        </pc:sldMkLst>
        <pc:spChg chg="mod">
          <ac:chgData name="Philip Hawkes" userId="eab752e9-2551-474c-ad87-8e164843820d" providerId="ADAL" clId="{9B083E03-1B40-45EE-9DE2-7152CDB4B79D}" dt="2024-11-12T08:03:53.769" v="5417" actId="20577"/>
          <ac:spMkLst>
            <pc:docMk/>
            <pc:sldMk cId="2065898122" sldId="713"/>
            <ac:spMk id="2" creationId="{57E6499A-C75D-10B7-6AB8-064099A99E3E}"/>
          </ac:spMkLst>
        </pc:spChg>
        <pc:spChg chg="del">
          <ac:chgData name="Philip Hawkes" userId="eab752e9-2551-474c-ad87-8e164843820d" providerId="ADAL" clId="{9B083E03-1B40-45EE-9DE2-7152CDB4B79D}" dt="2024-11-11T16:15:11.565" v="3039" actId="3680"/>
          <ac:spMkLst>
            <pc:docMk/>
            <pc:sldMk cId="2065898122" sldId="713"/>
            <ac:spMk id="3" creationId="{0A002891-ADD8-D217-2463-96C69EB40E57}"/>
          </ac:spMkLst>
        </pc:spChg>
        <pc:graphicFrameChg chg="add mod ord modGraphic">
          <ac:chgData name="Philip Hawkes" userId="eab752e9-2551-474c-ad87-8e164843820d" providerId="ADAL" clId="{9B083E03-1B40-45EE-9DE2-7152CDB4B79D}" dt="2024-11-12T08:11:02.084" v="5506" actId="14734"/>
          <ac:graphicFrameMkLst>
            <pc:docMk/>
            <pc:sldMk cId="2065898122" sldId="713"/>
            <ac:graphicFrameMk id="7" creationId="{A2E1707F-64DE-531C-48C9-4E8211331E73}"/>
          </ac:graphicFrameMkLst>
        </pc:graphicFrameChg>
      </pc:sldChg>
      <pc:sldChg chg="modSp add del mod">
        <pc:chgData name="Philip Hawkes" userId="eab752e9-2551-474c-ad87-8e164843820d" providerId="ADAL" clId="{9B083E03-1B40-45EE-9DE2-7152CDB4B79D}" dt="2024-11-12T08:36:20.567" v="6137" actId="47"/>
        <pc:sldMkLst>
          <pc:docMk/>
          <pc:sldMk cId="2788111643" sldId="714"/>
        </pc:sldMkLst>
        <pc:spChg chg="mod">
          <ac:chgData name="Philip Hawkes" userId="eab752e9-2551-474c-ad87-8e164843820d" providerId="ADAL" clId="{9B083E03-1B40-45EE-9DE2-7152CDB4B79D}" dt="2024-11-12T08:11:33.088" v="5510" actId="14100"/>
          <ac:spMkLst>
            <pc:docMk/>
            <pc:sldMk cId="2788111643" sldId="714"/>
            <ac:spMk id="2" creationId="{57E6499A-C75D-10B7-6AB8-064099A99E3E}"/>
          </ac:spMkLst>
        </pc:spChg>
        <pc:graphicFrameChg chg="mod modGraphic">
          <ac:chgData name="Philip Hawkes" userId="eab752e9-2551-474c-ad87-8e164843820d" providerId="ADAL" clId="{9B083E03-1B40-45EE-9DE2-7152CDB4B79D}" dt="2024-11-12T08:13:29.854" v="5545" actId="1076"/>
          <ac:graphicFrameMkLst>
            <pc:docMk/>
            <pc:sldMk cId="2788111643" sldId="714"/>
            <ac:graphicFrameMk id="7" creationId="{A2E1707F-64DE-531C-48C9-4E8211331E73}"/>
          </ac:graphicFrameMkLst>
        </pc:graphicFrameChg>
      </pc:sldChg>
      <pc:sldChg chg="modSp add mod">
        <pc:chgData name="Philip Hawkes" userId="eab752e9-2551-474c-ad87-8e164843820d" providerId="ADAL" clId="{9B083E03-1B40-45EE-9DE2-7152CDB4B79D}" dt="2024-11-12T08:07:32.719" v="5457" actId="20577"/>
        <pc:sldMkLst>
          <pc:docMk/>
          <pc:sldMk cId="3541423861" sldId="715"/>
        </pc:sldMkLst>
        <pc:spChg chg="mod">
          <ac:chgData name="Philip Hawkes" userId="eab752e9-2551-474c-ad87-8e164843820d" providerId="ADAL" clId="{9B083E03-1B40-45EE-9DE2-7152CDB4B79D}" dt="2024-11-12T08:07:28.189" v="5456" actId="6549"/>
          <ac:spMkLst>
            <pc:docMk/>
            <pc:sldMk cId="3541423861" sldId="715"/>
            <ac:spMk id="2" creationId="{57E6499A-C75D-10B7-6AB8-064099A99E3E}"/>
          </ac:spMkLst>
        </pc:spChg>
        <pc:graphicFrameChg chg="mod modGraphic">
          <ac:chgData name="Philip Hawkes" userId="eab752e9-2551-474c-ad87-8e164843820d" providerId="ADAL" clId="{9B083E03-1B40-45EE-9DE2-7152CDB4B79D}" dt="2024-11-12T08:07:32.719" v="5457" actId="20577"/>
          <ac:graphicFrameMkLst>
            <pc:docMk/>
            <pc:sldMk cId="3541423861" sldId="715"/>
            <ac:graphicFrameMk id="7" creationId="{A2E1707F-64DE-531C-48C9-4E8211331E73}"/>
          </ac:graphicFrameMkLst>
        </pc:graphicFrameChg>
      </pc:sldChg>
      <pc:sldChg chg="modSp new mod">
        <pc:chgData name="Philip Hawkes" userId="eab752e9-2551-474c-ad87-8e164843820d" providerId="ADAL" clId="{9B083E03-1B40-45EE-9DE2-7152CDB4B79D}" dt="2024-11-12T18:47:24.092" v="6557" actId="20577"/>
        <pc:sldMkLst>
          <pc:docMk/>
          <pc:sldMk cId="1179864126" sldId="716"/>
        </pc:sldMkLst>
        <pc:spChg chg="mod">
          <ac:chgData name="Philip Hawkes" userId="eab752e9-2551-474c-ad87-8e164843820d" providerId="ADAL" clId="{9B083E03-1B40-45EE-9DE2-7152CDB4B79D}" dt="2024-11-12T18:47:24.092" v="6557" actId="20577"/>
          <ac:spMkLst>
            <pc:docMk/>
            <pc:sldMk cId="1179864126" sldId="716"/>
            <ac:spMk id="3" creationId="{510637E1-94B2-A570-6A6B-44F3F3A85BC3}"/>
          </ac:spMkLst>
        </pc:spChg>
      </pc:sldChg>
      <pc:sldChg chg="addSp delSp modSp new del mod">
        <pc:chgData name="Philip Hawkes" userId="eab752e9-2551-474c-ad87-8e164843820d" providerId="ADAL" clId="{9B083E03-1B40-45EE-9DE2-7152CDB4B79D}" dt="2024-11-12T08:37:08.217" v="6139" actId="47"/>
        <pc:sldMkLst>
          <pc:docMk/>
          <pc:sldMk cId="2655606651" sldId="716"/>
        </pc:sldMkLst>
        <pc:spChg chg="del">
          <ac:chgData name="Philip Hawkes" userId="eab752e9-2551-474c-ad87-8e164843820d" providerId="ADAL" clId="{9B083E03-1B40-45EE-9DE2-7152CDB4B79D}" dt="2024-11-12T08:13:57.610" v="5547" actId="3680"/>
          <ac:spMkLst>
            <pc:docMk/>
            <pc:sldMk cId="2655606651" sldId="716"/>
            <ac:spMk id="3" creationId="{4DF74430-32B9-85CB-BDB7-4488EAF9B326}"/>
          </ac:spMkLst>
        </pc:spChg>
        <pc:graphicFrameChg chg="add mod ord modGraphic">
          <ac:chgData name="Philip Hawkes" userId="eab752e9-2551-474c-ad87-8e164843820d" providerId="ADAL" clId="{9B083E03-1B40-45EE-9DE2-7152CDB4B79D}" dt="2024-11-12T08:25:32.142" v="5988" actId="6549"/>
          <ac:graphicFrameMkLst>
            <pc:docMk/>
            <pc:sldMk cId="2655606651" sldId="716"/>
            <ac:graphicFrameMk id="7" creationId="{2031FFE8-9A95-1E0A-19F5-7A65FD0E39CF}"/>
          </ac:graphicFrameMkLst>
        </pc:graphicFrameChg>
      </pc:sldChg>
      <pc:sldChg chg="addSp delSp modSp new del mod">
        <pc:chgData name="Philip Hawkes" userId="eab752e9-2551-474c-ad87-8e164843820d" providerId="ADAL" clId="{9B083E03-1B40-45EE-9DE2-7152CDB4B79D}" dt="2024-11-12T08:37:02.414" v="6138" actId="47"/>
        <pc:sldMkLst>
          <pc:docMk/>
          <pc:sldMk cId="1922059534" sldId="717"/>
        </pc:sldMkLst>
        <pc:spChg chg="del">
          <ac:chgData name="Philip Hawkes" userId="eab752e9-2551-474c-ad87-8e164843820d" providerId="ADAL" clId="{9B083E03-1B40-45EE-9DE2-7152CDB4B79D}" dt="2024-11-12T08:26:08.273" v="5990" actId="3680"/>
          <ac:spMkLst>
            <pc:docMk/>
            <pc:sldMk cId="1922059534" sldId="717"/>
            <ac:spMk id="3" creationId="{655971D8-2BB3-4426-27F4-B4C8E034C372}"/>
          </ac:spMkLst>
        </pc:spChg>
        <pc:graphicFrameChg chg="add mod ord modGraphic">
          <ac:chgData name="Philip Hawkes" userId="eab752e9-2551-474c-ad87-8e164843820d" providerId="ADAL" clId="{9B083E03-1B40-45EE-9DE2-7152CDB4B79D}" dt="2024-11-12T08:34:40.262" v="6136" actId="20577"/>
          <ac:graphicFrameMkLst>
            <pc:docMk/>
            <pc:sldMk cId="1922059534" sldId="717"/>
            <ac:graphicFrameMk id="7" creationId="{11203397-CC8C-FA88-F3BE-5B34ECD4F1C8}"/>
          </ac:graphicFrameMkLst>
        </pc:graphicFrameChg>
      </pc:sldChg>
      <pc:sldMasterChg chg="modSp mod modSldLayout">
        <pc:chgData name="Philip Hawkes" userId="eab752e9-2551-474c-ad87-8e164843820d" providerId="ADAL" clId="{9B083E03-1B40-45EE-9DE2-7152CDB4B79D}" dt="2024-10-29T14:23:50.764" v="1714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9B083E03-1B40-45EE-9DE2-7152CDB4B79D}" dt="2024-10-29T14:23:19.785" v="170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Philip Hawkes" userId="eab752e9-2551-474c-ad87-8e164843820d" providerId="ADAL" clId="{9B083E03-1B40-45EE-9DE2-7152CDB4B79D}" dt="2024-10-29T14:21:28.260" v="1699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Philip Hawkes" userId="eab752e9-2551-474c-ad87-8e164843820d" providerId="ADAL" clId="{9B083E03-1B40-45EE-9DE2-7152CDB4B79D}" dt="2024-10-29T14:23:28.821" v="1710" actId="20577"/>
          <pc:sldLayoutMkLst>
            <pc:docMk/>
            <pc:sldMasterMk cId="0" sldId="2147483648"/>
            <pc:sldLayoutMk cId="0" sldId="2147483649"/>
          </pc:sldLayoutMkLst>
          <pc:spChg chg="mod">
            <ac:chgData name="Philip Hawkes" userId="eab752e9-2551-474c-ad87-8e164843820d" providerId="ADAL" clId="{9B083E03-1B40-45EE-9DE2-7152CDB4B79D}" dt="2024-10-29T14:23:28.821" v="171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9B083E03-1B40-45EE-9DE2-7152CDB4B79D}" dt="2024-10-29T14:23:33.489" v="1711"/>
          <pc:sldLayoutMkLst>
            <pc:docMk/>
            <pc:sldMasterMk cId="0" sldId="2147483648"/>
            <pc:sldLayoutMk cId="0" sldId="2147483650"/>
          </pc:sldLayoutMkLst>
          <pc:spChg chg="mod">
            <ac:chgData name="Philip Hawkes" userId="eab752e9-2551-474c-ad87-8e164843820d" providerId="ADAL" clId="{9B083E03-1B40-45EE-9DE2-7152CDB4B79D}" dt="2024-10-29T14:23:33.489" v="171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9B083E03-1B40-45EE-9DE2-7152CDB4B79D}" dt="2024-10-29T14:23:37.116" v="1712"/>
          <pc:sldLayoutMkLst>
            <pc:docMk/>
            <pc:sldMasterMk cId="0" sldId="2147483648"/>
            <pc:sldLayoutMk cId="0" sldId="2147483651"/>
          </pc:sldLayoutMkLst>
          <pc:spChg chg="mod">
            <ac:chgData name="Philip Hawkes" userId="eab752e9-2551-474c-ad87-8e164843820d" providerId="ADAL" clId="{9B083E03-1B40-45EE-9DE2-7152CDB4B79D}" dt="2024-10-29T14:23:37.116" v="171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9B083E03-1B40-45EE-9DE2-7152CDB4B79D}" dt="2024-10-29T14:23:48.257" v="1713"/>
          <pc:sldLayoutMkLst>
            <pc:docMk/>
            <pc:sldMasterMk cId="0" sldId="2147483648"/>
            <pc:sldLayoutMk cId="0" sldId="2147483654"/>
          </pc:sldLayoutMkLst>
          <pc:spChg chg="mod">
            <ac:chgData name="Philip Hawkes" userId="eab752e9-2551-474c-ad87-8e164843820d" providerId="ADAL" clId="{9B083E03-1B40-45EE-9DE2-7152CDB4B79D}" dt="2024-10-29T14:23:48.257" v="171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9B083E03-1B40-45EE-9DE2-7152CDB4B79D}" dt="2024-10-29T14:23:50.764" v="1714"/>
          <pc:sldLayoutMkLst>
            <pc:docMk/>
            <pc:sldMasterMk cId="0" sldId="2147483648"/>
            <pc:sldLayoutMk cId="0" sldId="2147483655"/>
          </pc:sldLayoutMkLst>
          <pc:spChg chg="mod">
            <ac:chgData name="Philip Hawkes" userId="eab752e9-2551-474c-ad87-8e164843820d" providerId="ADAL" clId="{9B083E03-1B40-45EE-9DE2-7152CDB4B79D}" dt="2024-10-29T14:23:50.764" v="171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Philip Hawkes" userId="eab752e9-2551-474c-ad87-8e164843820d" providerId="ADAL" clId="{4E36BB3E-475F-4A57-814D-122DA025A478}"/>
    <pc:docChg chg="undo custSel delSld modSld">
      <pc:chgData name="Philip Hawkes" userId="eab752e9-2551-474c-ad87-8e164843820d" providerId="ADAL" clId="{4E36BB3E-475F-4A57-814D-122DA025A478}" dt="2024-10-29T12:25:09.857" v="52" actId="6549"/>
      <pc:docMkLst>
        <pc:docMk/>
      </pc:docMkLst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016334607" sldId="293"/>
        </pc:sldMkLst>
      </pc:sldChg>
      <pc:sldChg chg="modSp mod">
        <pc:chgData name="Philip Hawkes" userId="eab752e9-2551-474c-ad87-8e164843820d" providerId="ADAL" clId="{4E36BB3E-475F-4A57-814D-122DA025A478}" dt="2024-10-29T06:13:28.380" v="38" actId="20577"/>
        <pc:sldMkLst>
          <pc:docMk/>
          <pc:sldMk cId="0" sldId="621"/>
        </pc:sldMkLst>
        <pc:spChg chg="mod">
          <ac:chgData name="Philip Hawkes" userId="eab752e9-2551-474c-ad87-8e164843820d" providerId="ADAL" clId="{4E36BB3E-475F-4A57-814D-122DA025A478}" dt="2024-10-29T06:13:28.380" v="38" actId="20577"/>
          <ac:spMkLst>
            <pc:docMk/>
            <pc:sldMk cId="0" sldId="621"/>
            <ac:spMk id="3073" creationId="{00000000-0000-0000-0000-000000000000}"/>
          </ac:spMkLst>
        </pc:spChg>
        <pc:spChg chg="mod">
          <ac:chgData name="Philip Hawkes" userId="eab752e9-2551-474c-ad87-8e164843820d" providerId="ADAL" clId="{4E36BB3E-475F-4A57-814D-122DA025A478}" dt="2024-10-29T06:13:10.964" v="3" actId="20577"/>
          <ac:spMkLst>
            <pc:docMk/>
            <pc:sldMk cId="0" sldId="621"/>
            <ac:spMk id="3074" creationId="{00000000-0000-0000-0000-000000000000}"/>
          </ac:spMkLst>
        </pc:spChg>
      </pc:sldChg>
      <pc:sldChg chg="modSp mod">
        <pc:chgData name="Philip Hawkes" userId="eab752e9-2551-474c-ad87-8e164843820d" providerId="ADAL" clId="{4E36BB3E-475F-4A57-814D-122DA025A478}" dt="2024-10-29T12:25:09.857" v="52" actId="6549"/>
        <pc:sldMkLst>
          <pc:docMk/>
          <pc:sldMk cId="219010807" sldId="692"/>
        </pc:sldMkLst>
        <pc:spChg chg="mod">
          <ac:chgData name="Philip Hawkes" userId="eab752e9-2551-474c-ad87-8e164843820d" providerId="ADAL" clId="{4E36BB3E-475F-4A57-814D-122DA025A478}" dt="2024-10-29T12:25:09.857" v="52" actId="6549"/>
          <ac:spMkLst>
            <pc:docMk/>
            <pc:sldMk cId="219010807" sldId="692"/>
            <ac:spMk id="3" creationId="{D9632274-19E3-49CD-AF25-00E63B7E0649}"/>
          </ac:spMkLst>
        </pc:spChg>
      </pc:sldChg>
      <pc:sldChg chg="modSp mod">
        <pc:chgData name="Philip Hawkes" userId="eab752e9-2551-474c-ad87-8e164843820d" providerId="ADAL" clId="{4E36BB3E-475F-4A57-814D-122DA025A478}" dt="2024-10-29T12:24:56.090" v="50" actId="20577"/>
        <pc:sldMkLst>
          <pc:docMk/>
          <pc:sldMk cId="811867841" sldId="693"/>
        </pc:sldMkLst>
        <pc:spChg chg="mod">
          <ac:chgData name="Philip Hawkes" userId="eab752e9-2551-474c-ad87-8e164843820d" providerId="ADAL" clId="{4E36BB3E-475F-4A57-814D-122DA025A478}" dt="2024-10-29T12:24:56.090" v="50" actId="20577"/>
          <ac:spMkLst>
            <pc:docMk/>
            <pc:sldMk cId="811867841" sldId="693"/>
            <ac:spMk id="3" creationId="{55EF9699-1325-B003-915B-27C095EB7E62}"/>
          </ac:spMkLst>
        </pc:spChg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038341791" sldId="694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759349049" sldId="696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11335722" sldId="697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934917385" sldId="699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4046310224" sldId="700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3617351163" sldId="701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231622668" sldId="702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636018678" sldId="703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822114633" sldId="704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1088398605" sldId="705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3821159257" sldId="706"/>
        </pc:sldMkLst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2467976131" sldId="707"/>
        </pc:sldMkLst>
      </pc:sldChg>
      <pc:sldChg chg="modSp mod">
        <pc:chgData name="Philip Hawkes" userId="eab752e9-2551-474c-ad87-8e164843820d" providerId="ADAL" clId="{4E36BB3E-475F-4A57-814D-122DA025A478}" dt="2024-10-29T12:25:01.515" v="51" actId="20577"/>
        <pc:sldMkLst>
          <pc:docMk/>
          <pc:sldMk cId="3406718448" sldId="708"/>
        </pc:sldMkLst>
        <pc:spChg chg="mod">
          <ac:chgData name="Philip Hawkes" userId="eab752e9-2551-474c-ad87-8e164843820d" providerId="ADAL" clId="{4E36BB3E-475F-4A57-814D-122DA025A478}" dt="2024-10-29T12:25:01.515" v="51" actId="20577"/>
          <ac:spMkLst>
            <pc:docMk/>
            <pc:sldMk cId="3406718448" sldId="708"/>
            <ac:spMk id="3" creationId="{433874C1-3B87-88D0-5CBF-52FACC6F2FA2}"/>
          </ac:spMkLst>
        </pc:spChg>
      </pc:sldChg>
      <pc:sldChg chg="del">
        <pc:chgData name="Philip Hawkes" userId="eab752e9-2551-474c-ad87-8e164843820d" providerId="ADAL" clId="{4E36BB3E-475F-4A57-814D-122DA025A478}" dt="2024-10-29T06:13:37.992" v="39" actId="47"/>
        <pc:sldMkLst>
          <pc:docMk/>
          <pc:sldMk cId="3061835704" sldId="709"/>
        </pc:sldMkLst>
      </pc:sldChg>
    </pc:docChg>
  </pc:docChgLst>
  <pc:docChgLst>
    <pc:chgData name="Philip Hawkes" userId="eab752e9-2551-474c-ad87-8e164843820d" providerId="ADAL" clId="{F0261538-6039-42B3-9F09-4087641E6662}"/>
    <pc:docChg chg="addSld modSld sldOrd modMainMaster">
      <pc:chgData name="Philip Hawkes" userId="eab752e9-2551-474c-ad87-8e164843820d" providerId="ADAL" clId="{F0261538-6039-42B3-9F09-4087641E6662}" dt="2025-01-13T04:09:08.271" v="3"/>
      <pc:docMkLst>
        <pc:docMk/>
      </pc:docMkLst>
      <pc:sldChg chg="ord">
        <pc:chgData name="Philip Hawkes" userId="eab752e9-2551-474c-ad87-8e164843820d" providerId="ADAL" clId="{F0261538-6039-42B3-9F09-4087641E6662}" dt="2025-01-13T04:09:08.271" v="3"/>
        <pc:sldMkLst>
          <pc:docMk/>
          <pc:sldMk cId="562308215" sldId="697"/>
        </pc:sldMkLst>
      </pc:sldChg>
      <pc:sldChg chg="add">
        <pc:chgData name="Philip Hawkes" userId="eab752e9-2551-474c-ad87-8e164843820d" providerId="ADAL" clId="{F0261538-6039-42B3-9F09-4087641E6662}" dt="2025-01-13T03:54:16.645" v="1"/>
        <pc:sldMkLst>
          <pc:docMk/>
          <pc:sldMk cId="3901128967" sldId="698"/>
        </pc:sldMkLst>
      </pc:sldChg>
      <pc:sldChg chg="add">
        <pc:chgData name="Philip Hawkes" userId="eab752e9-2551-474c-ad87-8e164843820d" providerId="ADAL" clId="{F0261538-6039-42B3-9F09-4087641E6662}" dt="2025-01-13T03:55:41.211" v="2"/>
        <pc:sldMkLst>
          <pc:docMk/>
          <pc:sldMk cId="1052805219" sldId="699"/>
        </pc:sldMkLst>
      </pc:sldChg>
      <pc:sldMasterChg chg="modSp">
        <pc:chgData name="Philip Hawkes" userId="eab752e9-2551-474c-ad87-8e164843820d" providerId="ADAL" clId="{F0261538-6039-42B3-9F09-4087641E6662}" dt="2025-01-13T02:33:21.673" v="0" actId="20577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F0261538-6039-42B3-9F09-4087641E6662}" dt="2025-01-13T02:33:21.673" v="0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Philip Hawkes" userId="eab752e9-2551-474c-ad87-8e164843820d" providerId="ADAL" clId="{AC3A018A-5A85-4C4E-B17D-EAE0FC73186E}"/>
    <pc:docChg chg="undo redo custSel addSld delSld modSld sldOrd modMainMaster">
      <pc:chgData name="Philip Hawkes" userId="eab752e9-2551-474c-ad87-8e164843820d" providerId="ADAL" clId="{AC3A018A-5A85-4C4E-B17D-EAE0FC73186E}" dt="2024-05-14T15:56:14.242" v="21335" actId="20577"/>
      <pc:docMkLst>
        <pc:docMk/>
      </pc:docMkLst>
      <pc:sldChg chg="modSp add del mod">
        <pc:chgData name="Philip Hawkes" userId="eab752e9-2551-474c-ad87-8e164843820d" providerId="ADAL" clId="{AC3A018A-5A85-4C4E-B17D-EAE0FC73186E}" dt="2024-05-06T06:31:14.145" v="3988" actId="47"/>
        <pc:sldMkLst>
          <pc:docMk/>
          <pc:sldMk cId="3508634938" sldId="290"/>
        </pc:sldMkLst>
        <pc:spChg chg="mod">
          <ac:chgData name="Philip Hawkes" userId="eab752e9-2551-474c-ad87-8e164843820d" providerId="ADAL" clId="{AC3A018A-5A85-4C4E-B17D-EAE0FC73186E}" dt="2024-05-06T06:14:59.503" v="3303" actId="6549"/>
          <ac:spMkLst>
            <pc:docMk/>
            <pc:sldMk cId="3508634938" sldId="290"/>
            <ac:spMk id="2" creationId="{2147F72A-35A1-48CC-1AF3-94A526EA6794}"/>
          </ac:spMkLst>
        </pc:spChg>
        <pc:spChg chg="mod">
          <ac:chgData name="Philip Hawkes" userId="eab752e9-2551-474c-ad87-8e164843820d" providerId="ADAL" clId="{AC3A018A-5A85-4C4E-B17D-EAE0FC73186E}" dt="2024-05-06T06:17:53.720" v="3335" actId="20577"/>
          <ac:spMkLst>
            <pc:docMk/>
            <pc:sldMk cId="3508634938" sldId="290"/>
            <ac:spMk id="3" creationId="{F6D7B164-076E-5FD1-3FF0-9B200EC9797B}"/>
          </ac:spMkLst>
        </pc:spChg>
      </pc:sldChg>
      <pc:sldChg chg="modSp add del mod">
        <pc:chgData name="Philip Hawkes" userId="eab752e9-2551-474c-ad87-8e164843820d" providerId="ADAL" clId="{AC3A018A-5A85-4C4E-B17D-EAE0FC73186E}" dt="2024-05-14T13:54:45.382" v="18868" actId="47"/>
        <pc:sldMkLst>
          <pc:docMk/>
          <pc:sldMk cId="1044453447" sldId="291"/>
        </pc:sldMkLst>
        <pc:spChg chg="mod">
          <ac:chgData name="Philip Hawkes" userId="eab752e9-2551-474c-ad87-8e164843820d" providerId="ADAL" clId="{AC3A018A-5A85-4C4E-B17D-EAE0FC73186E}" dt="2024-05-06T07:30:27.415" v="5037" actId="6549"/>
          <ac:spMkLst>
            <pc:docMk/>
            <pc:sldMk cId="1044453447" sldId="291"/>
            <ac:spMk id="2" creationId="{F531B64E-6EA0-8A92-C9A0-9A0D2B062018}"/>
          </ac:spMkLst>
        </pc:spChg>
        <pc:spChg chg="mod">
          <ac:chgData name="Philip Hawkes" userId="eab752e9-2551-474c-ad87-8e164843820d" providerId="ADAL" clId="{AC3A018A-5A85-4C4E-B17D-EAE0FC73186E}" dt="2024-05-06T08:03:24.567" v="6212"/>
          <ac:spMkLst>
            <pc:docMk/>
            <pc:sldMk cId="1044453447" sldId="291"/>
            <ac:spMk id="3" creationId="{E62A3411-A9F6-B355-BBB4-1F8EB7E76EFD}"/>
          </ac:spMkLst>
        </pc:spChg>
      </pc:sldChg>
      <pc:sldChg chg="modSp add mod">
        <pc:chgData name="Philip Hawkes" userId="eab752e9-2551-474c-ad87-8e164843820d" providerId="ADAL" clId="{AC3A018A-5A85-4C4E-B17D-EAE0FC73186E}" dt="2024-05-06T23:19:48.693" v="7176" actId="115"/>
        <pc:sldMkLst>
          <pc:docMk/>
          <pc:sldMk cId="1016334607" sldId="293"/>
        </pc:sldMkLst>
        <pc:spChg chg="mod">
          <ac:chgData name="Philip Hawkes" userId="eab752e9-2551-474c-ad87-8e164843820d" providerId="ADAL" clId="{AC3A018A-5A85-4C4E-B17D-EAE0FC73186E}" dt="2024-05-06T06:21:06.857" v="3338" actId="6549"/>
          <ac:spMkLst>
            <pc:docMk/>
            <pc:sldMk cId="1016334607" sldId="293"/>
            <ac:spMk id="2" creationId="{7C132B1A-1ACD-0BFB-26FB-E5B7218B622F}"/>
          </ac:spMkLst>
        </pc:spChg>
        <pc:spChg chg="mod">
          <ac:chgData name="Philip Hawkes" userId="eab752e9-2551-474c-ad87-8e164843820d" providerId="ADAL" clId="{AC3A018A-5A85-4C4E-B17D-EAE0FC73186E}" dt="2024-05-06T23:19:48.693" v="7176" actId="115"/>
          <ac:spMkLst>
            <pc:docMk/>
            <pc:sldMk cId="1016334607" sldId="293"/>
            <ac:spMk id="3" creationId="{7B47F159-BC34-F923-C3E7-D6D84E0AC6D9}"/>
          </ac:spMkLst>
        </pc:spChg>
      </pc:sldChg>
      <pc:sldChg chg="modSp add del mod">
        <pc:chgData name="Philip Hawkes" userId="eab752e9-2551-474c-ad87-8e164843820d" providerId="ADAL" clId="{AC3A018A-5A85-4C4E-B17D-EAE0FC73186E}" dt="2024-05-14T15:46:15.018" v="20881" actId="47"/>
        <pc:sldMkLst>
          <pc:docMk/>
          <pc:sldMk cId="3528080890" sldId="301"/>
        </pc:sldMkLst>
        <pc:spChg chg="mod">
          <ac:chgData name="Philip Hawkes" userId="eab752e9-2551-474c-ad87-8e164843820d" providerId="ADAL" clId="{AC3A018A-5A85-4C4E-B17D-EAE0FC73186E}" dt="2024-05-06T06:31:47.968" v="4002" actId="20577"/>
          <ac:spMkLst>
            <pc:docMk/>
            <pc:sldMk cId="3528080890" sldId="301"/>
            <ac:spMk id="2" creationId="{6246C6B3-7BD9-911F-EC5B-05E407E1ADED}"/>
          </ac:spMkLst>
        </pc:spChg>
        <pc:spChg chg="mod">
          <ac:chgData name="Philip Hawkes" userId="eab752e9-2551-474c-ad87-8e164843820d" providerId="ADAL" clId="{AC3A018A-5A85-4C4E-B17D-EAE0FC73186E}" dt="2024-05-08T05:10:32.274" v="15241" actId="6549"/>
          <ac:spMkLst>
            <pc:docMk/>
            <pc:sldMk cId="3528080890" sldId="301"/>
            <ac:spMk id="3" creationId="{1907ACBE-F53E-B241-EB01-B85A496D17F4}"/>
          </ac:spMkLst>
        </pc:spChg>
      </pc:sldChg>
      <pc:sldChg chg="modSp mod">
        <pc:chgData name="Philip Hawkes" userId="eab752e9-2551-474c-ad87-8e164843820d" providerId="ADAL" clId="{AC3A018A-5A85-4C4E-B17D-EAE0FC73186E}" dt="2024-05-14T15:56:14.242" v="21335" actId="20577"/>
        <pc:sldMkLst>
          <pc:docMk/>
          <pc:sldMk cId="0" sldId="621"/>
        </pc:sldMkLst>
        <pc:spChg chg="mod">
          <ac:chgData name="Philip Hawkes" userId="eab752e9-2551-474c-ad87-8e164843820d" providerId="ADAL" clId="{AC3A018A-5A85-4C4E-B17D-EAE0FC73186E}" dt="2024-05-06T01:50:21.410" v="74" actId="20577"/>
          <ac:spMkLst>
            <pc:docMk/>
            <pc:sldMk cId="0" sldId="621"/>
            <ac:spMk id="6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14T15:56:14.242" v="21335" actId="20577"/>
          <ac:spMkLst>
            <pc:docMk/>
            <pc:sldMk cId="0" sldId="621"/>
            <ac:spMk id="3073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14T15:54:25.927" v="21286" actId="20577"/>
          <ac:spMkLst>
            <pc:docMk/>
            <pc:sldMk cId="0" sldId="621"/>
            <ac:spMk id="3074" creationId="{00000000-0000-0000-0000-000000000000}"/>
          </ac:spMkLst>
        </pc:spChg>
        <pc:graphicFrameChg chg="mod">
          <ac:chgData name="Philip Hawkes" userId="eab752e9-2551-474c-ad87-8e164843820d" providerId="ADAL" clId="{AC3A018A-5A85-4C4E-B17D-EAE0FC73186E}" dt="2024-05-14T15:54:34.219" v="21287"/>
          <ac:graphicFrameMkLst>
            <pc:docMk/>
            <pc:sldMk cId="0" sldId="621"/>
            <ac:graphicFrameMk id="3075" creationId="{00000000-0000-0000-0000-000000000000}"/>
          </ac:graphicFrameMkLst>
        </pc:graphicFrame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993280997" sldId="660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4196359617" sldId="662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553490818" sldId="683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860693111" sldId="684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4241693088" sldId="685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790776819" sldId="686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424399403" sldId="687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1273588836" sldId="688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921689463" sldId="689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3323646765" sldId="690"/>
        </pc:sldMkLst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931063138" sldId="691"/>
        </pc:sldMkLst>
      </pc:sldChg>
      <pc:sldChg chg="modSp mod">
        <pc:chgData name="Philip Hawkes" userId="eab752e9-2551-474c-ad87-8e164843820d" providerId="ADAL" clId="{AC3A018A-5A85-4C4E-B17D-EAE0FC73186E}" dt="2024-05-06T06:29:52.390" v="3948" actId="20577"/>
        <pc:sldMkLst>
          <pc:docMk/>
          <pc:sldMk cId="219010807" sldId="692"/>
        </pc:sldMkLst>
        <pc:spChg chg="mod">
          <ac:chgData name="Philip Hawkes" userId="eab752e9-2551-474c-ad87-8e164843820d" providerId="ADAL" clId="{AC3A018A-5A85-4C4E-B17D-EAE0FC73186E}" dt="2024-05-06T06:29:52.390" v="3948" actId="20577"/>
          <ac:spMkLst>
            <pc:docMk/>
            <pc:sldMk cId="219010807" sldId="692"/>
            <ac:spMk id="3" creationId="{D9632274-19E3-49CD-AF25-00E63B7E0649}"/>
          </ac:spMkLst>
        </pc:spChg>
      </pc:sldChg>
      <pc:sldChg chg="modSp new mod">
        <pc:chgData name="Philip Hawkes" userId="eab752e9-2551-474c-ad87-8e164843820d" providerId="ADAL" clId="{AC3A018A-5A85-4C4E-B17D-EAE0FC73186E}" dt="2024-05-14T15:36:37.362" v="20696" actId="113"/>
        <pc:sldMkLst>
          <pc:docMk/>
          <pc:sldMk cId="811867841" sldId="693"/>
        </pc:sldMkLst>
        <pc:spChg chg="mod">
          <ac:chgData name="Philip Hawkes" userId="eab752e9-2551-474c-ad87-8e164843820d" providerId="ADAL" clId="{AC3A018A-5A85-4C4E-B17D-EAE0FC73186E}" dt="2024-05-06T01:50:49.314" v="84" actId="20577"/>
          <ac:spMkLst>
            <pc:docMk/>
            <pc:sldMk cId="811867841" sldId="693"/>
            <ac:spMk id="2" creationId="{3736D06D-A9EF-E51D-C899-BC37CDABF67C}"/>
          </ac:spMkLst>
        </pc:spChg>
        <pc:spChg chg="mod">
          <ac:chgData name="Philip Hawkes" userId="eab752e9-2551-474c-ad87-8e164843820d" providerId="ADAL" clId="{AC3A018A-5A85-4C4E-B17D-EAE0FC73186E}" dt="2024-05-14T15:36:37.362" v="20696" actId="113"/>
          <ac:spMkLst>
            <pc:docMk/>
            <pc:sldMk cId="811867841" sldId="693"/>
            <ac:spMk id="3" creationId="{55EF9699-1325-B003-915B-27C095EB7E62}"/>
          </ac:spMkLst>
        </pc:sp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3262495812" sldId="693"/>
        </pc:sldMkLst>
      </pc:sldChg>
      <pc:sldChg chg="modSp new mod">
        <pc:chgData name="Philip Hawkes" userId="eab752e9-2551-474c-ad87-8e164843820d" providerId="ADAL" clId="{AC3A018A-5A85-4C4E-B17D-EAE0FC73186E}" dt="2024-05-07T05:28:35.295" v="9642" actId="27636"/>
        <pc:sldMkLst>
          <pc:docMk/>
          <pc:sldMk cId="1038341791" sldId="694"/>
        </pc:sldMkLst>
        <pc:spChg chg="mod">
          <ac:chgData name="Philip Hawkes" userId="eab752e9-2551-474c-ad87-8e164843820d" providerId="ADAL" clId="{AC3A018A-5A85-4C4E-B17D-EAE0FC73186E}" dt="2024-05-06T05:59:07.680" v="3165" actId="20577"/>
          <ac:spMkLst>
            <pc:docMk/>
            <pc:sldMk cId="1038341791" sldId="694"/>
            <ac:spMk id="2" creationId="{A4105F61-AAC6-189B-9F8C-5817CC94A9EB}"/>
          </ac:spMkLst>
        </pc:spChg>
        <pc:spChg chg="mod">
          <ac:chgData name="Philip Hawkes" userId="eab752e9-2551-474c-ad87-8e164843820d" providerId="ADAL" clId="{AC3A018A-5A85-4C4E-B17D-EAE0FC73186E}" dt="2024-05-07T05:28:35.295" v="9642" actId="27636"/>
          <ac:spMkLst>
            <pc:docMk/>
            <pc:sldMk cId="1038341791" sldId="694"/>
            <ac:spMk id="3" creationId="{3AE06918-E701-C102-6D81-0B99721E70B3}"/>
          </ac:spMkLst>
        </pc:spChg>
      </pc:sldChg>
      <pc:sldChg chg="del">
        <pc:chgData name="Philip Hawkes" userId="eab752e9-2551-474c-ad87-8e164843820d" providerId="ADAL" clId="{AC3A018A-5A85-4C4E-B17D-EAE0FC73186E}" dt="2024-05-06T01:50:36.570" v="75" actId="47"/>
        <pc:sldMkLst>
          <pc:docMk/>
          <pc:sldMk cId="2062003878" sldId="694"/>
        </pc:sldMkLst>
      </pc:sldChg>
      <pc:sldChg chg="modSp add del mod">
        <pc:chgData name="Philip Hawkes" userId="eab752e9-2551-474c-ad87-8e164843820d" providerId="ADAL" clId="{AC3A018A-5A85-4C4E-B17D-EAE0FC73186E}" dt="2024-05-14T13:54:55.986" v="18869" actId="47"/>
        <pc:sldMkLst>
          <pc:docMk/>
          <pc:sldMk cId="3569782869" sldId="695"/>
        </pc:sldMkLst>
        <pc:spChg chg="mod">
          <ac:chgData name="Philip Hawkes" userId="eab752e9-2551-474c-ad87-8e164843820d" providerId="ADAL" clId="{AC3A018A-5A85-4C4E-B17D-EAE0FC73186E}" dt="2024-05-06T08:04:38.243" v="6216" actId="207"/>
          <ac:spMkLst>
            <pc:docMk/>
            <pc:sldMk cId="3569782869" sldId="695"/>
            <ac:spMk id="3" creationId="{E62A3411-A9F6-B355-BBB4-1F8EB7E76EFD}"/>
          </ac:spMkLst>
        </pc:spChg>
      </pc:sldChg>
      <pc:sldChg chg="addSp modSp new mod ord">
        <pc:chgData name="Philip Hawkes" userId="eab752e9-2551-474c-ad87-8e164843820d" providerId="ADAL" clId="{AC3A018A-5A85-4C4E-B17D-EAE0FC73186E}" dt="2024-05-06T23:45:30.065" v="8518" actId="20577"/>
        <pc:sldMkLst>
          <pc:docMk/>
          <pc:sldMk cId="1759349049" sldId="696"/>
        </pc:sldMkLst>
        <pc:spChg chg="mod">
          <ac:chgData name="Philip Hawkes" userId="eab752e9-2551-474c-ad87-8e164843820d" providerId="ADAL" clId="{AC3A018A-5A85-4C4E-B17D-EAE0FC73186E}" dt="2024-05-06T08:27:09.577" v="6448" actId="6549"/>
          <ac:spMkLst>
            <pc:docMk/>
            <pc:sldMk cId="1759349049" sldId="696"/>
            <ac:spMk id="2" creationId="{AACFF735-F5A5-8EF8-B2AE-1E23A9BF6D34}"/>
          </ac:spMkLst>
        </pc:spChg>
        <pc:spChg chg="mod">
          <ac:chgData name="Philip Hawkes" userId="eab752e9-2551-474c-ad87-8e164843820d" providerId="ADAL" clId="{AC3A018A-5A85-4C4E-B17D-EAE0FC73186E}" dt="2024-05-06T23:45:30.065" v="8518" actId="20577"/>
          <ac:spMkLst>
            <pc:docMk/>
            <pc:sldMk cId="1759349049" sldId="696"/>
            <ac:spMk id="3" creationId="{EBB599CB-EDA5-4DC7-801C-1001C236AD5C}"/>
          </ac:spMkLst>
        </pc:spChg>
        <pc:spChg chg="add mod">
          <ac:chgData name="Philip Hawkes" userId="eab752e9-2551-474c-ad87-8e164843820d" providerId="ADAL" clId="{AC3A018A-5A85-4C4E-B17D-EAE0FC73186E}" dt="2024-05-06T08:47:47.102" v="6776"/>
          <ac:spMkLst>
            <pc:docMk/>
            <pc:sldMk cId="1759349049" sldId="696"/>
            <ac:spMk id="8" creationId="{58D18582-9A11-F71D-8F26-61E79E5D80C3}"/>
          </ac:spMkLst>
        </pc:spChg>
        <pc:graphicFrameChg chg="add mod modGraphic">
          <ac:chgData name="Philip Hawkes" userId="eab752e9-2551-474c-ad87-8e164843820d" providerId="ADAL" clId="{AC3A018A-5A85-4C4E-B17D-EAE0FC73186E}" dt="2024-05-06T23:27:48.216" v="7609" actId="14100"/>
          <ac:graphicFrameMkLst>
            <pc:docMk/>
            <pc:sldMk cId="1759349049" sldId="696"/>
            <ac:graphicFrameMk id="7" creationId="{3E13BCFC-70A5-9556-9173-0215C9405421}"/>
          </ac:graphicFrameMkLst>
        </pc:graphicFrameChg>
      </pc:sldChg>
      <pc:sldChg chg="modSp new mod">
        <pc:chgData name="Philip Hawkes" userId="eab752e9-2551-474c-ad87-8e164843820d" providerId="ADAL" clId="{AC3A018A-5A85-4C4E-B17D-EAE0FC73186E}" dt="2024-05-14T15:43:25.379" v="20852" actId="113"/>
        <pc:sldMkLst>
          <pc:docMk/>
          <pc:sldMk cId="111335722" sldId="697"/>
        </pc:sldMkLst>
        <pc:spChg chg="mod">
          <ac:chgData name="Philip Hawkes" userId="eab752e9-2551-474c-ad87-8e164843820d" providerId="ADAL" clId="{AC3A018A-5A85-4C4E-B17D-EAE0FC73186E}" dt="2024-05-14T15:39:28.270" v="20771" actId="20577"/>
          <ac:spMkLst>
            <pc:docMk/>
            <pc:sldMk cId="111335722" sldId="697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3:25.379" v="20852" actId="113"/>
          <ac:spMkLst>
            <pc:docMk/>
            <pc:sldMk cId="111335722" sldId="697"/>
            <ac:spMk id="3" creationId="{B2F70C45-E5D9-D26C-4108-9C8AF267218F}"/>
          </ac:spMkLst>
        </pc:spChg>
      </pc:sldChg>
      <pc:sldChg chg="modSp add del mod">
        <pc:chgData name="Philip Hawkes" userId="eab752e9-2551-474c-ad87-8e164843820d" providerId="ADAL" clId="{AC3A018A-5A85-4C4E-B17D-EAE0FC73186E}" dt="2024-05-08T05:10:12.283" v="15239" actId="47"/>
        <pc:sldMkLst>
          <pc:docMk/>
          <pc:sldMk cId="3102808266" sldId="698"/>
        </pc:sldMkLst>
        <pc:spChg chg="mod">
          <ac:chgData name="Philip Hawkes" userId="eab752e9-2551-474c-ad87-8e164843820d" providerId="ADAL" clId="{AC3A018A-5A85-4C4E-B17D-EAE0FC73186E}" dt="2024-05-08T04:04:14.938" v="12572" actId="20577"/>
          <ac:spMkLst>
            <pc:docMk/>
            <pc:sldMk cId="3102808266" sldId="698"/>
            <ac:spMk id="2" creationId="{58E0186E-2AE1-7EDF-043B-371D56D9D52F}"/>
          </ac:spMkLst>
        </pc:spChg>
      </pc:sldChg>
      <pc:sldChg chg="modSp new mod">
        <pc:chgData name="Philip Hawkes" userId="eab752e9-2551-474c-ad87-8e164843820d" providerId="ADAL" clId="{AC3A018A-5A85-4C4E-B17D-EAE0FC73186E}" dt="2024-05-07T06:23:11.398" v="10975" actId="20577"/>
        <pc:sldMkLst>
          <pc:docMk/>
          <pc:sldMk cId="1934917385" sldId="699"/>
        </pc:sldMkLst>
        <pc:spChg chg="mod">
          <ac:chgData name="Philip Hawkes" userId="eab752e9-2551-474c-ad87-8e164843820d" providerId="ADAL" clId="{AC3A018A-5A85-4C4E-B17D-EAE0FC73186E}" dt="2024-05-07T05:11:37.172" v="8832" actId="20577"/>
          <ac:spMkLst>
            <pc:docMk/>
            <pc:sldMk cId="1934917385" sldId="699"/>
            <ac:spMk id="2" creationId="{151D92F7-1B8A-DB78-E4ED-91DB85993643}"/>
          </ac:spMkLst>
        </pc:spChg>
        <pc:spChg chg="mod">
          <ac:chgData name="Philip Hawkes" userId="eab752e9-2551-474c-ad87-8e164843820d" providerId="ADAL" clId="{AC3A018A-5A85-4C4E-B17D-EAE0FC73186E}" dt="2024-05-07T06:23:11.398" v="10975" actId="20577"/>
          <ac:spMkLst>
            <pc:docMk/>
            <pc:sldMk cId="1934917385" sldId="699"/>
            <ac:spMk id="3" creationId="{8A40F37A-9562-59CF-3FD4-6A76F076D864}"/>
          </ac:spMkLst>
        </pc:spChg>
      </pc:sldChg>
      <pc:sldChg chg="modSp new mod">
        <pc:chgData name="Philip Hawkes" userId="eab752e9-2551-474c-ad87-8e164843820d" providerId="ADAL" clId="{AC3A018A-5A85-4C4E-B17D-EAE0FC73186E}" dt="2024-05-07T07:02:47.919" v="12526" actId="20577"/>
        <pc:sldMkLst>
          <pc:docMk/>
          <pc:sldMk cId="4046310224" sldId="700"/>
        </pc:sldMkLst>
        <pc:spChg chg="mod">
          <ac:chgData name="Philip Hawkes" userId="eab752e9-2551-474c-ad87-8e164843820d" providerId="ADAL" clId="{AC3A018A-5A85-4C4E-B17D-EAE0FC73186E}" dt="2024-05-07T06:05:59.354" v="10246" actId="20577"/>
          <ac:spMkLst>
            <pc:docMk/>
            <pc:sldMk cId="4046310224" sldId="700"/>
            <ac:spMk id="2" creationId="{6443A6DB-BF70-AC3C-16BE-724FA4616823}"/>
          </ac:spMkLst>
        </pc:spChg>
        <pc:spChg chg="mod">
          <ac:chgData name="Philip Hawkes" userId="eab752e9-2551-474c-ad87-8e164843820d" providerId="ADAL" clId="{AC3A018A-5A85-4C4E-B17D-EAE0FC73186E}" dt="2024-05-07T07:02:47.919" v="12526" actId="20577"/>
          <ac:spMkLst>
            <pc:docMk/>
            <pc:sldMk cId="4046310224" sldId="700"/>
            <ac:spMk id="3" creationId="{9B0FC819-EE7E-3468-3DD1-2FC63456006A}"/>
          </ac:spMkLst>
        </pc:spChg>
      </pc:sldChg>
      <pc:sldChg chg="modSp add mod ord">
        <pc:chgData name="Philip Hawkes" userId="eab752e9-2551-474c-ad87-8e164843820d" providerId="ADAL" clId="{AC3A018A-5A85-4C4E-B17D-EAE0FC73186E}" dt="2024-05-14T15:45:18.391" v="20874" actId="20577"/>
        <pc:sldMkLst>
          <pc:docMk/>
          <pc:sldMk cId="3617351163" sldId="701"/>
        </pc:sldMkLst>
        <pc:spChg chg="mod">
          <ac:chgData name="Philip Hawkes" userId="eab752e9-2551-474c-ad87-8e164843820d" providerId="ADAL" clId="{AC3A018A-5A85-4C4E-B17D-EAE0FC73186E}" dt="2024-05-14T15:39:34.940" v="20774" actId="20577"/>
          <ac:spMkLst>
            <pc:docMk/>
            <pc:sldMk cId="3617351163" sldId="701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5:18.391" v="20874" actId="20577"/>
          <ac:spMkLst>
            <pc:docMk/>
            <pc:sldMk cId="3617351163" sldId="701"/>
            <ac:spMk id="3" creationId="{B2F70C45-E5D9-D26C-4108-9C8AF267218F}"/>
          </ac:spMkLst>
        </pc:spChg>
      </pc:sldChg>
      <pc:sldChg chg="modSp add mod ord">
        <pc:chgData name="Philip Hawkes" userId="eab752e9-2551-474c-ad87-8e164843820d" providerId="ADAL" clId="{AC3A018A-5A85-4C4E-B17D-EAE0FC73186E}" dt="2024-05-14T15:42:07.027" v="20831" actId="20577"/>
        <pc:sldMkLst>
          <pc:docMk/>
          <pc:sldMk cId="1231622668" sldId="702"/>
        </pc:sldMkLst>
        <pc:spChg chg="mod">
          <ac:chgData name="Philip Hawkes" userId="eab752e9-2551-474c-ad87-8e164843820d" providerId="ADAL" clId="{AC3A018A-5A85-4C4E-B17D-EAE0FC73186E}" dt="2024-05-14T12:53:53.033" v="17113" actId="20577"/>
          <ac:spMkLst>
            <pc:docMk/>
            <pc:sldMk cId="1231622668" sldId="702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2:07.027" v="20831" actId="20577"/>
          <ac:spMkLst>
            <pc:docMk/>
            <pc:sldMk cId="1231622668" sldId="702"/>
            <ac:spMk id="3" creationId="{B2F70C45-E5D9-D26C-4108-9C8AF267218F}"/>
          </ac:spMkLst>
        </pc:spChg>
      </pc:sldChg>
      <pc:sldChg chg="modSp add mod">
        <pc:chgData name="Philip Hawkes" userId="eab752e9-2551-474c-ad87-8e164843820d" providerId="ADAL" clId="{AC3A018A-5A85-4C4E-B17D-EAE0FC73186E}" dt="2024-05-14T15:48:57.708" v="20957" actId="20577"/>
        <pc:sldMkLst>
          <pc:docMk/>
          <pc:sldMk cId="636018678" sldId="703"/>
        </pc:sldMkLst>
        <pc:spChg chg="mod">
          <ac:chgData name="Philip Hawkes" userId="eab752e9-2551-474c-ad87-8e164843820d" providerId="ADAL" clId="{AC3A018A-5A85-4C4E-B17D-EAE0FC73186E}" dt="2024-05-14T15:48:57.708" v="20957" actId="20577"/>
          <ac:spMkLst>
            <pc:docMk/>
            <pc:sldMk cId="636018678" sldId="703"/>
            <ac:spMk id="2" creationId="{58E0186E-2AE1-7EDF-043B-371D56D9D52F}"/>
          </ac:spMkLst>
        </pc:spChg>
        <pc:spChg chg="mod">
          <ac:chgData name="Philip Hawkes" userId="eab752e9-2551-474c-ad87-8e164843820d" providerId="ADAL" clId="{AC3A018A-5A85-4C4E-B17D-EAE0FC73186E}" dt="2024-05-14T15:45:57.679" v="20880" actId="27636"/>
          <ac:spMkLst>
            <pc:docMk/>
            <pc:sldMk cId="636018678" sldId="703"/>
            <ac:spMk id="3" creationId="{B2F70C45-E5D9-D26C-4108-9C8AF267218F}"/>
          </ac:spMkLst>
        </pc:spChg>
      </pc:sldChg>
      <pc:sldChg chg="modSp add mod">
        <pc:chgData name="Philip Hawkes" userId="eab752e9-2551-474c-ad87-8e164843820d" providerId="ADAL" clId="{AC3A018A-5A85-4C4E-B17D-EAE0FC73186E}" dt="2024-05-14T15:45:37.575" v="20878" actId="27636"/>
        <pc:sldMkLst>
          <pc:docMk/>
          <pc:sldMk cId="822114633" sldId="704"/>
        </pc:sldMkLst>
        <pc:spChg chg="mod">
          <ac:chgData name="Philip Hawkes" userId="eab752e9-2551-474c-ad87-8e164843820d" providerId="ADAL" clId="{AC3A018A-5A85-4C4E-B17D-EAE0FC73186E}" dt="2024-05-14T15:45:37.575" v="20878" actId="27636"/>
          <ac:spMkLst>
            <pc:docMk/>
            <pc:sldMk cId="822114633" sldId="704"/>
            <ac:spMk id="3" creationId="{B2F70C45-E5D9-D26C-4108-9C8AF267218F}"/>
          </ac:spMkLst>
        </pc:spChg>
      </pc:sldChg>
      <pc:sldChg chg="addSp delSp modSp new mod">
        <pc:chgData name="Philip Hawkes" userId="eab752e9-2551-474c-ad87-8e164843820d" providerId="ADAL" clId="{AC3A018A-5A85-4C4E-B17D-EAE0FC73186E}" dt="2024-05-14T13:54:16.514" v="18867" actId="207"/>
        <pc:sldMkLst>
          <pc:docMk/>
          <pc:sldMk cId="1088398605" sldId="705"/>
        </pc:sldMkLst>
        <pc:spChg chg="mod">
          <ac:chgData name="Philip Hawkes" userId="eab752e9-2551-474c-ad87-8e164843820d" providerId="ADAL" clId="{AC3A018A-5A85-4C4E-B17D-EAE0FC73186E}" dt="2024-05-14T13:48:18.913" v="18750" actId="20577"/>
          <ac:spMkLst>
            <pc:docMk/>
            <pc:sldMk cId="1088398605" sldId="705"/>
            <ac:spMk id="2" creationId="{F8AD1794-FA41-FADD-4E3C-0C57DDB98AFF}"/>
          </ac:spMkLst>
        </pc:spChg>
        <pc:spChg chg="mod">
          <ac:chgData name="Philip Hawkes" userId="eab752e9-2551-474c-ad87-8e164843820d" providerId="ADAL" clId="{AC3A018A-5A85-4C4E-B17D-EAE0FC73186E}" dt="2024-05-14T13:31:40.270" v="18430"/>
          <ac:spMkLst>
            <pc:docMk/>
            <pc:sldMk cId="1088398605" sldId="705"/>
            <ac:spMk id="3" creationId="{E73A03E7-85E0-3E45-F412-8872F2673FE9}"/>
          </ac:spMkLst>
        </pc:spChg>
        <pc:spChg chg="add mod">
          <ac:chgData name="Philip Hawkes" userId="eab752e9-2551-474c-ad87-8e164843820d" providerId="ADAL" clId="{AC3A018A-5A85-4C4E-B17D-EAE0FC73186E}" dt="2024-05-14T13:41:20.666" v="18616"/>
          <ac:spMkLst>
            <pc:docMk/>
            <pc:sldMk cId="1088398605" sldId="705"/>
            <ac:spMk id="8" creationId="{03D09DFC-CA50-E95B-3B06-7BE1DF3E242A}"/>
          </ac:spMkLst>
        </pc:spChg>
        <pc:spChg chg="add mod">
          <ac:chgData name="Philip Hawkes" userId="eab752e9-2551-474c-ad87-8e164843820d" providerId="ADAL" clId="{AC3A018A-5A85-4C4E-B17D-EAE0FC73186E}" dt="2024-05-14T13:41:23.697" v="18617"/>
          <ac:spMkLst>
            <pc:docMk/>
            <pc:sldMk cId="1088398605" sldId="705"/>
            <ac:spMk id="9" creationId="{0BBE2F50-4AA4-EA3F-C9C4-D80CDFB0AFE9}"/>
          </ac:spMkLst>
        </pc:spChg>
        <pc:spChg chg="add mod">
          <ac:chgData name="Philip Hawkes" userId="eab752e9-2551-474c-ad87-8e164843820d" providerId="ADAL" clId="{AC3A018A-5A85-4C4E-B17D-EAE0FC73186E}" dt="2024-05-14T13:41:33.972" v="18618"/>
          <ac:spMkLst>
            <pc:docMk/>
            <pc:sldMk cId="1088398605" sldId="705"/>
            <ac:spMk id="10" creationId="{6A5C25B0-5074-AAD9-7781-74AB7792E6F5}"/>
          </ac:spMkLst>
        </pc:spChg>
        <pc:spChg chg="add del mod">
          <ac:chgData name="Philip Hawkes" userId="eab752e9-2551-474c-ad87-8e164843820d" providerId="ADAL" clId="{AC3A018A-5A85-4C4E-B17D-EAE0FC73186E}" dt="2024-05-14T13:41:55.586" v="18623"/>
          <ac:spMkLst>
            <pc:docMk/>
            <pc:sldMk cId="1088398605" sldId="705"/>
            <ac:spMk id="11" creationId="{D66ED116-E7FA-28B4-BA39-AEB3483E6034}"/>
          </ac:spMkLst>
        </pc:spChg>
        <pc:spChg chg="add mod">
          <ac:chgData name="Philip Hawkes" userId="eab752e9-2551-474c-ad87-8e164843820d" providerId="ADAL" clId="{AC3A018A-5A85-4C4E-B17D-EAE0FC73186E}" dt="2024-05-14T13:41:51.641" v="18621" actId="1076"/>
          <ac:spMkLst>
            <pc:docMk/>
            <pc:sldMk cId="1088398605" sldId="705"/>
            <ac:spMk id="12" creationId="{8801CAC0-69BD-C00A-D2C3-11BA4CEB9412}"/>
          </ac:spMkLst>
        </pc:spChg>
        <pc:graphicFrameChg chg="add mod modGraphic">
          <ac:chgData name="Philip Hawkes" userId="eab752e9-2551-474c-ad87-8e164843820d" providerId="ADAL" clId="{AC3A018A-5A85-4C4E-B17D-EAE0FC73186E}" dt="2024-05-14T13:54:16.514" v="18867" actId="207"/>
          <ac:graphicFrameMkLst>
            <pc:docMk/>
            <pc:sldMk cId="1088398605" sldId="705"/>
            <ac:graphicFrameMk id="7" creationId="{D020DDF5-3B58-CCB4-4E25-6F822A24B748}"/>
          </ac:graphicFrameMkLst>
        </pc:graphicFrameChg>
      </pc:sldChg>
      <pc:sldChg chg="addSp delSp modSp new mod modClrScheme chgLayout">
        <pc:chgData name="Philip Hawkes" userId="eab752e9-2551-474c-ad87-8e164843820d" providerId="ADAL" clId="{AC3A018A-5A85-4C4E-B17D-EAE0FC73186E}" dt="2024-05-14T13:51:34.386" v="18830" actId="20577"/>
        <pc:sldMkLst>
          <pc:docMk/>
          <pc:sldMk cId="3821159257" sldId="706"/>
        </pc:sldMkLst>
        <pc:spChg chg="del 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2" creationId="{B655A9A9-9742-8829-5274-A62D8745255F}"/>
          </ac:spMkLst>
        </pc:spChg>
        <pc:spChg chg="del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3" creationId="{2D6C7F0E-38E3-471D-AA00-864D85482DAA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4" creationId="{4D2BFB5B-151D-6B37-7651-FA99A0517C96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5" creationId="{D1CECCB3-98F6-FF92-45CB-C3B1F14B07E7}"/>
          </ac:spMkLst>
        </pc:spChg>
        <pc:spChg chg="mod ord">
          <ac:chgData name="Philip Hawkes" userId="eab752e9-2551-474c-ad87-8e164843820d" providerId="ADAL" clId="{AC3A018A-5A85-4C4E-B17D-EAE0FC73186E}" dt="2024-05-14T13:41:07.451" v="18615" actId="700"/>
          <ac:spMkLst>
            <pc:docMk/>
            <pc:sldMk cId="3821159257" sldId="706"/>
            <ac:spMk id="6" creationId="{B1E00D59-C131-2570-CF04-10EF2D67CFD8}"/>
          </ac:spMkLst>
        </pc:spChg>
        <pc:spChg chg="add mod ord">
          <ac:chgData name="Philip Hawkes" userId="eab752e9-2551-474c-ad87-8e164843820d" providerId="ADAL" clId="{AC3A018A-5A85-4C4E-B17D-EAE0FC73186E}" dt="2024-05-14T13:42:42.316" v="18652" actId="20577"/>
          <ac:spMkLst>
            <pc:docMk/>
            <pc:sldMk cId="3821159257" sldId="706"/>
            <ac:spMk id="7" creationId="{9A91EF41-5A0D-CAAC-6E53-ADE69F59ABA5}"/>
          </ac:spMkLst>
        </pc:spChg>
        <pc:spChg chg="add mod">
          <ac:chgData name="Philip Hawkes" userId="eab752e9-2551-474c-ad87-8e164843820d" providerId="ADAL" clId="{AC3A018A-5A85-4C4E-B17D-EAE0FC73186E}" dt="2024-05-14T13:41:57.852" v="18624"/>
          <ac:spMkLst>
            <pc:docMk/>
            <pc:sldMk cId="3821159257" sldId="706"/>
            <ac:spMk id="8" creationId="{81641B78-2E3B-6104-7F06-D1236931823C}"/>
          </ac:spMkLst>
        </pc:spChg>
        <pc:graphicFrameChg chg="add mod modGraphic">
          <ac:chgData name="Philip Hawkes" userId="eab752e9-2551-474c-ad87-8e164843820d" providerId="ADAL" clId="{AC3A018A-5A85-4C4E-B17D-EAE0FC73186E}" dt="2024-05-14T13:50:04.279" v="18802" actId="20577"/>
          <ac:graphicFrameMkLst>
            <pc:docMk/>
            <pc:sldMk cId="3821159257" sldId="706"/>
            <ac:graphicFrameMk id="9" creationId="{94D3362E-5E44-8899-0C83-ABADB4235835}"/>
          </ac:graphicFrameMkLst>
        </pc:graphicFrameChg>
        <pc:graphicFrameChg chg="add mod modGraphic">
          <ac:chgData name="Philip Hawkes" userId="eab752e9-2551-474c-ad87-8e164843820d" providerId="ADAL" clId="{AC3A018A-5A85-4C4E-B17D-EAE0FC73186E}" dt="2024-05-14T13:50:49.963" v="18817" actId="20577"/>
          <ac:graphicFrameMkLst>
            <pc:docMk/>
            <pc:sldMk cId="3821159257" sldId="706"/>
            <ac:graphicFrameMk id="10" creationId="{A458CB5B-5C00-7D6A-1E66-93F4A7486F09}"/>
          </ac:graphicFrameMkLst>
        </pc:graphicFrameChg>
        <pc:graphicFrameChg chg="add mod modGraphic">
          <ac:chgData name="Philip Hawkes" userId="eab752e9-2551-474c-ad87-8e164843820d" providerId="ADAL" clId="{AC3A018A-5A85-4C4E-B17D-EAE0FC73186E}" dt="2024-05-14T13:51:34.386" v="18830" actId="20577"/>
          <ac:graphicFrameMkLst>
            <pc:docMk/>
            <pc:sldMk cId="3821159257" sldId="706"/>
            <ac:graphicFrameMk id="11" creationId="{B828BC43-2ED7-9966-1956-E658F9392816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07.747" v="18702"/>
          <ac:graphicFrameMkLst>
            <pc:docMk/>
            <pc:sldMk cId="3821159257" sldId="706"/>
            <ac:graphicFrameMk id="12" creationId="{BA0DAD58-5A18-6BF1-8CD0-A7976B1908B4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14.731" v="18706"/>
          <ac:graphicFrameMkLst>
            <pc:docMk/>
            <pc:sldMk cId="3821159257" sldId="706"/>
            <ac:graphicFrameMk id="13" creationId="{C7FA5EA1-CD87-5A36-EEE9-6320ECC28686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18.499" v="18709"/>
          <ac:graphicFrameMkLst>
            <pc:docMk/>
            <pc:sldMk cId="3821159257" sldId="706"/>
            <ac:graphicFrameMk id="14" creationId="{1C272B1C-090A-7C97-010F-28C5352E7DF8}"/>
          </ac:graphicFrameMkLst>
        </pc:graphicFrameChg>
        <pc:graphicFrameChg chg="add mod">
          <ac:chgData name="Philip Hawkes" userId="eab752e9-2551-474c-ad87-8e164843820d" providerId="ADAL" clId="{AC3A018A-5A85-4C4E-B17D-EAE0FC73186E}" dt="2024-05-14T13:46:22.810" v="18712"/>
          <ac:graphicFrameMkLst>
            <pc:docMk/>
            <pc:sldMk cId="3821159257" sldId="706"/>
            <ac:graphicFrameMk id="15" creationId="{64D8C613-B90B-25E3-67F9-A6C2948E8F5C}"/>
          </ac:graphicFrameMkLst>
        </pc:graphicFrameChg>
      </pc:sldChg>
      <pc:sldChg chg="modSp new mod">
        <pc:chgData name="Philip Hawkes" userId="eab752e9-2551-474c-ad87-8e164843820d" providerId="ADAL" clId="{AC3A018A-5A85-4C4E-B17D-EAE0FC73186E}" dt="2024-05-14T15:49:26.788" v="20969" actId="113"/>
        <pc:sldMkLst>
          <pc:docMk/>
          <pc:sldMk cId="2467976131" sldId="707"/>
        </pc:sldMkLst>
        <pc:spChg chg="mod">
          <ac:chgData name="Philip Hawkes" userId="eab752e9-2551-474c-ad87-8e164843820d" providerId="ADAL" clId="{AC3A018A-5A85-4C4E-B17D-EAE0FC73186E}" dt="2024-05-14T13:55:26.178" v="18880" actId="20577"/>
          <ac:spMkLst>
            <pc:docMk/>
            <pc:sldMk cId="2467976131" sldId="707"/>
            <ac:spMk id="2" creationId="{29C1A136-9138-0DB5-A299-15CAF29055ED}"/>
          </ac:spMkLst>
        </pc:spChg>
        <pc:spChg chg="mod">
          <ac:chgData name="Philip Hawkes" userId="eab752e9-2551-474c-ad87-8e164843820d" providerId="ADAL" clId="{AC3A018A-5A85-4C4E-B17D-EAE0FC73186E}" dt="2024-05-14T15:49:26.788" v="20969" actId="113"/>
          <ac:spMkLst>
            <pc:docMk/>
            <pc:sldMk cId="2467976131" sldId="707"/>
            <ac:spMk id="3" creationId="{31CECE6A-A58D-3DD4-6688-3BB6DB9FEDCC}"/>
          </ac:spMkLst>
        </pc:spChg>
      </pc:sldChg>
      <pc:sldChg chg="new del">
        <pc:chgData name="Philip Hawkes" userId="eab752e9-2551-474c-ad87-8e164843820d" providerId="ADAL" clId="{AC3A018A-5A85-4C4E-B17D-EAE0FC73186E}" dt="2024-05-14T14:29:36.020" v="19544" actId="680"/>
        <pc:sldMkLst>
          <pc:docMk/>
          <pc:sldMk cId="2917345911" sldId="708"/>
        </pc:sldMkLst>
      </pc:sldChg>
      <pc:sldChg chg="modSp new mod">
        <pc:chgData name="Philip Hawkes" userId="eab752e9-2551-474c-ad87-8e164843820d" providerId="ADAL" clId="{AC3A018A-5A85-4C4E-B17D-EAE0FC73186E}" dt="2024-05-14T15:54:09.455" v="21281" actId="20577"/>
        <pc:sldMkLst>
          <pc:docMk/>
          <pc:sldMk cId="3406718448" sldId="708"/>
        </pc:sldMkLst>
        <pc:spChg chg="mod">
          <ac:chgData name="Philip Hawkes" userId="eab752e9-2551-474c-ad87-8e164843820d" providerId="ADAL" clId="{AC3A018A-5A85-4C4E-B17D-EAE0FC73186E}" dt="2024-05-14T14:47:31.221" v="19917" actId="20577"/>
          <ac:spMkLst>
            <pc:docMk/>
            <pc:sldMk cId="3406718448" sldId="708"/>
            <ac:spMk id="2" creationId="{7009C9DF-9037-B130-473E-54BB9C673CF7}"/>
          </ac:spMkLst>
        </pc:spChg>
        <pc:spChg chg="mod">
          <ac:chgData name="Philip Hawkes" userId="eab752e9-2551-474c-ad87-8e164843820d" providerId="ADAL" clId="{AC3A018A-5A85-4C4E-B17D-EAE0FC73186E}" dt="2024-05-14T15:54:09.455" v="21281" actId="20577"/>
          <ac:spMkLst>
            <pc:docMk/>
            <pc:sldMk cId="3406718448" sldId="708"/>
            <ac:spMk id="3" creationId="{433874C1-3B87-88D0-5CBF-52FACC6F2FA2}"/>
          </ac:spMkLst>
        </pc:spChg>
      </pc:sldChg>
      <pc:sldChg chg="modSp add mod">
        <pc:chgData name="Philip Hawkes" userId="eab752e9-2551-474c-ad87-8e164843820d" providerId="ADAL" clId="{AC3A018A-5A85-4C4E-B17D-EAE0FC73186E}" dt="2024-05-14T15:50:03.606" v="21008" actId="6549"/>
        <pc:sldMkLst>
          <pc:docMk/>
          <pc:sldMk cId="3061835704" sldId="709"/>
        </pc:sldMkLst>
        <pc:spChg chg="mod">
          <ac:chgData name="Philip Hawkes" userId="eab752e9-2551-474c-ad87-8e164843820d" providerId="ADAL" clId="{AC3A018A-5A85-4C4E-B17D-EAE0FC73186E}" dt="2024-05-14T15:33:26.933" v="20623" actId="313"/>
          <ac:spMkLst>
            <pc:docMk/>
            <pc:sldMk cId="3061835704" sldId="709"/>
            <ac:spMk id="2" creationId="{7009C9DF-9037-B130-473E-54BB9C673CF7}"/>
          </ac:spMkLst>
        </pc:spChg>
        <pc:spChg chg="mod">
          <ac:chgData name="Philip Hawkes" userId="eab752e9-2551-474c-ad87-8e164843820d" providerId="ADAL" clId="{AC3A018A-5A85-4C4E-B17D-EAE0FC73186E}" dt="2024-05-14T15:50:03.606" v="21008" actId="6549"/>
          <ac:spMkLst>
            <pc:docMk/>
            <pc:sldMk cId="3061835704" sldId="709"/>
            <ac:spMk id="3" creationId="{433874C1-3B87-88D0-5CBF-52FACC6F2FA2}"/>
          </ac:spMkLst>
        </pc:spChg>
      </pc:sldChg>
      <pc:sldMasterChg chg="modSp mod modSldLayout">
        <pc:chgData name="Philip Hawkes" userId="eab752e9-2551-474c-ad87-8e164843820d" providerId="ADAL" clId="{AC3A018A-5A85-4C4E-B17D-EAE0FC73186E}" dt="2024-05-06T01:50:14.074" v="71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AC3A018A-5A85-4C4E-B17D-EAE0FC73186E}" dt="2024-05-06T01:48:55.658" v="46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06T01:48:51.734" v="42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Philip Hawkes" userId="eab752e9-2551-474c-ad87-8e164843820d" providerId="ADAL" clId="{AC3A018A-5A85-4C4E-B17D-EAE0FC73186E}" dt="2024-05-06T01:49:16.362" v="59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Philip Hawkes" userId="eab752e9-2551-474c-ad87-8e164843820d" providerId="ADAL" clId="{AC3A018A-5A85-4C4E-B17D-EAE0FC73186E}" dt="2024-05-06T01:49:25.338" v="62" actId="20577"/>
          <pc:sldLayoutMkLst>
            <pc:docMk/>
            <pc:sldMasterMk cId="0" sldId="2147483648"/>
            <pc:sldLayoutMk cId="0" sldId="2147483649"/>
          </pc:sldLayoutMkLst>
          <pc:spChg chg="mod">
            <ac:chgData name="Philip Hawkes" userId="eab752e9-2551-474c-ad87-8e164843820d" providerId="ADAL" clId="{AC3A018A-5A85-4C4E-B17D-EAE0FC73186E}" dt="2024-05-06T01:49:25.338" v="62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31.496" v="63"/>
          <pc:sldLayoutMkLst>
            <pc:docMk/>
            <pc:sldMasterMk cId="0" sldId="2147483648"/>
            <pc:sldLayoutMk cId="0" sldId="2147483650"/>
          </pc:sldLayoutMkLst>
          <pc:spChg chg="mod">
            <ac:chgData name="Philip Hawkes" userId="eab752e9-2551-474c-ad87-8e164843820d" providerId="ADAL" clId="{AC3A018A-5A85-4C4E-B17D-EAE0FC73186E}" dt="2024-05-06T01:49:31.496" v="6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34.301" v="64"/>
          <pc:sldLayoutMkLst>
            <pc:docMk/>
            <pc:sldMasterMk cId="0" sldId="2147483648"/>
            <pc:sldLayoutMk cId="0" sldId="2147483651"/>
          </pc:sldLayoutMkLst>
          <pc:spChg chg="mod">
            <ac:chgData name="Philip Hawkes" userId="eab752e9-2551-474c-ad87-8e164843820d" providerId="ADAL" clId="{AC3A018A-5A85-4C4E-B17D-EAE0FC73186E}" dt="2024-05-06T01:49:34.301" v="64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48.966" v="65"/>
          <pc:sldLayoutMkLst>
            <pc:docMk/>
            <pc:sldMasterMk cId="0" sldId="2147483648"/>
            <pc:sldLayoutMk cId="0" sldId="2147483652"/>
          </pc:sldLayoutMkLst>
          <pc:spChg chg="mod">
            <ac:chgData name="Philip Hawkes" userId="eab752e9-2551-474c-ad87-8e164843820d" providerId="ADAL" clId="{AC3A018A-5A85-4C4E-B17D-EAE0FC73186E}" dt="2024-05-06T01:49:48.966" v="65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49:54.380" v="67" actId="20577"/>
          <pc:sldLayoutMkLst>
            <pc:docMk/>
            <pc:sldMasterMk cId="0" sldId="2147483648"/>
            <pc:sldLayoutMk cId="0" sldId="2147483653"/>
          </pc:sldLayoutMkLst>
          <pc:spChg chg="mod">
            <ac:chgData name="Philip Hawkes" userId="eab752e9-2551-474c-ad87-8e164843820d" providerId="ADAL" clId="{AC3A018A-5A85-4C4E-B17D-EAE0FC73186E}" dt="2024-05-06T01:49:54.380" v="67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03.226" v="68"/>
          <pc:sldLayoutMkLst>
            <pc:docMk/>
            <pc:sldMasterMk cId="0" sldId="2147483648"/>
            <pc:sldLayoutMk cId="0" sldId="2147483654"/>
          </pc:sldLayoutMkLst>
          <pc:spChg chg="mod">
            <ac:chgData name="Philip Hawkes" userId="eab752e9-2551-474c-ad87-8e164843820d" providerId="ADAL" clId="{AC3A018A-5A85-4C4E-B17D-EAE0FC73186E}" dt="2024-05-06T01:50:03.226" v="6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06.726" v="69"/>
          <pc:sldLayoutMkLst>
            <pc:docMk/>
            <pc:sldMasterMk cId="0" sldId="2147483648"/>
            <pc:sldLayoutMk cId="0" sldId="2147483655"/>
          </pc:sldLayoutMkLst>
          <pc:spChg chg="mod">
            <ac:chgData name="Philip Hawkes" userId="eab752e9-2551-474c-ad87-8e164843820d" providerId="ADAL" clId="{AC3A018A-5A85-4C4E-B17D-EAE0FC73186E}" dt="2024-05-06T01:50:06.726" v="6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11.256" v="70"/>
          <pc:sldLayoutMkLst>
            <pc:docMk/>
            <pc:sldMasterMk cId="0" sldId="2147483648"/>
            <pc:sldLayoutMk cId="0" sldId="2147483658"/>
          </pc:sldLayoutMkLst>
          <pc:spChg chg="mod">
            <ac:chgData name="Philip Hawkes" userId="eab752e9-2551-474c-ad87-8e164843820d" providerId="ADAL" clId="{AC3A018A-5A85-4C4E-B17D-EAE0FC73186E}" dt="2024-05-06T01:50:11.256" v="7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Philip Hawkes" userId="eab752e9-2551-474c-ad87-8e164843820d" providerId="ADAL" clId="{AC3A018A-5A85-4C4E-B17D-EAE0FC73186E}" dt="2024-05-06T01:50:14.074" v="71"/>
          <pc:sldLayoutMkLst>
            <pc:docMk/>
            <pc:sldMasterMk cId="0" sldId="2147483648"/>
            <pc:sldLayoutMk cId="0" sldId="2147483659"/>
          </pc:sldLayoutMkLst>
          <pc:spChg chg="mod">
            <ac:chgData name="Philip Hawkes" userId="eab752e9-2551-474c-ad87-8e164843820d" providerId="ADAL" clId="{AC3A018A-5A85-4C4E-B17D-EAE0FC73186E}" dt="2024-05-06T01:50:14.074" v="7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Philip Hawkes" userId="eab752e9-2551-474c-ad87-8e164843820d" providerId="ADAL" clId="{2E094D6D-FC61-43EF-B7A0-F873C472368A}"/>
    <pc:docChg chg="undo custSel modSld modMainMaster">
      <pc:chgData name="Philip Hawkes" userId="eab752e9-2551-474c-ad87-8e164843820d" providerId="ADAL" clId="{2E094D6D-FC61-43EF-B7A0-F873C472368A}" dt="2024-05-15T15:46:27.237" v="1063" actId="20577"/>
      <pc:docMkLst>
        <pc:docMk/>
      </pc:docMkLst>
      <pc:sldChg chg="modSp">
        <pc:chgData name="Philip Hawkes" userId="eab752e9-2551-474c-ad87-8e164843820d" providerId="ADAL" clId="{2E094D6D-FC61-43EF-B7A0-F873C472368A}" dt="2024-05-15T07:24:07.728" v="3"/>
        <pc:sldMkLst>
          <pc:docMk/>
          <pc:sldMk cId="0" sldId="621"/>
        </pc:sldMkLst>
        <pc:graphicFrameChg chg="mod">
          <ac:chgData name="Philip Hawkes" userId="eab752e9-2551-474c-ad87-8e164843820d" providerId="ADAL" clId="{2E094D6D-FC61-43EF-B7A0-F873C472368A}" dt="2024-05-15T07:24:07.728" v="3"/>
          <ac:graphicFrameMkLst>
            <pc:docMk/>
            <pc:sldMk cId="0" sldId="621"/>
            <ac:graphicFrameMk id="3075" creationId="{00000000-0000-0000-0000-000000000000}"/>
          </ac:graphicFrameMkLst>
        </pc:graphicFrameChg>
      </pc:sldChg>
      <pc:sldChg chg="modSp mod">
        <pc:chgData name="Philip Hawkes" userId="eab752e9-2551-474c-ad87-8e164843820d" providerId="ADAL" clId="{2E094D6D-FC61-43EF-B7A0-F873C472368A}" dt="2024-05-15T08:31:09.222" v="114" actId="20577"/>
        <pc:sldMkLst>
          <pc:docMk/>
          <pc:sldMk cId="219010807" sldId="692"/>
        </pc:sldMkLst>
        <pc:spChg chg="mod">
          <ac:chgData name="Philip Hawkes" userId="eab752e9-2551-474c-ad87-8e164843820d" providerId="ADAL" clId="{2E094D6D-FC61-43EF-B7A0-F873C472368A}" dt="2024-05-15T08:31:09.222" v="114" actId="20577"/>
          <ac:spMkLst>
            <pc:docMk/>
            <pc:sldMk cId="219010807" sldId="692"/>
            <ac:spMk id="3" creationId="{D9632274-19E3-49CD-AF25-00E63B7E0649}"/>
          </ac:spMkLst>
        </pc:spChg>
      </pc:sldChg>
      <pc:sldChg chg="modSp mod">
        <pc:chgData name="Philip Hawkes" userId="eab752e9-2551-474c-ad87-8e164843820d" providerId="ADAL" clId="{2E094D6D-FC61-43EF-B7A0-F873C472368A}" dt="2024-05-15T08:31:18.754" v="116" actId="6549"/>
        <pc:sldMkLst>
          <pc:docMk/>
          <pc:sldMk cId="811867841" sldId="693"/>
        </pc:sldMkLst>
        <pc:spChg chg="mod">
          <ac:chgData name="Philip Hawkes" userId="eab752e9-2551-474c-ad87-8e164843820d" providerId="ADAL" clId="{2E094D6D-FC61-43EF-B7A0-F873C472368A}" dt="2024-05-15T08:31:18.754" v="116" actId="6549"/>
          <ac:spMkLst>
            <pc:docMk/>
            <pc:sldMk cId="811867841" sldId="693"/>
            <ac:spMk id="3" creationId="{55EF9699-1325-B003-915B-27C095EB7E62}"/>
          </ac:spMkLst>
        </pc:spChg>
      </pc:sldChg>
      <pc:sldChg chg="modSp mod">
        <pc:chgData name="Philip Hawkes" userId="eab752e9-2551-474c-ad87-8e164843820d" providerId="ADAL" clId="{2E094D6D-FC61-43EF-B7A0-F873C472368A}" dt="2024-05-15T08:53:40.531" v="1054" actId="255"/>
        <pc:sldMkLst>
          <pc:docMk/>
          <pc:sldMk cId="111335722" sldId="697"/>
        </pc:sldMkLst>
        <pc:spChg chg="mod">
          <ac:chgData name="Philip Hawkes" userId="eab752e9-2551-474c-ad87-8e164843820d" providerId="ADAL" clId="{2E094D6D-FC61-43EF-B7A0-F873C472368A}" dt="2024-05-15T08:53:40.531" v="1054" actId="255"/>
          <ac:spMkLst>
            <pc:docMk/>
            <pc:sldMk cId="111335722" sldId="697"/>
            <ac:spMk id="3" creationId="{B2F70C45-E5D9-D26C-4108-9C8AF267218F}"/>
          </ac:spMkLst>
        </pc:spChg>
      </pc:sldChg>
      <pc:sldChg chg="modSp mod">
        <pc:chgData name="Philip Hawkes" userId="eab752e9-2551-474c-ad87-8e164843820d" providerId="ADAL" clId="{2E094D6D-FC61-43EF-B7A0-F873C472368A}" dt="2024-05-15T09:06:34.561" v="1057" actId="20577"/>
        <pc:sldMkLst>
          <pc:docMk/>
          <pc:sldMk cId="1934917385" sldId="699"/>
        </pc:sldMkLst>
        <pc:spChg chg="mod">
          <ac:chgData name="Philip Hawkes" userId="eab752e9-2551-474c-ad87-8e164843820d" providerId="ADAL" clId="{2E094D6D-FC61-43EF-B7A0-F873C472368A}" dt="2024-05-15T09:06:34.561" v="1057" actId="20577"/>
          <ac:spMkLst>
            <pc:docMk/>
            <pc:sldMk cId="1934917385" sldId="699"/>
            <ac:spMk id="3" creationId="{8A40F37A-9562-59CF-3FD4-6A76F076D864}"/>
          </ac:spMkLst>
        </pc:spChg>
      </pc:sldChg>
      <pc:sldChg chg="modSp mod">
        <pc:chgData name="Philip Hawkes" userId="eab752e9-2551-474c-ad87-8e164843820d" providerId="ADAL" clId="{2E094D6D-FC61-43EF-B7A0-F873C472368A}" dt="2024-05-15T08:27:21.912" v="10" actId="20577"/>
        <pc:sldMkLst>
          <pc:docMk/>
          <pc:sldMk cId="4046310224" sldId="700"/>
        </pc:sldMkLst>
        <pc:spChg chg="mod">
          <ac:chgData name="Philip Hawkes" userId="eab752e9-2551-474c-ad87-8e164843820d" providerId="ADAL" clId="{2E094D6D-FC61-43EF-B7A0-F873C472368A}" dt="2024-05-15T08:27:21.912" v="10" actId="20577"/>
          <ac:spMkLst>
            <pc:docMk/>
            <pc:sldMk cId="4046310224" sldId="700"/>
            <ac:spMk id="3" creationId="{9B0FC819-EE7E-3468-3DD1-2FC63456006A}"/>
          </ac:spMkLst>
        </pc:spChg>
      </pc:sldChg>
      <pc:sldChg chg="modSp mod">
        <pc:chgData name="Philip Hawkes" userId="eab752e9-2551-474c-ad87-8e164843820d" providerId="ADAL" clId="{2E094D6D-FC61-43EF-B7A0-F873C472368A}" dt="2024-05-15T08:34:44.518" v="210"/>
        <pc:sldMkLst>
          <pc:docMk/>
          <pc:sldMk cId="1231622668" sldId="702"/>
        </pc:sldMkLst>
        <pc:spChg chg="mod">
          <ac:chgData name="Philip Hawkes" userId="eab752e9-2551-474c-ad87-8e164843820d" providerId="ADAL" clId="{2E094D6D-FC61-43EF-B7A0-F873C472368A}" dt="2024-05-15T08:34:44.518" v="210"/>
          <ac:spMkLst>
            <pc:docMk/>
            <pc:sldMk cId="1231622668" sldId="702"/>
            <ac:spMk id="3" creationId="{B2F70C45-E5D9-D26C-4108-9C8AF267218F}"/>
          </ac:spMkLst>
        </pc:spChg>
      </pc:sldChg>
      <pc:sldChg chg="addSp delSp modSp mod">
        <pc:chgData name="Philip Hawkes" userId="eab752e9-2551-474c-ad87-8e164843820d" providerId="ADAL" clId="{2E094D6D-FC61-43EF-B7A0-F873C472368A}" dt="2024-05-15T15:41:24.672" v="1062" actId="27636"/>
        <pc:sldMkLst>
          <pc:docMk/>
          <pc:sldMk cId="636018678" sldId="703"/>
        </pc:sldMkLst>
        <pc:spChg chg="mod">
          <ac:chgData name="Philip Hawkes" userId="eab752e9-2551-474c-ad87-8e164843820d" providerId="ADAL" clId="{2E094D6D-FC61-43EF-B7A0-F873C472368A}" dt="2024-05-15T15:41:24.672" v="1062" actId="27636"/>
          <ac:spMkLst>
            <pc:docMk/>
            <pc:sldMk cId="636018678" sldId="703"/>
            <ac:spMk id="3" creationId="{B2F70C45-E5D9-D26C-4108-9C8AF267218F}"/>
          </ac:spMkLst>
        </pc:spChg>
        <pc:spChg chg="add del mod ord">
          <ac:chgData name="Philip Hawkes" userId="eab752e9-2551-474c-ad87-8e164843820d" providerId="ADAL" clId="{2E094D6D-FC61-43EF-B7A0-F873C472368A}" dt="2024-05-15T08:43:28.480" v="482" actId="478"/>
          <ac:spMkLst>
            <pc:docMk/>
            <pc:sldMk cId="636018678" sldId="703"/>
            <ac:spMk id="7" creationId="{FA06043D-1ACB-11F7-FC11-531093E7CD02}"/>
          </ac:spMkLst>
        </pc:spChg>
        <pc:spChg chg="add mod ord">
          <ac:chgData name="Philip Hawkes" userId="eab752e9-2551-474c-ad87-8e164843820d" providerId="ADAL" clId="{2E094D6D-FC61-43EF-B7A0-F873C472368A}" dt="2024-05-15T08:52:23.792" v="1031" actId="20577"/>
          <ac:spMkLst>
            <pc:docMk/>
            <pc:sldMk cId="636018678" sldId="703"/>
            <ac:spMk id="8" creationId="{0B687C7F-2535-55AB-E0F8-76669D625188}"/>
          </ac:spMkLst>
        </pc:spChg>
        <pc:spChg chg="add mod">
          <ac:chgData name="Philip Hawkes" userId="eab752e9-2551-474c-ad87-8e164843820d" providerId="ADAL" clId="{2E094D6D-FC61-43EF-B7A0-F873C472368A}" dt="2024-05-15T08:39:26.396" v="418" actId="1076"/>
          <ac:spMkLst>
            <pc:docMk/>
            <pc:sldMk cId="636018678" sldId="703"/>
            <ac:spMk id="9" creationId="{A2D4701D-595B-6D8F-BA69-92B180D3AAF9}"/>
          </ac:spMkLst>
        </pc:spChg>
        <pc:spChg chg="add mod">
          <ac:chgData name="Philip Hawkes" userId="eab752e9-2551-474c-ad87-8e164843820d" providerId="ADAL" clId="{2E094D6D-FC61-43EF-B7A0-F873C472368A}" dt="2024-05-15T08:40:12.426" v="422" actId="1076"/>
          <ac:spMkLst>
            <pc:docMk/>
            <pc:sldMk cId="636018678" sldId="703"/>
            <ac:spMk id="10" creationId="{D840A3D9-BDA2-B783-F5DC-43161C4316D7}"/>
          </ac:spMkLst>
        </pc:spChg>
        <pc:spChg chg="add mod">
          <ac:chgData name="Philip Hawkes" userId="eab752e9-2551-474c-ad87-8e164843820d" providerId="ADAL" clId="{2E094D6D-FC61-43EF-B7A0-F873C472368A}" dt="2024-05-15T08:40:12.426" v="422" actId="1076"/>
          <ac:spMkLst>
            <pc:docMk/>
            <pc:sldMk cId="636018678" sldId="703"/>
            <ac:spMk id="11" creationId="{E12E4AEC-C334-0E11-5830-2848DBC173C5}"/>
          </ac:spMkLst>
        </pc:spChg>
        <pc:spChg chg="add del mod ord">
          <ac:chgData name="Philip Hawkes" userId="eab752e9-2551-474c-ad87-8e164843820d" providerId="ADAL" clId="{2E094D6D-FC61-43EF-B7A0-F873C472368A}" dt="2024-05-15T08:43:27.184" v="481" actId="478"/>
          <ac:spMkLst>
            <pc:docMk/>
            <pc:sldMk cId="636018678" sldId="703"/>
            <ac:spMk id="12" creationId="{E991A559-DA81-9C03-D59F-CE09D17C5C8C}"/>
          </ac:spMkLst>
        </pc:spChg>
        <pc:spChg chg="add mod ord">
          <ac:chgData name="Philip Hawkes" userId="eab752e9-2551-474c-ad87-8e164843820d" providerId="ADAL" clId="{2E094D6D-FC61-43EF-B7A0-F873C472368A}" dt="2024-05-15T08:52:45.122" v="1032" actId="6549"/>
          <ac:spMkLst>
            <pc:docMk/>
            <pc:sldMk cId="636018678" sldId="703"/>
            <ac:spMk id="13" creationId="{225BB82A-15CF-FAE3-A653-6E48B2E0A38A}"/>
          </ac:spMkLst>
        </pc:spChg>
      </pc:sldChg>
      <pc:sldChg chg="modSp mod">
        <pc:chgData name="Philip Hawkes" userId="eab752e9-2551-474c-ad87-8e164843820d" providerId="ADAL" clId="{2E094D6D-FC61-43EF-B7A0-F873C472368A}" dt="2024-05-15T08:37:14.341" v="408" actId="20577"/>
        <pc:sldMkLst>
          <pc:docMk/>
          <pc:sldMk cId="822114633" sldId="704"/>
        </pc:sldMkLst>
        <pc:spChg chg="mod">
          <ac:chgData name="Philip Hawkes" userId="eab752e9-2551-474c-ad87-8e164843820d" providerId="ADAL" clId="{2E094D6D-FC61-43EF-B7A0-F873C472368A}" dt="2024-05-15T08:37:14.341" v="408" actId="20577"/>
          <ac:spMkLst>
            <pc:docMk/>
            <pc:sldMk cId="822114633" sldId="704"/>
            <ac:spMk id="3" creationId="{B2F70C45-E5D9-D26C-4108-9C8AF267218F}"/>
          </ac:spMkLst>
        </pc:spChg>
      </pc:sldChg>
      <pc:sldChg chg="modSp mod">
        <pc:chgData name="Philip Hawkes" userId="eab752e9-2551-474c-ad87-8e164843820d" providerId="ADAL" clId="{2E094D6D-FC61-43EF-B7A0-F873C472368A}" dt="2024-05-15T15:46:27.237" v="1063" actId="20577"/>
        <pc:sldMkLst>
          <pc:docMk/>
          <pc:sldMk cId="2467976131" sldId="707"/>
        </pc:sldMkLst>
        <pc:spChg chg="mod">
          <ac:chgData name="Philip Hawkes" userId="eab752e9-2551-474c-ad87-8e164843820d" providerId="ADAL" clId="{2E094D6D-FC61-43EF-B7A0-F873C472368A}" dt="2024-05-15T08:46:14.901" v="505" actId="20577"/>
          <ac:spMkLst>
            <pc:docMk/>
            <pc:sldMk cId="2467976131" sldId="707"/>
            <ac:spMk id="2" creationId="{29C1A136-9138-0DB5-A299-15CAF29055ED}"/>
          </ac:spMkLst>
        </pc:spChg>
        <pc:spChg chg="mod">
          <ac:chgData name="Philip Hawkes" userId="eab752e9-2551-474c-ad87-8e164843820d" providerId="ADAL" clId="{2E094D6D-FC61-43EF-B7A0-F873C472368A}" dt="2024-05-15T15:46:27.237" v="1063" actId="20577"/>
          <ac:spMkLst>
            <pc:docMk/>
            <pc:sldMk cId="2467976131" sldId="707"/>
            <ac:spMk id="3" creationId="{31CECE6A-A58D-3DD4-6688-3BB6DB9FEDCC}"/>
          </ac:spMkLst>
        </pc:spChg>
      </pc:sldChg>
      <pc:sldMasterChg chg="modSp mod">
        <pc:chgData name="Philip Hawkes" userId="eab752e9-2551-474c-ad87-8e164843820d" providerId="ADAL" clId="{2E094D6D-FC61-43EF-B7A0-F873C472368A}" dt="2024-05-15T07:37:04.868" v="7" actId="20577"/>
        <pc:sldMasterMkLst>
          <pc:docMk/>
          <pc:sldMasterMk cId="0" sldId="2147483648"/>
        </pc:sldMasterMkLst>
        <pc:spChg chg="mod">
          <ac:chgData name="Philip Hawkes" userId="eab752e9-2551-474c-ad87-8e164843820d" providerId="ADAL" clId="{2E094D6D-FC61-43EF-B7A0-F873C472368A}" dt="2024-05-15T07:37:04.86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802.11-25/0165r0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Proposals for hiding SA and DA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621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47674"/>
              </p:ext>
            </p:extLst>
          </p:nvPr>
        </p:nvGraphicFramePr>
        <p:xfrm>
          <a:off x="1671638" y="2894013"/>
          <a:ext cx="8794750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4360" imgH="2786040" progId="Word.Document.8">
                  <p:embed/>
                </p:oleObj>
              </mc:Choice>
              <mc:Fallback>
                <p:oleObj name="Document" r:id="rId3" imgW="8244360" imgH="27860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638" y="2894013"/>
                        <a:ext cx="8794750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64885" y="23832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6D06D-A9EF-E51D-C899-BC37CDABF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F9699-1325-B003-915B-27C095EB7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Background:</a:t>
            </a:r>
            <a:r>
              <a:rPr lang="en-US" b="0" dirty="0"/>
              <a:t> Reference [1] identifies SA/DA privacy issues. </a:t>
            </a:r>
            <a:br>
              <a:rPr lang="en-US" b="0" dirty="0"/>
            </a:br>
            <a:r>
              <a:rPr lang="en-US" b="0" dirty="0"/>
              <a:t>Reference [2] requirement 13 states “</a:t>
            </a:r>
            <a:r>
              <a:rPr lang="en-US" b="0" i="1" dirty="0"/>
              <a:t>11bi shall define or reuse a mechanism for CPE Clients and CPE APs to protect the SA/DA values from exposure OTA to 3rd parties.</a:t>
            </a:r>
            <a:r>
              <a:rPr lang="en-US" b="0" dirty="0"/>
              <a:t>”</a:t>
            </a:r>
          </a:p>
          <a:p>
            <a:r>
              <a:rPr lang="en-US" dirty="0"/>
              <a:t>Problem: </a:t>
            </a:r>
            <a:r>
              <a:rPr lang="en-US" b="0" dirty="0"/>
              <a:t>No text has been proposed. </a:t>
            </a:r>
          </a:p>
          <a:p>
            <a:r>
              <a:rPr lang="en-US" dirty="0"/>
              <a:t>Proposal</a:t>
            </a:r>
            <a:r>
              <a:rPr lang="en-US" b="0" dirty="0"/>
              <a:t>: </a:t>
            </a:r>
            <a:r>
              <a:rPr lang="en-US" b="0" i="1" dirty="0"/>
              <a:t>The following options are proposed: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i="1" dirty="0"/>
              <a:t>Add a note that A-MSDU should be used if SA/DA protection is needed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i="1" dirty="0"/>
              <a:t>Encrypt the A3/A4 fields in place -OR- move them inside the payload for encryption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i="1" dirty="0"/>
              <a:t>Per-epoch offset added or XORed to A3/A4</a:t>
            </a:r>
          </a:p>
          <a:p>
            <a:pPr marL="0" indent="0"/>
            <a:r>
              <a:rPr lang="en-US" b="0" i="1" dirty="0"/>
              <a:t>Authors suggest using Option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4EC46-7B58-0374-9922-EDDB4CD539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3FA57-56DC-16F6-6DC0-1D2EDB6CEF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D8547C-235E-4B8A-2E4B-469F5E6583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86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5C67C-33B6-F9C5-1388-CB325788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52D2C-DA74-02EC-ACB8-03DDED244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Source address (SA) and destination address (DA) are transmitted in the clear (unencrypted) in MAC header fields Address 3/Address 4 (A3/A4).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 (or DA) of a frame transmitted to (or from) a given non-AP STA/MLD can identify another non-AP STA/MLD.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Suppose a non-AP STA/MLD is the source (or destination) of a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DS MAC is enabled, then SA (or DA respectively) is the DS MAC. DS MAC changes per (re)association.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other cases, SA/DA has a longer lifetime.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Frame anonymization does not obfuscate SA/DA. Consequently, an attacker can track a EDP device across multiple epochs when frame anonymization is enabled.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requirement to hide SA/DA has been identified in [1,2] and discussed, but no text has been proposed. This document presents some options, so TGbi can decide on a way forward.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FC45A-27BE-3E45-0EA4-408054A4C0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CDA3-C579-87E1-89DC-2B5C7A36EE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789E2C-4630-020C-2784-80DCF9CA33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01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49DC6-C6E1-0C5F-3534-718424431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1. Recommend A-MSDU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E68E2-2176-0ACC-48B0-A110DE825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Description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A-MSDU aggregates one or more MSDU into a single encrypted payload.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A-MSDU MAC header does not transmit A3 and A4 fields.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A3 and A4 fields of constituent MSDUs are sent in the payload, where the values are encrypted.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Simply requires adding a note “A-MSDU should be used if SA/DA protection is needed”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Analysis: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Advantages</a:t>
            </a:r>
            <a:r>
              <a:rPr lang="en-US" dirty="0"/>
              <a:t>: Prevents presence monitoring. No new description text needed.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Disadvantages</a:t>
            </a:r>
            <a:r>
              <a:rPr lang="en-US" dirty="0"/>
              <a:t>: A-MSDU adds some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Authors’ Suggestion: </a:t>
            </a:r>
            <a:r>
              <a:rPr lang="en-US" b="0" dirty="0"/>
              <a:t>Specify this option.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98CFD-9FE9-CF12-EDD1-D76F73CC6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14247-5143-9A42-05E5-0AE647ADCA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78B238-43EE-3674-D7C6-4A6B7B1E48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11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91CE2-8A06-46BA-83D6-B1998329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2. Encrypt SA/DA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4B040-919E-877F-1262-15304CAB7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Description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Transmitter</a:t>
            </a:r>
            <a:r>
              <a:rPr lang="en-US" dirty="0"/>
              <a:t>: make SA/DA part of the GCMP/CCMP plaintext for the encryption processing, resulting in encrypted SA/DA.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Receiver</a:t>
            </a:r>
            <a:r>
              <a:rPr lang="en-US" dirty="0"/>
              <a:t>: make encrypted SA/DA part of the GCMP/CCMP ciphertext for the decryption processing, resulting in SA/DA.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Options for transmitting the encrypted SA/DA: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Proposal 2a: </a:t>
            </a:r>
            <a:r>
              <a:rPr lang="en-US" b="0" dirty="0"/>
              <a:t>Encrypt</a:t>
            </a:r>
            <a:r>
              <a:rPr lang="en-US" dirty="0"/>
              <a:t> </a:t>
            </a:r>
            <a:r>
              <a:rPr lang="en-US" b="0" dirty="0"/>
              <a:t>SA/DA as part of the GCMP/CCMP. </a:t>
            </a:r>
            <a:r>
              <a:rPr lang="en-US" dirty="0"/>
              <a:t>Transmit in the </a:t>
            </a:r>
            <a:r>
              <a:rPr lang="en-US" b="1" dirty="0"/>
              <a:t>A3/A4 fields</a:t>
            </a:r>
            <a:r>
              <a:rPr lang="en-US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Proposal 2b: </a:t>
            </a:r>
            <a:r>
              <a:rPr lang="en-US" b="0" dirty="0"/>
              <a:t>Encrypt</a:t>
            </a:r>
            <a:r>
              <a:rPr lang="en-US" dirty="0"/>
              <a:t> </a:t>
            </a:r>
            <a:r>
              <a:rPr lang="en-US" b="0" dirty="0"/>
              <a:t>SA/DA as part of the GCMP/CCMP. </a:t>
            </a:r>
            <a:r>
              <a:rPr lang="en-US" dirty="0"/>
              <a:t>Transmit as part of the </a:t>
            </a:r>
            <a:r>
              <a:rPr lang="en-US" b="1" dirty="0"/>
              <a:t>payload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Advantages</a:t>
            </a:r>
            <a:r>
              <a:rPr lang="en-US" dirty="0"/>
              <a:t>: Prevents presence monitoring. No additional overhead. Re-uses encryption algo.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Disadvantages</a:t>
            </a:r>
            <a:r>
              <a:rPr lang="en-US" dirty="0"/>
              <a:t>: Requires new normative text. Introduces processing flow/hardware changes.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Authors’ Suggestion:</a:t>
            </a:r>
            <a:r>
              <a:rPr lang="en-US" b="0" dirty="0"/>
              <a:t> Specify this option if A-MSDU is unacceptable.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7B92A-A8F5-B326-38FD-53336E04AD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D23C8-E405-40E6-9DA8-4774128A71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1190DF-E397-B033-A000-14717D2E5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12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91CE2-8A06-46BA-83D6-B1998329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3. SA/DA obfuscated by Frame Anonymization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4B040-919E-877F-1262-15304CAB7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Description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Extend Frame Anonymization to obfuscate SA/DA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Every epoch, generate 48-bit </a:t>
            </a:r>
            <a:r>
              <a:rPr lang="en-US" b="1" dirty="0"/>
              <a:t>EDP_SA_DA_offset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each frame, produce obfuscated </a:t>
            </a:r>
            <a:r>
              <a:rPr lang="en-US" b="1" dirty="0"/>
              <a:t>OSA</a:t>
            </a:r>
            <a:r>
              <a:rPr lang="en-US" dirty="0"/>
              <a:t> (if </a:t>
            </a:r>
            <a:r>
              <a:rPr lang="en-US" b="1" dirty="0"/>
              <a:t>SA</a:t>
            </a:r>
            <a:r>
              <a:rPr lang="en-US" dirty="0"/>
              <a:t> is transmitted) and </a:t>
            </a:r>
            <a:r>
              <a:rPr lang="en-US" b="1" dirty="0"/>
              <a:t>ODA</a:t>
            </a:r>
            <a:r>
              <a:rPr lang="en-US" dirty="0"/>
              <a:t> (if </a:t>
            </a:r>
            <a:r>
              <a:rPr lang="en-US" b="1" dirty="0"/>
              <a:t>DA</a:t>
            </a:r>
            <a:r>
              <a:rPr lang="en-US" dirty="0"/>
              <a:t> is transmitted) using simple operations: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/>
              <a:t>OSA  </a:t>
            </a:r>
            <a:r>
              <a:rPr lang="en-US" dirty="0"/>
              <a:t>= </a:t>
            </a:r>
            <a:r>
              <a:rPr lang="en-US" b="1" dirty="0"/>
              <a:t>SA </a:t>
            </a:r>
            <a:r>
              <a:rPr lang="en-US" dirty="0" err="1"/>
              <a:t>xor</a:t>
            </a:r>
            <a:r>
              <a:rPr lang="en-US" dirty="0"/>
              <a:t> </a:t>
            </a:r>
            <a:r>
              <a:rPr lang="en-US" b="1" dirty="0" err="1"/>
              <a:t>EDP_SA_DA_offset</a:t>
            </a:r>
            <a:r>
              <a:rPr lang="en-US" dirty="0"/>
              <a:t>,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 dirty="0"/>
              <a:t>ODA </a:t>
            </a:r>
            <a:r>
              <a:rPr lang="en-US" dirty="0"/>
              <a:t>= </a:t>
            </a:r>
            <a:r>
              <a:rPr lang="en-US" b="1" dirty="0"/>
              <a:t>DA </a:t>
            </a:r>
            <a:r>
              <a:rPr lang="en-US" dirty="0" err="1"/>
              <a:t>xor</a:t>
            </a:r>
            <a:r>
              <a:rPr lang="en-US" dirty="0"/>
              <a:t> </a:t>
            </a:r>
            <a:r>
              <a:rPr lang="en-US" b="1" dirty="0" err="1"/>
              <a:t>EDP_SA_DA_offse</a:t>
            </a:r>
            <a:r>
              <a:rPr lang="en-US" dirty="0" err="1"/>
              <a:t>t</a:t>
            </a:r>
            <a:r>
              <a:rPr lang="en-US" dirty="0"/>
              <a:t>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Alternatively, use “addition modulo 2</a:t>
            </a:r>
            <a:r>
              <a:rPr lang="en-US" baseline="30000" dirty="0"/>
              <a:t>48</a:t>
            </a:r>
            <a:r>
              <a:rPr lang="en-US" dirty="0"/>
              <a:t>” in the place of “</a:t>
            </a:r>
            <a:r>
              <a:rPr lang="en-US" dirty="0" err="1"/>
              <a:t>xor</a:t>
            </a:r>
            <a:r>
              <a:rPr lang="en-US" dirty="0"/>
              <a:t>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given non-AP MLD and given epoch, EDP_SA_DA_offset identical for all source/destinations.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Suppose multiple source devices with MAC addresses </a:t>
            </a:r>
            <a:r>
              <a:rPr lang="en-US" b="1" dirty="0"/>
              <a:t>SA1, SA2 , SA3, …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1" dirty="0"/>
              <a:t>OSA1, OSA2, OSA3,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/>
              <a:t>OSAi</a:t>
            </a:r>
            <a:r>
              <a:rPr lang="en-US" b="1" dirty="0"/>
              <a:t> </a:t>
            </a:r>
            <a:r>
              <a:rPr lang="en-US" dirty="0"/>
              <a:t>= </a:t>
            </a:r>
            <a:r>
              <a:rPr lang="en-US" b="1" dirty="0" err="1"/>
              <a:t>SAi</a:t>
            </a:r>
            <a:r>
              <a:rPr lang="en-US" b="1" dirty="0"/>
              <a:t> </a:t>
            </a:r>
            <a:r>
              <a:rPr lang="en-US" dirty="0" err="1"/>
              <a:t>xor</a:t>
            </a:r>
            <a:r>
              <a:rPr lang="en-US" dirty="0"/>
              <a:t> </a:t>
            </a:r>
            <a:r>
              <a:rPr lang="en-US" b="1" dirty="0"/>
              <a:t>EDP_SA_DA_offset</a:t>
            </a:r>
            <a:r>
              <a:rPr lang="en-US" dirty="0"/>
              <a:t>,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/>
              <a:t>OSAi</a:t>
            </a:r>
            <a:r>
              <a:rPr lang="en-US" b="1" dirty="0"/>
              <a:t> </a:t>
            </a:r>
            <a:r>
              <a:rPr lang="en-US" dirty="0" err="1"/>
              <a:t>xor</a:t>
            </a:r>
            <a:r>
              <a:rPr lang="en-US" b="1" dirty="0"/>
              <a:t> </a:t>
            </a:r>
            <a:r>
              <a:rPr lang="en-US" b="1" dirty="0" err="1"/>
              <a:t>OSAj</a:t>
            </a:r>
            <a:r>
              <a:rPr lang="en-US" b="1" dirty="0"/>
              <a:t> </a:t>
            </a:r>
            <a:r>
              <a:rPr lang="en-US" dirty="0"/>
              <a:t>= (</a:t>
            </a:r>
            <a:r>
              <a:rPr lang="en-US" b="1" dirty="0" err="1"/>
              <a:t>SAi</a:t>
            </a:r>
            <a:r>
              <a:rPr lang="en-US" b="1" dirty="0"/>
              <a:t> </a:t>
            </a:r>
            <a:r>
              <a:rPr lang="en-US" dirty="0" err="1"/>
              <a:t>xor</a:t>
            </a:r>
            <a:r>
              <a:rPr lang="en-US" dirty="0"/>
              <a:t> </a:t>
            </a:r>
            <a:r>
              <a:rPr lang="en-US" b="1" dirty="0"/>
              <a:t>EDP_SA_DA_offset</a:t>
            </a:r>
            <a:r>
              <a:rPr lang="en-US" dirty="0"/>
              <a:t>) </a:t>
            </a:r>
            <a:r>
              <a:rPr lang="en-US" dirty="0" err="1"/>
              <a:t>xor</a:t>
            </a:r>
            <a:r>
              <a:rPr lang="en-US" dirty="0"/>
              <a:t> (</a:t>
            </a:r>
            <a:r>
              <a:rPr lang="en-US" b="1" dirty="0" err="1"/>
              <a:t>SAj</a:t>
            </a:r>
            <a:r>
              <a:rPr lang="en-US" b="1" dirty="0"/>
              <a:t> </a:t>
            </a:r>
            <a:r>
              <a:rPr lang="en-US" dirty="0" err="1"/>
              <a:t>xor</a:t>
            </a:r>
            <a:r>
              <a:rPr lang="en-US" dirty="0"/>
              <a:t> </a:t>
            </a:r>
            <a:r>
              <a:rPr lang="en-US" b="1" dirty="0"/>
              <a:t>EDP_SA_DA_offset</a:t>
            </a:r>
            <a:r>
              <a:rPr lang="en-US" dirty="0"/>
              <a:t>) = </a:t>
            </a:r>
            <a:r>
              <a:rPr lang="en-US" b="1" dirty="0" err="1"/>
              <a:t>SAi</a:t>
            </a:r>
            <a:r>
              <a:rPr lang="en-US" dirty="0"/>
              <a:t> </a:t>
            </a:r>
            <a:r>
              <a:rPr lang="en-US" dirty="0" err="1"/>
              <a:t>xor</a:t>
            </a:r>
            <a:r>
              <a:rPr lang="en-US" dirty="0"/>
              <a:t> </a:t>
            </a:r>
            <a:r>
              <a:rPr lang="en-US" b="1" dirty="0" err="1"/>
              <a:t>SAj</a:t>
            </a:r>
            <a:r>
              <a:rPr lang="en-US" dirty="0"/>
              <a:t>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/>
              <a:t>OSAi</a:t>
            </a:r>
            <a:r>
              <a:rPr lang="en-US" b="1" dirty="0"/>
              <a:t> </a:t>
            </a:r>
            <a:r>
              <a:rPr lang="en-US" dirty="0" err="1"/>
              <a:t>xor</a:t>
            </a:r>
            <a:r>
              <a:rPr lang="en-US" b="1" dirty="0"/>
              <a:t> </a:t>
            </a:r>
            <a:r>
              <a:rPr lang="en-US" b="1" dirty="0" err="1"/>
              <a:t>OSAj</a:t>
            </a:r>
            <a:r>
              <a:rPr lang="en-US" b="1" dirty="0"/>
              <a:t> </a:t>
            </a:r>
            <a:r>
              <a:rPr lang="en-US" dirty="0"/>
              <a:t>is independent of </a:t>
            </a:r>
            <a:r>
              <a:rPr lang="en-US" b="1" dirty="0"/>
              <a:t>EDP_SA_DA_offset</a:t>
            </a:r>
            <a:r>
              <a:rPr lang="en-US" dirty="0"/>
              <a:t>, i.e., doesn’t change.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Advantage</a:t>
            </a:r>
            <a:r>
              <a:rPr lang="en-US" dirty="0"/>
              <a:t>: Simple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Disadvantage</a:t>
            </a:r>
            <a:r>
              <a:rPr lang="en-US" dirty="0"/>
              <a:t>. Does not prevent presence monitoring! </a:t>
            </a:r>
            <a:r>
              <a:rPr lang="en-US" b="0" dirty="0"/>
              <a:t>Not effective.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Authors’ Suggestion: </a:t>
            </a:r>
            <a:r>
              <a:rPr lang="en-US" b="0" dirty="0"/>
              <a:t>Do not specify this option.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7B92A-A8F5-B326-38FD-53336E04AD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D23C8-E405-40E6-9DA8-4774128A71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1190DF-E397-B033-A000-14717D2E5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308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220D7-A1A7-B020-27A9-BBE060B7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D7C1C-1601-7E4E-A390-C3B22B715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Authors suggestion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b="0" dirty="0"/>
              <a:t>Add a note that A-MSDU should be used if SA/DA protection is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2D403-47B4-1E9F-3B0E-3BED29A922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3024F-4B17-93F7-2D73-5105BF1EE9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90E675-7B2A-7E5C-4B3F-76DACA2CCF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759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A4228-C88C-2EE1-D7B6-AEA7387C6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93430-F844-2A37-A007-E13F6B79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11-21-1328-00-00bi-changing-sta-mac-addresses-per-association-and-sa-da-hiding.pptx“</a:t>
            </a:r>
          </a:p>
          <a:p>
            <a:r>
              <a:rPr lang="en-US" dirty="0"/>
              <a:t>[2] 11-21-1848-16-00bi-requirements-document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DBC94-8462-C3B1-C6F7-0414CDCCC5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DE682-B615-AB5B-4C94-C6442BC4D7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C75AC-2E05-3C00-26A3-07117584E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17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2CA820-A310-4DD7-BDF5-A6D880CBB5E6}">
  <ds:schemaRefs>
    <ds:schemaRef ds:uri="http://schemas.microsoft.com/office/2006/documentManagement/types"/>
    <ds:schemaRef ds:uri="cc9c437c-ae0c-4066-8d90-a0f7de786127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ba37140e-f4c5-4a6c-a9b4-20a691ce6c8a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24374</TotalTime>
  <Words>895</Words>
  <Application>Microsoft Office PowerPoint</Application>
  <PresentationFormat>Widescreen</PresentationFormat>
  <Paragraphs>93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Unicode MS</vt:lpstr>
      <vt:lpstr>Times New Roman</vt:lpstr>
      <vt:lpstr>Wingdings</vt:lpstr>
      <vt:lpstr>Office Theme</vt:lpstr>
      <vt:lpstr>Document</vt:lpstr>
      <vt:lpstr>Proposals for hiding SA and DA</vt:lpstr>
      <vt:lpstr>Abstract</vt:lpstr>
      <vt:lpstr>Background</vt:lpstr>
      <vt:lpstr>Option 1. Recommend A-MSDU</vt:lpstr>
      <vt:lpstr>Proposal 2. Encrypt SA/DA</vt:lpstr>
      <vt:lpstr>Proposal 3. SA/DA obfuscated by Frame Anonymization</vt:lpstr>
      <vt:lpstr>Conclusion</vt:lpstr>
      <vt:lpstr>References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802.11-25/0165r0</dc:title>
  <dc:creator>phawkes@qualcomm.com</dc:creator>
  <cp:keywords>January 2025</cp:keywords>
  <cp:lastModifiedBy>Philip Hawkes</cp:lastModifiedBy>
  <cp:revision>875</cp:revision>
  <cp:lastPrinted>1601-01-01T00:00:00Z</cp:lastPrinted>
  <dcterms:created xsi:type="dcterms:W3CDTF">2018-05-10T16:45:22Z</dcterms:created>
  <dcterms:modified xsi:type="dcterms:W3CDTF">2025-01-14T06:55:24Z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