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8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4" r:id="rId4"/>
    <p:sldId id="315" r:id="rId5"/>
    <p:sldId id="309" r:id="rId6"/>
    <p:sldId id="312" r:id="rId7"/>
    <p:sldId id="314" r:id="rId8"/>
    <p:sldId id="316" r:id="rId9"/>
    <p:sldId id="306" r:id="rId10"/>
    <p:sldId id="305" r:id="rId11"/>
  </p:sldIdLst>
  <p:sldSz cx="9144000" cy="6858000" type="screen4x3"/>
  <p:notesSz cx="6858000" cy="98742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3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92C43BDF-22E9-D669-34F9-3D752B4F9FD5}" name="용호 김" initials="용김" userId="ca7f1c2ee546dcc2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용호" initials="김" lastIdx="1" clrIdx="0">
    <p:extLst>
      <p:ext uri="{19B8F6BF-5375-455C-9EA6-DF929625EA0E}">
        <p15:presenceInfo xmlns:p15="http://schemas.microsoft.com/office/powerpoint/2012/main" userId="S::ronnykim@office.ut.ac.kr::a97274c0-04a6-4462-84d2-77f6f8cdc3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33" autoAdjust="0"/>
    <p:restoredTop sz="95698" autoAdjust="0"/>
  </p:normalViewPr>
  <p:slideViewPr>
    <p:cSldViewPr>
      <p:cViewPr varScale="1">
        <p:scale>
          <a:sx n="145" d="100"/>
          <a:sy n="145" d="100"/>
        </p:scale>
        <p:origin x="1728" y="168"/>
      </p:cViewPr>
      <p:guideLst>
        <p:guide orient="horz" pos="2159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4"/>
        <p:guide pos="21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93206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93206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B87CCAAF-252C-4847-8D16-EDD6B40E4912}" type="datetime1">
              <a:rPr lang="en-US"/>
              <a:pPr lvl="0">
                <a:defRPr/>
              </a:pPr>
              <a:t>1/14/25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9356"/>
            <a:ext cx="2972115" cy="493206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9379356"/>
            <a:ext cx="2972115" cy="493206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29996500-462A-4966-9632-4197CBF31A04}" type="slidenum">
              <a:rPr lang="en-US"/>
              <a:pPr lv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>
          <a:xfrm>
            <a:off x="0" y="1"/>
            <a:ext cx="6858000" cy="98742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>
          <a:xfrm>
            <a:off x="5578406" y="103034"/>
            <a:ext cx="632732" cy="22464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b" anchorCtr="0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>
          <a:xfrm>
            <a:off x="646862" y="103034"/>
            <a:ext cx="816429" cy="22464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b" anchorCtr="0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>
          <a:xfrm>
            <a:off x="913773" y="4690523"/>
            <a:ext cx="5028886" cy="444223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9560085"/>
            <a:ext cx="912201" cy="19255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t" anchorCtr="0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>
          <a:xfrm>
            <a:off x="3187212" y="9560085"/>
            <a:ext cx="505558" cy="38679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t" anchorCtr="0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>
          <a:xfrm>
            <a:off x="714376" y="9560085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>
          <a:xfrm>
            <a:off x="715945" y="9558396"/>
            <a:ext cx="5426110" cy="1689"/>
          </a:xfrm>
          <a:prstGeom prst="line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  <p:txBody>
          <a:bodyPr wrap="square"/>
          <a:lstStyle/>
          <a:p>
            <a:pPr lvl="0">
              <a:defRPr/>
            </a:pPr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>
          <a:xfrm>
            <a:off x="640583" y="315855"/>
            <a:ext cx="5576835" cy="1689"/>
          </a:xfrm>
          <a:prstGeom prst="line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  <p:txBody>
          <a:bodyPr wrap="square"/>
          <a:lstStyle/>
          <a:p>
            <a:pPr lvl="0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65D53FD-DB5F-4815-BF01-6488A8FBD189}" type="slidenum">
              <a:rPr lang="en-US"/>
              <a:pPr lvl="0">
                <a:defRPr/>
              </a:pPr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>
          <a:xfrm>
            <a:off x="1141431" y="746565"/>
            <a:ext cx="4575140" cy="36905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3772" y="4690523"/>
            <a:ext cx="5030456" cy="4543574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69963" y="746125"/>
            <a:ext cx="4916487" cy="36893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 smtClean="0"/>
              <a:pPr lvl="0"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0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 smtClean="0"/>
              <a:pPr lvl="0"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73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AEFBF-86EB-7F40-A204-AB83DC322C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891477D7-FBCE-EEFA-D742-4D3CDC62B5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92D129E-3469-CC94-EE54-41B1F73533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B74644BA-813B-1EDB-FA07-FC7C4E385D5A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F968CC0-D93E-BA28-56FF-C64C9C66F2BD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10E656F-BF41-797D-D84D-BFE44D83CDF7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5254446-CE8B-89D8-828F-154AF485ABA3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 smtClean="0"/>
              <a:pPr lvl="0"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74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2025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January 2025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2025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2025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2025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2025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2025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2025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2025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January 2025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0151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ko-KR" dirty="0"/>
              <a:t>Fairness </a:t>
            </a:r>
            <a:r>
              <a:rPr kumimoji="1" lang="en" altLang="ko-KR" dirty="0"/>
              <a:t>Problem </a:t>
            </a:r>
            <a:r>
              <a:rPr lang="en-US" altLang="ko-KR" dirty="0"/>
              <a:t>in PEDCA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/>
              <a:t>January 2025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984497"/>
              </p:ext>
            </p:extLst>
          </p:nvPr>
        </p:nvGraphicFramePr>
        <p:xfrm>
          <a:off x="528638" y="2933700"/>
          <a:ext cx="8094662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0056" imgH="2044746" progId="Word.Document.8">
                  <p:embed/>
                </p:oleObj>
              </mc:Choice>
              <mc:Fallback>
                <p:oleObj name="Document" r:id="rId3" imgW="8250056" imgH="204474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2933700"/>
                        <a:ext cx="8094662" cy="199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558307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1600" dirty="0"/>
              <a:t>[1] 24/1975r1, Detailed text proposal on HIP EDCA, Dmitry Akhmetov et al., https://</a:t>
            </a:r>
            <a:r>
              <a:rPr kumimoji="1" lang="en-US" altLang="ko-KR" sz="1600" dirty="0" err="1"/>
              <a:t>mentor.ieee.org</a:t>
            </a:r>
            <a:r>
              <a:rPr kumimoji="1" lang="en-US" altLang="ko-KR" sz="1600" dirty="0"/>
              <a:t>/802.11/</a:t>
            </a:r>
            <a:r>
              <a:rPr kumimoji="1" lang="en-US" altLang="ko-KR" sz="1600" dirty="0" err="1"/>
              <a:t>dcn</a:t>
            </a:r>
            <a:r>
              <a:rPr kumimoji="1" lang="en-US" altLang="ko-KR" sz="1600" dirty="0"/>
              <a:t>/24/11-24-1975-01-00bn-detailed-text-proposal-on-hip-edca.docx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600" dirty="0"/>
              <a:t>[2] 24/2007r1, PDT-MAC-p-</a:t>
            </a:r>
            <a:r>
              <a:rPr kumimoji="1" lang="en-US" altLang="ko-KR" sz="1600" dirty="0" err="1"/>
              <a:t>edca</a:t>
            </a:r>
            <a:r>
              <a:rPr kumimoji="1" lang="en-US" altLang="ko-KR" sz="1600" dirty="0"/>
              <a:t>, Dmitry Akhmetov et al., https://</a:t>
            </a:r>
            <a:r>
              <a:rPr kumimoji="1" lang="en-US" altLang="ko-KR" sz="1600" dirty="0" err="1"/>
              <a:t>mentor.ieee.org</a:t>
            </a:r>
            <a:r>
              <a:rPr kumimoji="1" lang="en-US" altLang="ko-KR" sz="1600" dirty="0"/>
              <a:t>/802.11/</a:t>
            </a:r>
            <a:r>
              <a:rPr kumimoji="1" lang="en-US" altLang="ko-KR" sz="1600" dirty="0" err="1"/>
              <a:t>dcn</a:t>
            </a:r>
            <a:r>
              <a:rPr kumimoji="1" lang="en-US" altLang="ko-KR" sz="1600" dirty="0"/>
              <a:t>/24/11-24-2007-01-00bn-pdt-mac-p-edca.docx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10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January 2025</a:t>
            </a:r>
            <a:endParaRPr lang="en-GB" altLang="ko-Kore-KR"/>
          </a:p>
        </p:txBody>
      </p:sp>
    </p:spTree>
    <p:extLst>
      <p:ext uri="{BB962C8B-B14F-4D97-AF65-F5344CB8AC3E}">
        <p14:creationId xmlns:p14="http://schemas.microsoft.com/office/powerpoint/2010/main" val="125123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Background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b="0" dirty="0"/>
              <a:t>In </a:t>
            </a:r>
            <a:r>
              <a:rPr kumimoji="1" lang="en-US" altLang="ko-KR" b="0" dirty="0" err="1"/>
              <a:t>TGbn</a:t>
            </a:r>
            <a:r>
              <a:rPr kumimoji="1" lang="en-US" altLang="ko-KR" b="0" dirty="0"/>
              <a:t>, there were discussions for priority enhanced distributed channel access (PEDCA).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b="0" dirty="0"/>
              <a:t>Detailed text and proposed draft text proposals on PEDCA were proposed [1], [2].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b="0" dirty="0"/>
              <a:t>In these proposals, a handling method for time synchronization mismatch problems related </a:t>
            </a:r>
            <a:r>
              <a:rPr kumimoji="1" lang="en-US" altLang="ko-KR" dirty="0"/>
              <a:t>to </a:t>
            </a:r>
            <a:r>
              <a:rPr kumimoji="1" lang="en-US" altLang="ko-KR" b="0" dirty="0"/>
              <a:t>PEDCA were not suggested.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b="0" dirty="0"/>
              <a:t>This submission explains the following: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b="0" dirty="0"/>
              <a:t>The time synchronization mismatch problems related to PEDCA in detail.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The handling methods to address the </a:t>
            </a:r>
            <a:r>
              <a:rPr kumimoji="1" lang="en-US" altLang="ko-KR" b="0" dirty="0"/>
              <a:t>time synchronization mismatch problems.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January 2025</a:t>
            </a:r>
            <a:endParaRPr lang="en-GB" altLang="ko-Kore-K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2891"/>
          </a:xfrm>
        </p:spPr>
        <p:txBody>
          <a:bodyPr/>
          <a:lstStyle/>
          <a:p>
            <a:pPr lvl="0">
              <a:defRPr/>
            </a:pPr>
            <a:r>
              <a:rPr kumimoji="1" lang="en-US" altLang="ko-KR" dirty="0"/>
              <a:t>Background: PEDCA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98066"/>
            <a:ext cx="7770813" cy="4911254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A PEDCA control frames can be transmitted simultaneously from multiple STAs when after the medium is idle for TBD period.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After the PEDCA control frames are transmitted, PEDCA contention can be performed by the multiple STAs 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When PEDCA contention is successfully performed, a low latency frame can be transmitted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>
          <a:xfrm>
            <a:off x="5357817" y="6469653"/>
            <a:ext cx="3184520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January 2025</a:t>
            </a:r>
            <a:endParaRPr lang="en-GB" altLang="ko-Kore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539972D5-C033-CF9E-AB01-A9AAF62661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914" y="3236921"/>
            <a:ext cx="5256584" cy="31842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2742AE-ED1F-0C07-9989-BD8A5E186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45D6F4-AC49-B18F-3A48-16B5E946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NAV and frame exchange sequence end time </a:t>
            </a:r>
            <a:r>
              <a:rPr kumimoji="1" lang="en" altLang="ko-KR" dirty="0"/>
              <a:t>mismatch problem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D3DBE54-60F9-5850-66BC-B02FB84E69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24012C-70B6-3744-2E04-9F3008145A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C90DBFD8-EE44-4F63-3C2C-204800A505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January 2025</a:t>
            </a:r>
            <a:endParaRPr lang="en-GB" altLang="ko-Kore-KR" dirty="0"/>
          </a:p>
        </p:txBody>
      </p:sp>
      <p:sp>
        <p:nvSpPr>
          <p:cNvPr id="9" name="내용 개체 틀 8">
            <a:extLst>
              <a:ext uri="{FF2B5EF4-FFF2-40B4-BE49-F238E27FC236}">
                <a16:creationId xmlns:a16="http://schemas.microsoft.com/office/drawing/2014/main" id="{6E234EA3-4649-81E6-221B-06C89061D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an ideal case, a NAV end time and a real frame exchange sequence end time are same.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However, the discrepancy between the NAV end time and the real frame exchange sequence end time may occur.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this case, unfairness may occur in PEDCA operation due to the discrepancy between the NAV end time and the real frame exchange sequence end time.</a:t>
            </a:r>
          </a:p>
        </p:txBody>
      </p:sp>
    </p:spTree>
    <p:extLst>
      <p:ext uri="{BB962C8B-B14F-4D97-AF65-F5344CB8AC3E}">
        <p14:creationId xmlns:p14="http://schemas.microsoft.com/office/powerpoint/2010/main" val="272974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5565FC-25F9-5BE1-4656-C83A3B367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sz="2400" dirty="0"/>
              <a:t>End time mismatch problem:</a:t>
            </a:r>
            <a:br>
              <a:rPr kumimoji="1" lang="en-US" altLang="ko-KR" sz="2400" dirty="0"/>
            </a:br>
            <a:r>
              <a:rPr kumimoji="1" lang="en-US" altLang="ko-KR" sz="2400" dirty="0"/>
              <a:t>NAV end time is longer than frame sequence end time</a:t>
            </a:r>
            <a:endParaRPr kumimoji="1"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9E78C3E-705E-A877-7B44-8127F7D7E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05" y="1751012"/>
            <a:ext cx="2915528" cy="47082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" altLang="ko-KR" sz="1600" dirty="0"/>
              <a:t>TXOP holder and responder does not set NAV (TXOP responder even does not set TXNAV)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" altLang="ko-KR" sz="1200" dirty="0"/>
              <a:t>STA 3: TXOP responder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" altLang="ko-KR" sz="1600" dirty="0"/>
              <a:t>If STA 3 detects medium as idle during AIFS time, it will transmit a PEDCA ctrl frame while another STAs </a:t>
            </a:r>
            <a:r>
              <a:rPr kumimoji="1" lang="en-US" altLang="ko-KR" sz="1600" dirty="0"/>
              <a:t>are</a:t>
            </a:r>
            <a:r>
              <a:rPr kumimoji="1" lang="ko-KR" altLang="en-US" sz="1600" dirty="0"/>
              <a:t> </a:t>
            </a:r>
            <a:r>
              <a:rPr kumimoji="1" lang="en" altLang="ko-KR" sz="1600" dirty="0"/>
              <a:t>detecting medium as busy because of NAV.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" altLang="ko-KR" sz="1200" dirty="0"/>
              <a:t>STA 3 is the first STA to transmit the PEDCA ctrl frame, and it can start low latency frame exchange </a:t>
            </a:r>
            <a:r>
              <a:rPr kumimoji="1" lang="en-US" altLang="ko-KR" sz="1200" dirty="0"/>
              <a:t>while another STAs cannot transmit the ctrl frame.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kumimoji="1" lang="en-US" altLang="ko-KR" sz="1200" dirty="0"/>
              <a:t>For fair operation, all STAs with low latency traffic should start the PEDCA ctrl frame transmission at the same time. </a:t>
            </a:r>
            <a:endParaRPr kumimoji="1" lang="en" altLang="ko-KR" sz="12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677CC3A-27FB-8647-D5FF-D391214118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DA5852-F009-4672-718D-37A69363CD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C580A227-201A-26F7-AFE1-7262E82A1B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January 2025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E2CD76CC-F6ED-E004-3CC5-CB4C7596B9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31083" y="1830388"/>
            <a:ext cx="5242107" cy="462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55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A38AF0-BB4C-4075-42E7-E60052657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sz="3200" dirty="0"/>
              <a:t>The mismatch problem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FFC004-50B9-502E-39CF-5F151DED2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With the problem, PEDCA operation can be disrupted.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Specific STA can be prioritized by the mismatch.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In this case, another STAs which needs to transmit via PEDCA cannot contend for medium.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This leads to degraded fairness in PEDCA operation.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9068554-2BEB-8FF7-3646-D2BE6F6085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27F00DC-9F72-8478-A4D0-68665BECC4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FA5C7FB4-C9F1-B7F4-060A-903E461347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January 2025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755636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C02062-CA8E-75AB-551E-8014C20649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B0E5D6-42B2-C8EF-4E77-9E496A134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Possible approach for the</a:t>
            </a:r>
            <a:r>
              <a:rPr kumimoji="1" lang="en-US" altLang="ko-KR" sz="3200" dirty="0"/>
              <a:t> mismatch problem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AD4E859-431E-43CF-C607-FA3C934B4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7" y="1820597"/>
            <a:ext cx="3024336" cy="46548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STAs using PEDCA can perform PEDCA contention based on other STA’s preceding PEDCA control frame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In this case, STAs using PEDCA can contend channel without giving priority to a specific STA (e.g., TXOP responder)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441C958-E156-445F-DEEF-C0BEE02C3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43A6B8-E98A-7CC2-B8E5-A36CDCD4BE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2ABD2459-3775-6B9B-877C-976576A48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January 2025</a:t>
            </a:r>
            <a:endParaRPr lang="en-GB" altLang="ko-Kore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92F740-B37D-BFEE-FCAA-4871E880D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1833727"/>
            <a:ext cx="5112567" cy="419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250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F8BC18-B191-2DDA-15BC-7B97123522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E220F8-EB14-F303-6AFE-B41769FC7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Conclusion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C02BECE-9ACF-1506-CC8A-69FEB5514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This submission proposed the NAV and frame exchange sequence end time mismatch problem in PEDCA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If the end time mismatch occurs, specific STA can perform PEDCA contention while another STAs cannot.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The unfairness will occur in PEDCA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This submission proposed the possible approach for the mismatch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 STAs using PEDCA can perform PEDCA contention based on other STA’s preceding PEDCA </a:t>
            </a:r>
            <a:r>
              <a:rPr kumimoji="1" lang="en-US" altLang="ko-KR"/>
              <a:t>control frame</a:t>
            </a:r>
            <a:endParaRPr kumimoji="1"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65E9E9D-E7C7-90E6-5B01-BB19C1A8F5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89CF74-BDD6-7E84-E733-2A23F50C19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EB58095D-9E69-292A-4D8A-01AC46E694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January 2025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339759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Straw Poll #1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558307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dirty="0"/>
              <a:t>Do you agree that there is NAV and frame exchange sequence end time mismatch problem in PEDCA operation? (</a:t>
            </a:r>
            <a:r>
              <a:rPr kumimoji="1" lang="en-US" altLang="ko-KR"/>
              <a:t>Related to </a:t>
            </a:r>
            <a:r>
              <a:rPr kumimoji="1" lang="en-US" altLang="ko-KR" dirty="0"/>
              <a:t>submission 25/xxxxr0)</a:t>
            </a:r>
          </a:p>
          <a:p>
            <a:pPr>
              <a:buFont typeface="Arial"/>
              <a:buChar char="•"/>
              <a:defRPr/>
            </a:pPr>
            <a:endParaRPr kumimoji="1" lang="en-US" altLang="ko-KR" dirty="0"/>
          </a:p>
          <a:p>
            <a:pPr>
              <a:buFont typeface="Arial"/>
              <a:buChar char="•"/>
              <a:defRPr/>
            </a:pPr>
            <a:r>
              <a:rPr kumimoji="1" lang="en-US" altLang="ko-KR" dirty="0"/>
              <a:t>Y / N / A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9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January 2025</a:t>
            </a:r>
            <a:endParaRPr lang="en-GB" altLang="ko-Kore-KR"/>
          </a:p>
        </p:txBody>
      </p:sp>
    </p:spTree>
    <p:extLst>
      <p:ext uri="{BB962C8B-B14F-4D97-AF65-F5344CB8AC3E}">
        <p14:creationId xmlns:p14="http://schemas.microsoft.com/office/powerpoint/2010/main" val="347341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w="med" len="med"/>
          <a:tailEnd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/>
          <a:buNone/>
          <a:defRPr kumimoji="0" lang="en-GB" sz="2400" b="0" i="0" u="none" strike="noStrike" cap="none" normalizeH="0" baseline="0" smtClean="0">
            <a:solidFill>
              <a:schemeClr val="bg1"/>
            </a:solidFill>
            <a:effectLst/>
            <a:latin typeface="Times New Roman"/>
            <a:ea typeface="MS Gothic"/>
          </a:defRPr>
        </a:defPPr>
      </a:lstStyle>
    </a:spDef>
    <a:ln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w="med" len="med"/>
          <a:tailEnd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/>
          <a:buNone/>
          <a:defRPr kumimoji="0" lang="en-GB" sz="2400" b="0" i="0" u="none" strike="noStrike" cap="none" normalizeH="0" baseline="0" smtClean="0">
            <a:solidFill>
              <a:schemeClr val="bg1"/>
            </a:solidFill>
            <a:effectLst/>
            <a:latin typeface="Times New Roman"/>
            <a:ea typeface="MS Gothic"/>
          </a:defRPr>
        </a:defPPr>
      </a:lst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5543</TotalTime>
  <Words>752</Words>
  <Application>Microsoft Macintosh PowerPoint</Application>
  <PresentationFormat>화면 슬라이드 쇼(4:3)</PresentationFormat>
  <Paragraphs>96</Paragraphs>
  <Slides>10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Office 테마</vt:lpstr>
      <vt:lpstr>Document</vt:lpstr>
      <vt:lpstr>Fairness Problem in PEDCA</vt:lpstr>
      <vt:lpstr>Background</vt:lpstr>
      <vt:lpstr>Background: PEDCA</vt:lpstr>
      <vt:lpstr>NAV and frame exchange sequence end time mismatch problem</vt:lpstr>
      <vt:lpstr>End time mismatch problem: NAV end time is longer than frame sequence end time</vt:lpstr>
      <vt:lpstr>The mismatch problem</vt:lpstr>
      <vt:lpstr>Possible approach for the mismatch problem</vt:lpstr>
      <vt:lpstr>Conclusion</vt:lpstr>
      <vt:lpstr>Straw Poll #1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981</cp:revision>
  <cp:lastPrinted>2024-09-06T04:33:05Z</cp:lastPrinted>
  <dcterms:created xsi:type="dcterms:W3CDTF">2023-07-02T14:02:18Z</dcterms:created>
  <dcterms:modified xsi:type="dcterms:W3CDTF">2025-01-14T07:18:54Z</dcterms:modified>
  <cp:version/>
</cp:coreProperties>
</file>