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802.11-yy/0149r0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802.11-yy/0149r0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Srinivas Kandala, Samsung Electronics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802.11-yy/0149r0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802.11-yy/0149r0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 Electronics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802.11-24/1937r0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802.11-24/1937r0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Srinivas Kandala,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Srinivas Kandala,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802.11-25/0149r0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file-member/october-2024-malaga-member-meet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beacon/dan-jones/propelling-innovation-6-ghz-and-afc-drive-advancements-in-outdoor-wi-fi" TargetMode="External"/><Relationship Id="rId2" Type="http://schemas.openxmlformats.org/officeDocument/2006/relationships/hyperlink" Target="https://www.wi-fi.org/news-events/newsroom/wi-fi-alliance-and-faculty-of-medicine-ramathibodi-hospital-drive-6-ghz-wi-f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wi-fi.org/signal/episode-71-6-ghz-wi-fi-and-afc-improves-connectivity-for-all-with-jussi-kiviniemi-of-hamina" TargetMode="External"/><Relationship Id="rId4" Type="http://schemas.openxmlformats.org/officeDocument/2006/relationships/hyperlink" Target="https://www.wi-fi.org/signal/episode-72-wi-fi-brings-connection-to-communities-with-curtis-hill-of-open-broadband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fr-FR" b="0" dirty="0"/>
              <a:t>Wi-Fi Alliance (WFA) Liaison January 2025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797883"/>
              </p:ext>
            </p:extLst>
          </p:nvPr>
        </p:nvGraphicFramePr>
        <p:xfrm>
          <a:off x="993775" y="2414588"/>
          <a:ext cx="10218738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10439485" imgH="2543802" progId="Word.Document.8">
                  <p:embed/>
                </p:oleObj>
              </mc:Choice>
              <mc:Fallback>
                <p:oleObj name="Document" r:id="rId4" imgW="10439485" imgH="254380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4588"/>
                        <a:ext cx="10218738" cy="2476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This presentation contains the Wi-Fi Alliance (WFA) liaison update for January 2025 IEEE 802.11 meeting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 Electronics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Meetings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This year marks the 25th Anniversary </a:t>
            </a:r>
            <a:r>
              <a:rPr lang="en-US" sz="2400" b="1" dirty="0"/>
              <a:t>of the WFA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Celebration of W-Fi future at Malaga, Spain in the Europe member meeting, Oct 15-17 after covering future earlier in the year in Singapore and Austin, TX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Keynote speeches by industry experts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Panel discussions on expanding enterprise opportunity, innovation, connected healthcare, market segment insights and demos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Meeting reports available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/>
              <a:t>for members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Times New Roman" pitchFamily="16" charset="0"/>
              <a:buChar char="•"/>
            </a:pPr>
            <a:r>
              <a:rPr lang="en-US" dirty="0"/>
              <a:t>The next WFA F2F (Asia) member meeting will </a:t>
            </a:r>
            <a:r>
              <a:rPr lang="en-US" sz="2400" b="1" dirty="0"/>
              <a:t>take place on Feb 18</a:t>
            </a:r>
            <a:r>
              <a:rPr lang="en-US" sz="2400" b="1" baseline="30000" dirty="0"/>
              <a:t>th</a:t>
            </a:r>
            <a:r>
              <a:rPr lang="en-US" sz="2400" b="1" dirty="0"/>
              <a:t>-20</a:t>
            </a:r>
            <a:r>
              <a:rPr lang="en-US" sz="2400" b="1" baseline="30000" dirty="0"/>
              <a:t>th</a:t>
            </a:r>
            <a:r>
              <a:rPr lang="en-US" sz="2400" b="1" dirty="0"/>
              <a:t>, 2024, in Tokyo, Japan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38F323D-3182-4E30-AF0F-B7F24AA3A2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86C88-9CCF-4929-AFF6-17774C465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F383E-5938-41D1-AAE6-CA10B6C6E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Technical activity at WFA that has recently led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QoS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err="1"/>
              <a:t>EasyMesh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WPA3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proximity ranging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Technical activity at WFA that is expected to lead to certification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7 R2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6 GHz standard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Wi-Fi Direct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XR (Augmented / Virtual / Mixed Reality)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QoS Management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Increased use of interoperability events with commercial products after program launches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FAC488-A732-41C9-B686-C49B09921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F32667-DF31-4F31-9B45-666A6C0BCF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D4B69-A3FB-4888-B673-D980196012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178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0418F-22E1-4C26-BF00-FAAEFE1B7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Work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F0F99-AAA9-4586-982D-22264A133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Examples of additional WFA technical 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Security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Customer Experience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 err="1"/>
              <a:t>EasyConnect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</a:t>
            </a:r>
            <a:r>
              <a:rPr lang="en-US" sz="1400" dirty="0" err="1"/>
              <a:t>HaLow</a:t>
            </a:r>
            <a:endParaRPr lang="en-US" sz="1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Data Elements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Wi-Fi Aware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Examples of additional</a:t>
            </a:r>
            <a:r>
              <a:rPr lang="en-US" sz="1600" dirty="0"/>
              <a:t> WFA activity that may lead to technical work </a:t>
            </a:r>
            <a:endParaRPr lang="en-US" sz="1400" dirty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Sensing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Automotive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Healthcare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Internet of things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Operators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Spectrum regulatory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1600" dirty="0"/>
          </a:p>
          <a:p>
            <a:endParaRPr lang="en-US" sz="16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F9411-7FBE-4821-81BA-A3252DD62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FB9995-C83F-402D-AEB3-20C41EFD76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9499F-B672-4FA7-BB96-D990ABB66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81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D8AF-5272-4704-BC04-8480073AF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4A555-5D1F-4FFE-A1C4-CB8243853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Wi-Fi Alliance® and Faculty of Medicine </a:t>
            </a:r>
            <a:r>
              <a:rPr lang="en-US" sz="2000" dirty="0" err="1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Ramathibodi</a:t>
            </a:r>
            <a:r>
              <a:rPr lang="en-US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Hospital drive 6 GHz Wi-Fi® innovation in Thailand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Propelling innovation: 6 GHz and AFC drive advancements in outdoor Wi-Fi® deployments</a:t>
            </a:r>
            <a:endParaRPr lang="en-US" sz="2000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2"/>
                </a:solidFill>
              </a:rPr>
              <a:t>Podcasts: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72: Wi-Fi® brings connection to communities with Curtis Hill of Open Broadband</a:t>
            </a:r>
            <a:endParaRPr lang="en-US" b="1" dirty="0">
              <a:solidFill>
                <a:schemeClr val="accent2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accent2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Episode 71: 6 GHz Wi-Fi® and AFC improves connectivity for all with </a:t>
            </a:r>
            <a:r>
              <a:rPr lang="en-US" b="1" dirty="0" err="1">
                <a:solidFill>
                  <a:schemeClr val="accent2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Jussi</a:t>
            </a:r>
            <a:r>
              <a:rPr lang="en-US" b="1" dirty="0">
                <a:solidFill>
                  <a:schemeClr val="accent2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b="1" dirty="0" err="1">
                <a:solidFill>
                  <a:schemeClr val="accent2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Kiviniemi</a:t>
            </a:r>
            <a:r>
              <a:rPr lang="en-US" b="1" dirty="0">
                <a:solidFill>
                  <a:schemeClr val="accent2"/>
                </a:solidFill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of Hamina Wireless</a:t>
            </a:r>
            <a:endParaRPr lang="en-US" b="1" dirty="0">
              <a:solidFill>
                <a:schemeClr val="accent2"/>
              </a:solidFill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A78DE-16B4-467A-84E9-11B3433AE7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E61A84F-5DB8-4CDA-87A9-47D36D50BE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29912B-9E55-4C74-ADE7-8422021395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9437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Further information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more information on current areas of work, see </a:t>
            </a:r>
            <a:r>
              <a:rPr lang="en-US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http://www.wi-fi.org/who-we-are/current-work-areas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If these sound like </a:t>
            </a:r>
            <a:r>
              <a:rPr lang="en-US" dirty="0">
                <a:solidFill>
                  <a:schemeClr val="tx1"/>
                </a:solidFill>
              </a:rPr>
              <a:t>interesting topics, please plan to sign up and participate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Further general information at </a:t>
            </a:r>
            <a:r>
              <a:rPr lang="en-US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http://www.wi-fi.org/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marL="0" indent="0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Srinivas Kandala,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E80EE6-7785-46A8-8078-2976C41DA7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B2E8A246-EB93-4535-913D-AC2CD10D6ADD}" vid="{568B26EA-0CE7-4AA9-B169-E01216C641D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IEEE-802.11</Template>
  <TotalTime>136</TotalTime>
  <Words>452</Words>
  <Application>Microsoft Office PowerPoint</Application>
  <PresentationFormat>Widescreen</PresentationFormat>
  <Paragraphs>90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Wi-Fi Alliance (WFA) Liaison January 2025 Update</vt:lpstr>
      <vt:lpstr>Abstract</vt:lpstr>
      <vt:lpstr>Meetings</vt:lpstr>
      <vt:lpstr>Activities</vt:lpstr>
      <vt:lpstr>Additional Work Areas</vt:lpstr>
      <vt:lpstr>Recent publications</vt:lpstr>
      <vt:lpstr>Further information</vt:lpstr>
    </vt:vector>
  </TitlesOfParts>
  <Company>Samsung Semiconductor,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Wi-Fi Alliance (WFA) Liaison January 2025 Update</dc:title>
  <dc:creator>Srini Kandala</dc:creator>
  <cp:lastModifiedBy>Srini Kandala</cp:lastModifiedBy>
  <cp:revision>5</cp:revision>
  <cp:lastPrinted>1601-01-01T00:00:00Z</cp:lastPrinted>
  <dcterms:created xsi:type="dcterms:W3CDTF">2025-01-13T00:18:29Z</dcterms:created>
  <dcterms:modified xsi:type="dcterms:W3CDTF">2025-01-15T01:37:12Z</dcterms:modified>
</cp:coreProperties>
</file>