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582" r:id="rId2"/>
    <p:sldId id="1578" r:id="rId3"/>
    <p:sldId id="1579" r:id="rId4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Jan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/0142r1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996-04-00bp-tg-bp-tc-agenda-till-jan-2025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hyperlink" Target="https://mentor.ieee.org/802.11/dcn/24/11-24-1997-00-00bp-tg-bp-meeting-agenda-for-jan-interim-2025.pptx" TargetMode="External"/><Relationship Id="rId5" Type="http://schemas.openxmlformats.org/officeDocument/2006/relationships/hyperlink" Target="https://mentor.ieee.org/802.11/dcn/24/11-24-2038-00-00bp-ieee-802-11-tgbp-ambient-power-communication-teleconference-minutes-december.docx" TargetMode="External"/><Relationship Id="rId4" Type="http://schemas.openxmlformats.org/officeDocument/2006/relationships/hyperlink" Target="https://mentor.ieee.org/802.11/dcn/25/11-25-0054-00-00bp-teleconference-minutes-january-2025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757045" y="685800"/>
            <a:ext cx="8573135" cy="1827530"/>
          </a:xfrm>
          <a:prstGeom prst="rect">
            <a:avLst/>
          </a:prstGeom>
        </p:spPr>
        <p:txBody>
          <a:bodyPr vert="horz" wrap="square" lIns="92160" tIns="46080" rIns="92160" bIns="46080" anchor="ctr" anchorCtr="0"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pPr eaLnBrk="1" hangingPunct="1"/>
            <a:r>
              <a:rPr lang="en-US" alt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802.11 TGbp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Snapshot for IEEE 802 Jan Interim 2025</a:t>
            </a:r>
            <a:endParaRPr lang="en-US" sz="3200" kern="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Shellhammer (Qualcomm)</a:t>
            </a:r>
          </a:p>
          <a:p>
            <a:pPr marL="3086100" marR="0" lvl="6" indent="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b="1" kern="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 Rakesh Taori (Infineon) </a:t>
            </a:r>
            <a:endParaRPr kumimoji="0" lang="en-US" altLang="en-US" sz="2000" b="1" i="0" u="none" strike="noStrike" kern="0" cap="none" spc="0" normalizeH="0" baseline="0" dirty="0" smtClean="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0">
              <a:lnSpc>
                <a:spcPct val="90000"/>
              </a:lnSpc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  		Secretary</a:t>
            </a:r>
            <a:r>
              <a:rPr lang="en-US" altLang="en-US" sz="2000" kern="0" dirty="0">
                <a:latin typeface="Arial" panose="020B0604020202020204" pitchFamily="34" charset="0"/>
              </a:rPr>
              <a:t>: 	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Sebastian Max</a:t>
            </a:r>
            <a:r>
              <a:rPr lang="en-US" altLang="en-US" sz="2000" kern="0" dirty="0">
                <a:latin typeface="Arial" panose="020B0604020202020204" pitchFamily="34" charset="0"/>
              </a:rPr>
              <a:t> (Ericsson)</a:t>
            </a:r>
          </a:p>
          <a:p>
            <a:pPr marL="1371600" lvl="5" indent="457200">
              <a:lnSpc>
                <a:spcPct val="90000"/>
              </a:lnSpc>
              <a:buNone/>
              <a:defRPr/>
            </a:pPr>
            <a:r>
              <a:rPr lang="en-US" altLang="en-US" sz="2000" b="1" kern="0" dirty="0">
                <a:latin typeface="Arial" panose="020B0604020202020204" pitchFamily="34" charset="0"/>
                <a:sym typeface="+mn-ea"/>
              </a:rPr>
              <a:t>Tech Editor:	Yinan Qi (OPPO)</a:t>
            </a:r>
            <a:endParaRPr lang="en-US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Jan 2025 IEEE 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6915" y="1524000"/>
            <a:ext cx="10725150" cy="4751705"/>
          </a:xfrm>
        </p:spPr>
        <p:txBody>
          <a:bodyPr>
            <a:noAutofit/>
          </a:bodyPr>
          <a:lstStyle/>
          <a:p>
            <a:pPr marL="0" indent="0"/>
            <a:r>
              <a:rPr lang="en-US" altLang="en-GB" sz="1800" dirty="0" smtClean="0"/>
              <a:t>2 TGbp teleconfrences were held since Nov plenary session, focusing on review of updatd FRD and SFD, and open tech discussion, with agenda included in </a:t>
            </a:r>
            <a:r>
              <a:rPr lang="en-US" altLang="en-GB" sz="1800" dirty="0" smtClean="0">
                <a:hlinkClick r:id="rId3"/>
              </a:rPr>
              <a:t>11-24/1996</a:t>
            </a:r>
            <a:r>
              <a:rPr lang="en-US" altLang="en-GB" sz="1800" dirty="0" smtClean="0"/>
              <a:t> and meeting minutes included in </a:t>
            </a:r>
            <a:r>
              <a:rPr lang="en-US" altLang="en-GB" sz="1800" dirty="0" smtClean="0">
                <a:hlinkClick r:id="rId4"/>
              </a:rPr>
              <a:t>11-25/0054</a:t>
            </a:r>
            <a:r>
              <a:rPr lang="en-US" altLang="en-GB" sz="1800" dirty="0" smtClean="0"/>
              <a:t> </a:t>
            </a:r>
            <a:r>
              <a:rPr lang="en-US" altLang="zh-CN" sz="1800" dirty="0" smtClean="0"/>
              <a:t>and </a:t>
            </a:r>
            <a:r>
              <a:rPr lang="en-US" altLang="zh-CN" sz="1800" dirty="0" smtClean="0">
                <a:hlinkClick r:id="rId5"/>
              </a:rPr>
              <a:t>11-25/2038</a:t>
            </a:r>
            <a:r>
              <a:rPr lang="en-US" altLang="en-GB" sz="1800" dirty="0" smtClean="0"/>
              <a:t>. </a:t>
            </a:r>
            <a:endParaRPr lang="en-US" altLang="en-GB" sz="1800" dirty="0" smtClean="0"/>
          </a:p>
          <a:p>
            <a:pPr marL="0" indent="0"/>
            <a:r>
              <a:rPr lang="en-US" altLang="en-GB" sz="1800" dirty="0" smtClean="0"/>
              <a:t>8 TGbp meetings are </a:t>
            </a:r>
            <a:r>
              <a:rPr lang="en-US" altLang="en-GB" sz="1800" dirty="0"/>
              <a:t>planned during the IEEE </a:t>
            </a:r>
            <a:r>
              <a:rPr lang="en-US" altLang="en-GB" sz="1800" dirty="0" smtClean="0"/>
              <a:t>802 Jan interim session, with a full meeting agenda included in the latest revision of </a:t>
            </a:r>
            <a:r>
              <a:rPr lang="en-US" altLang="en-GB" sz="1800" dirty="0" smtClean="0">
                <a:hlinkClick r:id="rId6"/>
              </a:rPr>
              <a:t>11-24/1997</a:t>
            </a:r>
            <a:r>
              <a:rPr lang="en-US" altLang="en-GB" sz="1800" dirty="0" smtClean="0"/>
              <a:t>:</a:t>
            </a:r>
            <a:endParaRPr lang="en-US" altLang="en-GB" sz="1800" dirty="0"/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en-GB" sz="1600" dirty="0" smtClean="0">
                <a:cs typeface="+mn-ea"/>
                <a:sym typeface="+mn-ea"/>
              </a:rPr>
              <a:t>Notes, all TGbp meetings will be in conference room 401.</a:t>
            </a: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marL="0" indent="0"/>
            <a:r>
              <a:rPr lang="en-US" altLang="en-GB" sz="1800" dirty="0" smtClean="0"/>
              <a:t>Goal </a:t>
            </a:r>
            <a:r>
              <a:rPr lang="en-US" altLang="en-GB" sz="1800" dirty="0"/>
              <a:t>for TGbp</a:t>
            </a:r>
            <a:r>
              <a:rPr lang="en-US" altLang="en-GB" sz="1800" dirty="0" smtClean="0"/>
              <a:t> meetings in this week: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600" dirty="0" smtClean="0"/>
              <a:t>open technical discussion and improve FRD/SFD documents based on consensus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 2025</a:t>
            </a:r>
            <a:endParaRPr lang="en-US" dirty="0"/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82544870"/>
              </p:ext>
            </p:extLst>
          </p:nvPr>
        </p:nvGraphicFramePr>
        <p:xfrm>
          <a:off x="2118995" y="3429000"/>
          <a:ext cx="7632700" cy="237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9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2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Mon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Wed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Thu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Fri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AM1 (8:00~10:00)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802.11 Opening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(MAC/WPT/Sec)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Closing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AM2 (10:30~12:30)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  <a:endParaRPr lang="en-US" altLang="zh-CN" sz="1200" dirty="0" smtClean="0"/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(Opening/FR)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(MAC)</a:t>
                      </a: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PM1 (13:30~15:30)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Mid-week</a:t>
                      </a:r>
                      <a:r>
                        <a:rPr lang="en-US" altLang="zh-CN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(SP/Motions/Closing)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PM2 (16:00~18:00)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(PHY)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EVE (19:30~21:30)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Jan 2025 IEEE 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D0.1 (ready for CC)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 2025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01*132"/>
  <p:tag name="TABLE_ENDDRAG_RECT" val="286*297*601*132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</TotalTime>
  <Words>213</Words>
  <Application>Microsoft Office PowerPoint</Application>
  <PresentationFormat>宽屏</PresentationFormat>
  <Paragraphs>69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PowerPoint 演示文稿</vt:lpstr>
      <vt:lpstr>TGbp Snapshot for Jan 2025 IEEE 802 Interim</vt:lpstr>
      <vt:lpstr>TGbp Snapshot for Jan 2025 IEEE 802 Interim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TGbp snapshot slides</dc:title>
  <dc:subject>snapshot</dc:subject>
  <dc:creator>Bo Sun</dc:creator>
  <cp:lastModifiedBy>0318003590</cp:lastModifiedBy>
  <cp:revision>29</cp:revision>
  <cp:lastPrinted>1998-02-10T13:28:00Z</cp:lastPrinted>
  <dcterms:created xsi:type="dcterms:W3CDTF">1998-02-10T13:07:00Z</dcterms:created>
  <dcterms:modified xsi:type="dcterms:W3CDTF">2025-01-13T00:32:44Z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2052-11.8.2.12085</vt:lpwstr>
  </property>
  <property fmtid="{D5CDD505-2E9C-101B-9397-08002B2CF9AE}" pid="33" name="ICV">
    <vt:lpwstr>9B7DE19902B5484C8C1F2D1AFD6DB4F4</vt:lpwstr>
  </property>
</Properties>
</file>