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371" r:id="rId16"/>
    <p:sldId id="2372"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1D39AF-E705-4F4E-9C95-D91D73BF26BD}" v="2" dt="2025-01-16T05:54:32.0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7" d="100"/>
          <a:sy n="117" d="100"/>
        </p:scale>
        <p:origin x="192"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191D39AF-E705-4F4E-9C95-D91D73BF26BD}"/>
    <pc:docChg chg="undo custSel addSld delSld modSld modMainMaster">
      <pc:chgData name="Nikola Serafimovski" userId="105a20b8-82e7-4e30-9a7f-338da8645521" providerId="ADAL" clId="{191D39AF-E705-4F4E-9C95-D91D73BF26BD}" dt="2025-01-16T08:27:17.708" v="142" actId="20577"/>
      <pc:docMkLst>
        <pc:docMk/>
      </pc:docMkLst>
      <pc:sldChg chg="modSp mod">
        <pc:chgData name="Nikola Serafimovski" userId="105a20b8-82e7-4e30-9a7f-338da8645521" providerId="ADAL" clId="{191D39AF-E705-4F4E-9C95-D91D73BF26BD}" dt="2025-01-16T02:26:25.361" v="3" actId="6549"/>
        <pc:sldMkLst>
          <pc:docMk/>
          <pc:sldMk cId="0" sldId="256"/>
        </pc:sldMkLst>
        <pc:spChg chg="mod">
          <ac:chgData name="Nikola Serafimovski" userId="105a20b8-82e7-4e30-9a7f-338da8645521" providerId="ADAL" clId="{191D39AF-E705-4F4E-9C95-D91D73BF26BD}" dt="2025-01-16T02:26:25.361" v="3" actId="6549"/>
          <ac:spMkLst>
            <pc:docMk/>
            <pc:sldMk cId="0" sldId="256"/>
            <ac:spMk id="3074" creationId="{00000000-0000-0000-0000-000000000000}"/>
          </ac:spMkLst>
        </pc:spChg>
      </pc:sldChg>
      <pc:sldChg chg="modSp mod">
        <pc:chgData name="Nikola Serafimovski" userId="105a20b8-82e7-4e30-9a7f-338da8645521" providerId="ADAL" clId="{191D39AF-E705-4F4E-9C95-D91D73BF26BD}" dt="2025-01-16T07:07:12.983" v="69" actId="6549"/>
        <pc:sldMkLst>
          <pc:docMk/>
          <pc:sldMk cId="0" sldId="263"/>
        </pc:sldMkLst>
        <pc:spChg chg="mod">
          <ac:chgData name="Nikola Serafimovski" userId="105a20b8-82e7-4e30-9a7f-338da8645521" providerId="ADAL" clId="{191D39AF-E705-4F4E-9C95-D91D73BF26BD}" dt="2025-01-16T07:07:12.983" v="69" actId="6549"/>
          <ac:spMkLst>
            <pc:docMk/>
            <pc:sldMk cId="0" sldId="263"/>
            <ac:spMk id="3" creationId="{00000000-0000-0000-0000-000000000000}"/>
          </ac:spMkLst>
        </pc:spChg>
      </pc:sldChg>
      <pc:sldChg chg="modSp mod">
        <pc:chgData name="Nikola Serafimovski" userId="105a20b8-82e7-4e30-9a7f-338da8645521" providerId="ADAL" clId="{191D39AF-E705-4F4E-9C95-D91D73BF26BD}" dt="2025-01-16T07:25:17.595" v="107" actId="20577"/>
        <pc:sldMkLst>
          <pc:docMk/>
          <pc:sldMk cId="699297247" sldId="2371"/>
        </pc:sldMkLst>
        <pc:spChg chg="mod">
          <ac:chgData name="Nikola Serafimovski" userId="105a20b8-82e7-4e30-9a7f-338da8645521" providerId="ADAL" clId="{191D39AF-E705-4F4E-9C95-D91D73BF26BD}" dt="2025-01-16T07:25:17.595" v="107" actId="20577"/>
          <ac:spMkLst>
            <pc:docMk/>
            <pc:sldMk cId="699297247" sldId="2371"/>
            <ac:spMk id="3" creationId="{6D9143DD-BDB4-4A13-CCD1-73E9BA1C014E}"/>
          </ac:spMkLst>
        </pc:spChg>
      </pc:sldChg>
      <pc:sldChg chg="modSp add mod">
        <pc:chgData name="Nikola Serafimovski" userId="105a20b8-82e7-4e30-9a7f-338da8645521" providerId="ADAL" clId="{191D39AF-E705-4F4E-9C95-D91D73BF26BD}" dt="2025-01-16T08:27:17.708" v="142" actId="20577"/>
        <pc:sldMkLst>
          <pc:docMk/>
          <pc:sldMk cId="3196885638" sldId="2372"/>
        </pc:sldMkLst>
        <pc:spChg chg="mod">
          <ac:chgData name="Nikola Serafimovski" userId="105a20b8-82e7-4e30-9a7f-338da8645521" providerId="ADAL" clId="{191D39AF-E705-4F4E-9C95-D91D73BF26BD}" dt="2025-01-16T08:25:33.591" v="117" actId="20577"/>
          <ac:spMkLst>
            <pc:docMk/>
            <pc:sldMk cId="3196885638" sldId="2372"/>
            <ac:spMk id="2" creationId="{7B040866-E7FF-EF4A-8D15-63F5C6C4794A}"/>
          </ac:spMkLst>
        </pc:spChg>
        <pc:spChg chg="mod">
          <ac:chgData name="Nikola Serafimovski" userId="105a20b8-82e7-4e30-9a7f-338da8645521" providerId="ADAL" clId="{191D39AF-E705-4F4E-9C95-D91D73BF26BD}" dt="2025-01-16T08:27:17.708" v="142" actId="20577"/>
          <ac:spMkLst>
            <pc:docMk/>
            <pc:sldMk cId="3196885638" sldId="2372"/>
            <ac:spMk id="3" creationId="{81950FBB-790F-4789-BC31-9E500D78B3AA}"/>
          </ac:spMkLst>
        </pc:spChg>
      </pc:sldChg>
      <pc:sldChg chg="del">
        <pc:chgData name="Nikola Serafimovski" userId="105a20b8-82e7-4e30-9a7f-338da8645521" providerId="ADAL" clId="{191D39AF-E705-4F4E-9C95-D91D73BF26BD}" dt="2025-01-16T05:54:32.064" v="50"/>
        <pc:sldMkLst>
          <pc:docMk/>
          <pc:sldMk cId="788113227" sldId="2373"/>
        </pc:sldMkLst>
      </pc:sldChg>
      <pc:sldMasterChg chg="modSp mod">
        <pc:chgData name="Nikola Serafimovski" userId="105a20b8-82e7-4e30-9a7f-338da8645521" providerId="ADAL" clId="{191D39AF-E705-4F4E-9C95-D91D73BF26BD}" dt="2025-01-16T07:00:43.886" v="63" actId="6549"/>
        <pc:sldMasterMkLst>
          <pc:docMk/>
          <pc:sldMasterMk cId="0" sldId="2147483648"/>
        </pc:sldMasterMkLst>
        <pc:spChg chg="mod">
          <ac:chgData name="Nikola Serafimovski" userId="105a20b8-82e7-4e30-9a7f-338da8645521" providerId="ADAL" clId="{191D39AF-E705-4F4E-9C95-D91D73BF26BD}" dt="2025-01-16T07:00:43.886" v="6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802.11-25/0141r2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2025-01-16</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247148503"/>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Comments on proposed draft ELC PAR (doc. 11-24/1599r5)</a:t>
            </a:r>
          </a:p>
          <a:p>
            <a:pPr>
              <a:buFont typeface="Arial" panose="020B0604020202020204" pitchFamily="34" charset="0"/>
              <a:buChar char="•"/>
            </a:pPr>
            <a:r>
              <a:rPr lang="en-GB" altLang="en-US" sz="2000" dirty="0"/>
              <a:t>Comments on proposed draft ELC CSD (doc. 11-24/1600r2)</a:t>
            </a:r>
          </a:p>
          <a:p>
            <a:pPr>
              <a:buFont typeface="Arial" panose="020B0604020202020204" pitchFamily="34" charset="0"/>
              <a:buChar char="•"/>
            </a:pPr>
            <a:endParaRPr lang="en-GB" altLang="en-US" sz="2000" dirty="0"/>
          </a:p>
          <a:p>
            <a:pPr>
              <a:buFont typeface="Arial" panose="020B0604020202020204" pitchFamily="34" charset="0"/>
              <a:buChar char="•"/>
            </a:pPr>
            <a:r>
              <a:rPr lang="en-GB" altLang="en-US" sz="2000" dirty="0"/>
              <a:t>Doc. 11-25/0175r1 </a:t>
            </a:r>
          </a:p>
          <a:p>
            <a:pPr>
              <a:buFont typeface="Arial" panose="020B0604020202020204" pitchFamily="34" charset="0"/>
              <a:buChar char="•"/>
            </a:pPr>
            <a:r>
              <a:rPr lang="en-GB" altLang="en-US" sz="2000" dirty="0"/>
              <a:t>Doc. 11-25/0180r1 </a:t>
            </a:r>
          </a:p>
          <a:p>
            <a:pPr>
              <a:buFont typeface="Arial" panose="020B0604020202020204" pitchFamily="34" charset="0"/>
              <a:buChar char="•"/>
            </a:pPr>
            <a:endParaRPr lang="en-GB" altLang="en-US" sz="2000" dirty="0"/>
          </a:p>
          <a:p>
            <a:pPr>
              <a:buFont typeface="Arial" panose="020B0604020202020204" pitchFamily="34" charset="0"/>
              <a:buChar char="•"/>
            </a:pPr>
            <a:endParaRPr lang="en-GB" altLang="en-US" sz="2000" dirty="0"/>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1480-96F1-17B7-9C81-720AC74821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6D9143DD-BDB4-4A13-CCD1-73E9BA1C014E}"/>
              </a:ext>
            </a:extLst>
          </p:cNvPr>
          <p:cNvSpPr>
            <a:spLocks noGrp="1"/>
          </p:cNvSpPr>
          <p:nvPr>
            <p:ph idx="1"/>
          </p:nvPr>
        </p:nvSpPr>
        <p:spPr/>
        <p:txBody>
          <a:bodyPr/>
          <a:lstStyle/>
          <a:p>
            <a:r>
              <a:rPr lang="en-GB" dirty="0"/>
              <a:t>Approve doc. 11-24/1599r6 as the ELC SG PAR.</a:t>
            </a:r>
          </a:p>
          <a:p>
            <a:endParaRPr lang="en-GB" dirty="0"/>
          </a:p>
          <a:p>
            <a:r>
              <a:rPr lang="en-GB" dirty="0"/>
              <a:t>Mover: Volker Jungnickel</a:t>
            </a:r>
          </a:p>
          <a:p>
            <a:r>
              <a:rPr lang="en-GB" dirty="0"/>
              <a:t>Seconder: Mohamed </a:t>
            </a:r>
            <a:r>
              <a:rPr lang="en-GB" dirty="0" err="1"/>
              <a:t>Islim</a:t>
            </a:r>
            <a:endParaRPr lang="en-GB" dirty="0"/>
          </a:p>
          <a:p>
            <a:endParaRPr lang="en-GB" dirty="0"/>
          </a:p>
          <a:p>
            <a:r>
              <a:rPr lang="en-GB" dirty="0"/>
              <a:t>Yes: 16</a:t>
            </a:r>
          </a:p>
          <a:p>
            <a:r>
              <a:rPr lang="en-GB" dirty="0"/>
              <a:t>No: 0</a:t>
            </a:r>
          </a:p>
          <a:p>
            <a:r>
              <a:rPr lang="en-GB" dirty="0"/>
              <a:t>Abstain: 0</a:t>
            </a:r>
          </a:p>
        </p:txBody>
      </p:sp>
      <p:sp>
        <p:nvSpPr>
          <p:cNvPr id="4" name="Slide Number Placeholder 3">
            <a:extLst>
              <a:ext uri="{FF2B5EF4-FFF2-40B4-BE49-F238E27FC236}">
                <a16:creationId xmlns:a16="http://schemas.microsoft.com/office/drawing/2014/main" id="{0A47309A-0FF1-CC6F-5C28-7F95466519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FFF148A-7FA2-692E-3D63-75C64A7C9D31}"/>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0E68D228-C414-E10E-53C2-821BAC47AB1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69929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80524-5745-0A7F-E51E-E19A137F05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040866-E7FF-EF4A-8D15-63F5C6C4794A}"/>
              </a:ext>
            </a:extLst>
          </p:cNvPr>
          <p:cNvSpPr>
            <a:spLocks noGrp="1"/>
          </p:cNvSpPr>
          <p:nvPr>
            <p:ph type="title"/>
          </p:nvPr>
        </p:nvSpPr>
        <p:spPr/>
        <p:txBody>
          <a:bodyPr/>
          <a:lstStyle/>
          <a:p>
            <a:r>
              <a:rPr lang="en-GB" dirty="0"/>
              <a:t>Straw Poll</a:t>
            </a:r>
          </a:p>
        </p:txBody>
      </p:sp>
      <p:sp>
        <p:nvSpPr>
          <p:cNvPr id="3" name="Content Placeholder 2">
            <a:extLst>
              <a:ext uri="{FF2B5EF4-FFF2-40B4-BE49-F238E27FC236}">
                <a16:creationId xmlns:a16="http://schemas.microsoft.com/office/drawing/2014/main" id="{81950FBB-790F-4789-BC31-9E500D78B3AA}"/>
              </a:ext>
            </a:extLst>
          </p:cNvPr>
          <p:cNvSpPr>
            <a:spLocks noGrp="1"/>
          </p:cNvSpPr>
          <p:nvPr>
            <p:ph idx="1"/>
          </p:nvPr>
        </p:nvSpPr>
        <p:spPr/>
        <p:txBody>
          <a:bodyPr/>
          <a:lstStyle/>
          <a:p>
            <a:r>
              <a:rPr lang="en-GB" dirty="0"/>
              <a:t>Do you agree that ad-hoc mode should be considered in the context of ELC/802.11br? </a:t>
            </a:r>
          </a:p>
          <a:p>
            <a:endParaRPr lang="en-GB" dirty="0"/>
          </a:p>
          <a:p>
            <a:r>
              <a:rPr lang="en-GB" dirty="0"/>
              <a:t>Yes: 10</a:t>
            </a:r>
          </a:p>
          <a:p>
            <a:r>
              <a:rPr lang="en-GB" dirty="0"/>
              <a:t>No: 7</a:t>
            </a:r>
          </a:p>
          <a:p>
            <a:r>
              <a:rPr lang="en-GB" dirty="0"/>
              <a:t>Abstain: 5</a:t>
            </a:r>
          </a:p>
          <a:p>
            <a:endParaRPr lang="en-GB" dirty="0"/>
          </a:p>
          <a:p>
            <a:r>
              <a:rPr lang="en-GB" dirty="0"/>
              <a:t>Total: 22 </a:t>
            </a:r>
          </a:p>
        </p:txBody>
      </p:sp>
      <p:sp>
        <p:nvSpPr>
          <p:cNvPr id="4" name="Slide Number Placeholder 3">
            <a:extLst>
              <a:ext uri="{FF2B5EF4-FFF2-40B4-BE49-F238E27FC236}">
                <a16:creationId xmlns:a16="http://schemas.microsoft.com/office/drawing/2014/main" id="{44843FDA-CC96-8A96-AB8F-FA51D5FF69C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EFA0F63-08E9-F6D5-FF7B-4FF016F6DBE7}"/>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AB4F7CD0-534A-E0B9-F565-8F10465824DD}"/>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196885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981201"/>
            <a:ext cx="5757663" cy="4113213"/>
          </a:xfrm>
        </p:spPr>
        <p:txBody>
          <a:bodyPr/>
          <a:lstStyle/>
          <a:p>
            <a:pPr>
              <a:buFontTx/>
              <a:buChar char="-"/>
            </a:pPr>
            <a:r>
              <a:rPr lang="en-GB" kern="0" dirty="0"/>
              <a:t>Jan. 2025</a:t>
            </a:r>
          </a:p>
          <a:p>
            <a:pPr lvl="1">
              <a:buFontTx/>
              <a:buChar char="-"/>
            </a:pPr>
            <a:r>
              <a:rPr lang="en-GB" kern="0" dirty="0"/>
              <a:t>Finalize PAR and CSD</a:t>
            </a:r>
          </a:p>
          <a:p>
            <a:pPr lvl="1">
              <a:buFontTx/>
              <a:buChar char="-"/>
            </a:pPr>
            <a:r>
              <a:rPr lang="en-GB" kern="0" dirty="0"/>
              <a:t>WG approval of the PAR and CSD</a:t>
            </a:r>
          </a:p>
          <a:p>
            <a:pPr lvl="1">
              <a:buFontTx/>
              <a:buChar char="-"/>
            </a:pPr>
            <a:endParaRPr lang="en-GB" sz="1800" kern="0" dirty="0"/>
          </a:p>
          <a:p>
            <a:pPr>
              <a:buFontTx/>
              <a:buChar char="-"/>
            </a:pPr>
            <a:r>
              <a:rPr lang="en-GB" kern="0" dirty="0"/>
              <a:t> Mar. 2025</a:t>
            </a:r>
          </a:p>
          <a:p>
            <a:pPr lvl="1">
              <a:buFontTx/>
              <a:buChar char="-"/>
            </a:pPr>
            <a:r>
              <a:rPr lang="en-GB" kern="0" dirty="0"/>
              <a:t>802 LMSC approval of the PAR and acceptance of the CSD</a:t>
            </a:r>
          </a:p>
          <a:p>
            <a:pPr lvl="1">
              <a:buFontTx/>
              <a:buChar char="-"/>
            </a:pPr>
            <a:r>
              <a:rPr lang="en-GB" kern="0" dirty="0"/>
              <a:t>Submit to </a:t>
            </a:r>
            <a:r>
              <a:rPr lang="en-GB" kern="0" dirty="0" err="1"/>
              <a:t>NesCom</a:t>
            </a:r>
            <a:endParaRPr lang="en-GB" kern="0" dirty="0"/>
          </a:p>
          <a:p>
            <a:pPr lvl="1">
              <a:buFontTx/>
              <a:buChar char="-"/>
            </a:pPr>
            <a:endParaRPr lang="en-GB" kern="0" dirty="0"/>
          </a:p>
          <a:p>
            <a:pPr>
              <a:buFontTx/>
              <a:buChar char="-"/>
            </a:pPr>
            <a:r>
              <a:rPr lang="en-GB" kern="0" dirty="0"/>
              <a:t>May 2025</a:t>
            </a:r>
          </a:p>
          <a:p>
            <a:pPr lvl="1">
              <a:buFontTx/>
              <a:buChar char="-"/>
            </a:pPr>
            <a:r>
              <a:rPr lang="en-GB" kern="0" dirty="0"/>
              <a:t>TG start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January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January</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https://web.cvent.com/event/cfbda833-a1ae-4e62-b6c3-fa156738a349/summary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9739</TotalTime>
  <Words>1897</Words>
  <Application>Microsoft Office PowerPoint</Application>
  <PresentationFormat>Widescreen</PresentationFormat>
  <Paragraphs>243</Paragraphs>
  <Slides>17</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January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vt:lpstr>
      <vt:lpstr>Straw Poll</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105</cp:revision>
  <cp:lastPrinted>1601-01-01T00:00:00Z</cp:lastPrinted>
  <dcterms:created xsi:type="dcterms:W3CDTF">2019-08-08T09:50:31Z</dcterms:created>
  <dcterms:modified xsi:type="dcterms:W3CDTF">2025-01-16T08:27:24Z</dcterms:modified>
</cp:coreProperties>
</file>