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58" r:id="rId4"/>
    <p:sldId id="2760" r:id="rId5"/>
    <p:sldId id="2761" r:id="rId6"/>
    <p:sldId id="2759" r:id="rId7"/>
    <p:sldId id="2768" r:id="rId8"/>
    <p:sldId id="2769" r:id="rId9"/>
    <p:sldId id="2762" r:id="rId10"/>
    <p:sldId id="2763" r:id="rId11"/>
    <p:sldId id="2764" r:id="rId12"/>
    <p:sldId id="2765" r:id="rId13"/>
    <p:sldId id="2766" r:id="rId14"/>
    <p:sldId id="2767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322" autoAdjust="0"/>
    <p:restoredTop sz="94660"/>
  </p:normalViewPr>
  <p:slideViewPr>
    <p:cSldViewPr>
      <p:cViewPr varScale="1">
        <p:scale>
          <a:sx n="117" d="100"/>
          <a:sy n="117" d="100"/>
        </p:scale>
        <p:origin x="114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802.11-25/abcdr0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Youhan Kim, Qualcomm Technologies,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802.11-25/abcdr0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Youhan Kim, Qualcomm Technologies,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802.11-25/abcdr0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/>
              <a:t>Youhan Kim, Qualcomm Technologies,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802.11-25/abcdr0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/>
              <a:t>Youhan Kim, Qualcomm Technologies,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8286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89085"/>
            <a:ext cx="11734800" cy="4887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Indoor Enabled AP Signalling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512266"/>
              </p:ext>
            </p:extLst>
          </p:nvPr>
        </p:nvGraphicFramePr>
        <p:xfrm>
          <a:off x="982663" y="2417763"/>
          <a:ext cx="9879012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537736" progId="Word.Document.8">
                  <p:embed/>
                </p:oleObj>
              </mc:Choice>
              <mc:Fallback>
                <p:oleObj name="Document" r:id="rId3" imgW="10512000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417763"/>
                        <a:ext cx="9879012" cy="2384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8FF610-A251-43FB-A388-8B14859DE8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C63AF7-266B-4116-B535-EFEA06EBA0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8697F-4F02-41D3-BF41-AEF4575A1F0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AEB7-351A-F537-1029-1499DB9F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1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35809-F3FC-FD08-131E-BF371916F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89085"/>
            <a:ext cx="8001000" cy="48863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Legacy clients will see value 18 as value 2 (VLP)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legacy devices to connect with C2C APs using VLP regulations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Updated clients will understand value 18 as C2C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Hence, benefit from the higher TX power allowed by C2C regulations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Deprecate value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FB4FC-39CD-F1E9-A732-B0AB0485F2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61218-6831-8CB4-68F7-FE65046526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DB50530-A9B5-E6A7-EA0D-0A79C4A82F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1DF70A5-9668-14F5-CA1E-95FA48717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63500"/>
              </p:ext>
            </p:extLst>
          </p:nvPr>
        </p:nvGraphicFramePr>
        <p:xfrm>
          <a:off x="8229600" y="2133600"/>
          <a:ext cx="3796983" cy="368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2343">
                  <a:extLst>
                    <a:ext uri="{9D8B030D-6E8A-4147-A177-3AD203B41FA5}">
                      <a16:colId xmlns:a16="http://schemas.microsoft.com/office/drawing/2014/main" val="845009826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385044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737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3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Standard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18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Very low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28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enabled AP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(deprecated)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02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4 - 6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28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 role not relevant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275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standard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33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9 - </a:t>
                      </a:r>
                      <a:r>
                        <a:rPr lang="en-US" sz="1600" strike="sngStrike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613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Indoor enabled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8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19-31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505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AA16AAF-6272-6A5A-8047-1C77B11E7457}"/>
              </a:ext>
            </a:extLst>
          </p:cNvPr>
          <p:cNvSpPr txBox="1"/>
          <p:nvPr/>
        </p:nvSpPr>
        <p:spPr>
          <a:xfrm>
            <a:off x="8925174" y="1795046"/>
            <a:ext cx="233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Regulatory Info subfield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53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F8DDE-FC94-DD04-3673-4F83F700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75984-B9E7-C8A1-7488-F7A8AD807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change to the Regulatory Info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keep to the current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Instead use the Transmit Power Envelope element to convey the C2C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Power Envelope element currently has six Interpretation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0E07A-3683-6B99-B10D-013C1B8017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17DD1-B91A-0509-508C-5D37C000F6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F40629-2396-0719-0802-2E0B6476FE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491848-C88F-FDB7-5735-FDB77A621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66" y="3429000"/>
            <a:ext cx="3505200" cy="10350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A5A103-72C6-AB9E-FD9F-142FC5E98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5077866"/>
            <a:ext cx="2994735" cy="109433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CBDEDD3-859F-D2C8-86D6-B0A127A05D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057400" y="3946546"/>
            <a:ext cx="762000" cy="12350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F8C21-2461-80EB-C515-70A4CDC31B07}"/>
              </a:ext>
            </a:extLst>
          </p:cNvPr>
          <p:cNvCxnSpPr>
            <a:cxnSpLocks/>
          </p:cNvCxnSpPr>
          <p:nvPr/>
        </p:nvCxnSpPr>
        <p:spPr bwMode="auto">
          <a:xfrm>
            <a:off x="3375734" y="3946546"/>
            <a:ext cx="739066" cy="12350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000FF4F8-80D2-B0D0-E0FE-9A0CC73A8F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0091" y="3429000"/>
            <a:ext cx="5161696" cy="124788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6F53E07-7DFE-CDD5-BE55-31C81B02919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18179"/>
          <a:stretch/>
        </p:blipFill>
        <p:spPr>
          <a:xfrm>
            <a:off x="5739859" y="4694872"/>
            <a:ext cx="5309141" cy="1244829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29CD394-F5C2-14A7-81AF-5020481E4856}"/>
              </a:ext>
            </a:extLst>
          </p:cNvPr>
          <p:cNvSpPr/>
          <p:nvPr/>
        </p:nvSpPr>
        <p:spPr bwMode="auto">
          <a:xfrm>
            <a:off x="6195135" y="4921769"/>
            <a:ext cx="3253665" cy="41223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F387E16-51BD-BD44-A595-24ADCEAB01AD}"/>
              </a:ext>
            </a:extLst>
          </p:cNvPr>
          <p:cNvSpPr/>
          <p:nvPr/>
        </p:nvSpPr>
        <p:spPr bwMode="auto">
          <a:xfrm rot="20470893">
            <a:off x="3386331" y="4860925"/>
            <a:ext cx="2417207" cy="412231"/>
          </a:xfrm>
          <a:prstGeom prst="rightArrow">
            <a:avLst/>
          </a:prstGeom>
          <a:solidFill>
            <a:srgbClr val="00B8FF">
              <a:alpha val="50000"/>
            </a:srgbClr>
          </a:solidFill>
          <a:ln w="9525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674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5B921-CDD6-20E4-08F3-23D07B751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1BC42-88E3-4C0C-992B-7E7A209BC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2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C8D4-3E53-A704-3CBC-976B1A0C2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1"/>
            <a:ext cx="11734800" cy="510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“Additional regulatory client EIRP (PSD)” interpretation is currently used only when the Regulatory Info is Indoor standard power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is for Indoor enabled AP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Regulatory Info value 2 (VLP)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Include TPE element with interpretation “Additional regulatory</a:t>
            </a:r>
            <a:br>
              <a:rPr lang="en-US" dirty="0"/>
            </a:br>
            <a:r>
              <a:rPr lang="en-US" dirty="0"/>
              <a:t>client EIRP (PSD)”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 power level indicated corresponds to TX power allowed by</a:t>
            </a:r>
            <a:br>
              <a:rPr lang="en-US" dirty="0"/>
            </a:br>
            <a:r>
              <a:rPr lang="en-US" dirty="0"/>
              <a:t>C2C regulations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would detect that the AP is using C2C regulations</a:t>
            </a:r>
            <a:br>
              <a:rPr lang="en-US" dirty="0"/>
            </a:br>
            <a:r>
              <a:rPr lang="en-US" dirty="0"/>
              <a:t>by the presence of the TPE elements with interpretation</a:t>
            </a:r>
            <a:br>
              <a:rPr lang="en-US" dirty="0"/>
            </a:br>
            <a:r>
              <a:rPr lang="en-US" dirty="0"/>
              <a:t>“Additional regulatory client EIRP (PSD)”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3CED6-E627-E544-7F1C-9DA1EB2C8C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2FC85-43A9-9E50-DCF5-2B088B5B69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5A9DC1-7EEB-DDFA-B79F-02DA77F559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DE2FEB-6850-44D0-E450-007B45D54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10" y="3855192"/>
            <a:ext cx="4246027" cy="20035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C7C9D4-D52C-5049-E969-605209B12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18618"/>
            <a:ext cx="6906185" cy="8202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61795F-5BDD-62CB-0271-1B1BC56BB3EB}"/>
              </a:ext>
            </a:extLst>
          </p:cNvPr>
          <p:cNvSpPr txBox="1"/>
          <p:nvPr/>
        </p:nvSpPr>
        <p:spPr>
          <a:xfrm>
            <a:off x="8398189" y="2202142"/>
            <a:ext cx="1350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tx1"/>
                </a:solidFill>
              </a:rPr>
              <a:t>REVme</a:t>
            </a:r>
            <a:r>
              <a:rPr lang="en-US" sz="1100" dirty="0">
                <a:solidFill>
                  <a:schemeClr val="tx1"/>
                </a:solidFill>
              </a:rPr>
              <a:t> D7.0 P5923</a:t>
            </a:r>
          </a:p>
        </p:txBody>
      </p:sp>
    </p:spTree>
    <p:extLst>
      <p:ext uri="{BB962C8B-B14F-4D97-AF65-F5344CB8AC3E}">
        <p14:creationId xmlns:p14="http://schemas.microsoft.com/office/powerpoint/2010/main" val="365577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7519-7A52-9C8A-BC1F-7E2E09BE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45F09-8503-6C66-0D93-B8D122EAE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signaling for Indoor enabled (C2C) AP is unfortunately not compatible w/ significant number of legacy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Devices based in Linux do not include APs with Regulatory Info value equal to 3 in the WLAN scan results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proposed two options to enable Indoor enabled AP operation while keeping backwards compatibility to 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1C8AF-D734-BD3B-7965-CBD2502AE7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C33AB-2431-31A3-D721-7C8BB59A5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955DA1-0EEE-4FAE-12B0-0E2DBF7A8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245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1982-5F61-F8E8-2170-9092B3C51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34E61-6F75-A742-EE3D-FC3EE7A8B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prefer to fix the Indoor enabled AP signaling?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Increase the Regulatory Info subfield to 5 bits, and use value 18 to indicate Indoor enabled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Regulatory Info value 2 and include TPE element with interpretation “Additional regulatory…” to indicate Indoor enabled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 – Regulatory Info value 3 to be deprecated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CD51D-A064-AAF3-FC1E-28D07C5CF0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E4D9A-8583-AB1F-7FF1-DAA5207A3B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310D95-E24B-967A-6099-52A9F5E36D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28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the 6 GHz band, Regulatory Info subfield (in the HE Operation element) is used to convey regulatory related information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E.g., used by non-AP STAs to determine information such as the allowed max. TX power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C1A763-4C1B-4FC5-B783-E184B34E59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99D405-690A-4455-B4B3-2381353356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AF770-89C3-4BE2-9E0C-34342F6CC6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92FA41-EA50-2811-7B36-87D6B99B3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959" y="2962189"/>
            <a:ext cx="4371049" cy="34882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7ECF9E-0DB0-8BDB-FC9A-EA996D4F6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4567" y="2962189"/>
            <a:ext cx="5045260" cy="27536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1F987E-9ABC-6855-8477-E10D3A8C1ECE}"/>
              </a:ext>
            </a:extLst>
          </p:cNvPr>
          <p:cNvSpPr txBox="1"/>
          <p:nvPr/>
        </p:nvSpPr>
        <p:spPr>
          <a:xfrm>
            <a:off x="533400" y="433697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REVme</a:t>
            </a:r>
            <a:r>
              <a:rPr lang="en-US" sz="1800" dirty="0">
                <a:solidFill>
                  <a:schemeClr val="tx1"/>
                </a:solidFill>
              </a:rPr>
              <a:t> D7.0 P5921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20D25-C641-58C6-0465-8CDA62713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82612"/>
          </a:xfrm>
        </p:spPr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0BCA-341D-F0A1-8949-62558AED8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47791"/>
            <a:ext cx="11734800" cy="5129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must Indoor AP (a.k.a. LPI AP) is permitted to operate in the 6 GHz band without having to check for incumbent systems using database lookup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Max. TX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FCC	:  -1 dBm/MHz (non-AP STA)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Japan	: 10 dBm/MHz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of the requirements is that the AP must be an ‘indoor’ device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cannot have weather resistant enclosure, cannot operate on battery power, etc. in case of FCC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Client-to-Client (C2C) communication cannot benefit from the LPI rules as the client devices often do not meet the indoor requirement (e.g., battery operation)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Examples of C2C communication: Soft AP, P2P,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regulatory bodies are enabling Very Lower Power (VLP) devices which is not subject to ‘indoor’ requirement, but at much lower max. TX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FCC	: -5 dBm/MHz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Japan	:  1 dBm/MHz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A7792-9A99-F2E1-EAA2-EA728CC451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DF7F7-0B3D-60AA-90EF-27D6861E69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1E9B9-4BCB-C97B-CE59-D975AAEE66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59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CC1F6-530B-3F39-C211-4B219CEC1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4789D-E704-B5F0-EC9B-C23E039AF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0E3C-E4A5-475E-E735-F0FA10C4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Japan has enabled C2C communication in the 6GHz where if a device can hear an indoor AP, then the device may transmit using TX power level higher than that allowed by VLP regulations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phone acting as a Soft AP may use 10 dBm/MHz TX power instead of 1 dBm/MHz (VLP) if the phone can hear another indoor AP (LPI AP or Indoor Standard Power AP)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C2C is under consideration in other regulatory bodies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0B3C2-790D-4A94-D9C0-3C7E053DE0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B21FE-6733-69CA-7634-E4707E7A64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48E674-820A-9ADD-8EEE-0BDDBA8DFD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88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5818-A82A-A1D2-08C2-B1BD54ED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41333"/>
          </a:xfrm>
        </p:spPr>
        <p:txBody>
          <a:bodyPr/>
          <a:lstStyle/>
          <a:p>
            <a:r>
              <a:rPr lang="en-US" dirty="0"/>
              <a:t>Why Does an AP Need to Indicate C2C?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30E46-B5FA-28AD-20DA-AF7A9B97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06511"/>
            <a:ext cx="11734800" cy="51704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Japan is the only country which currently allows C2C operation, US and other countries are also reviewing C2C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C2C regulations might differ between different regulatory regions, but there are largely three possibilities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Each end of the link can be enabled separately to use C2C power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STA2 associated to AP1 could use C2C TX power if STA2 can hear another indoor AP3 independent of whether AP1 can also hear some indoor AP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Both ends of the link need to be enabled by indoor AP(s)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STA2 associated to AP1 may use C2C TX power only if both AP1 and STA2 can hear indoor AP(s), but not necessarily the same indoor AP(s)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Both end of the link need to be enabled by the same indoor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STA2 associated to AP1 may use C2C TX power only if both AP1 and STA2 can hear the same indoor AP3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#2 and #3 require APs to advertise that the AP is enabled by another indoor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41CD9-019F-DD3E-969F-CABCF1BEC9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B6B4A-30A2-B4E6-3CEC-9434374736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2B5C7C-DB62-856C-BBE8-8BD67CDAA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07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4898E-6685-ECC2-4B12-6E7B1BDAE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7011-DFE4-9F4D-28DB-26E05291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Observed in the Field:</a:t>
            </a:r>
            <a:br>
              <a:rPr lang="en-US" dirty="0"/>
            </a:br>
            <a:r>
              <a:rPr lang="en-US" dirty="0"/>
              <a:t>Devices using Linux Kernel Cannot Connect to C2C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C165A-D214-8FE5-5E7F-9C8192631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653415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has designated Regulatory Info value “3” to allow an AP to announce that it is operating under the C2C regulations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Unfortunately, field tests show that APs w/ Regulatory Info = 3 are not included in the WLAN scan results in devices using Linux kernel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a vendor specific issue, but an issue in the Linux kernel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Android devices, laptops/PCs using Linux, IOT devices based on Linux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1378A-1CDB-E390-C84C-22830A0189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484E3-20AE-74DE-E115-5B81129A5F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06F408-BA5C-63D0-AB61-4623D7EF4A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BE4443-C6C4-B6B3-6313-3DE6DA641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1" y="1878482"/>
            <a:ext cx="5334000" cy="4256689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5E5EA2A-014C-9A1A-C4AE-06B771127AD7}"/>
              </a:ext>
            </a:extLst>
          </p:cNvPr>
          <p:cNvSpPr/>
          <p:nvPr/>
        </p:nvSpPr>
        <p:spPr bwMode="auto">
          <a:xfrm>
            <a:off x="7239000" y="5159649"/>
            <a:ext cx="4572000" cy="703263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069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2B11-EA63-1F9D-4437-2038AA3A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Devices using Linux Kernel Cannot Connect to C2C APs: Impact / 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BED2-A215-B57C-B514-57837CCF4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117348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Because devices using Linux kernel cannot connect to C2C APs (huge interop issue), C2C APs have no other choice but to advertise themselves as a VLP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if the Linux kernel is ‘fixed’, C2C capable APs would not know when all Linux based devices in the field has received the kernel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Hence, Regulatory Info = 3 (C2C) is unusable unfortunately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Suppose a non-AP STA2 is capable of C2C in regions where STA2 needs to know that the AP is also C2C enabled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since C2C capable APs cannot advertise themselves as C2C APs due to the interop issue with Linux based devices, STA2 cannot use/benefit from C2C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if STA2 is not based on Linux kernel, STA2 would not be able to benefit from C2C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105FE-F3D5-7BB5-F589-5D6FFADCA9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5F68C-6502-5FAA-F084-9E23ED3BAC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08CED8-79A5-B31C-AA6E-DEE1CA849F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46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174E1-2EE1-4317-AA54-F8E90DFC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9BC26-A272-21B1-118F-6C68B9F6D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Spoof the AP regulatory type signaling such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devices see the C2C AP as a VLP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Provide basic interoperability to legacy devices, albeit using lower TX power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Updated STAs can understand that the AP is in fact a C2C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Hence, can make use of higher TX power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25E7A-7894-BE10-4096-E4C14487C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52E10-C73C-BF56-EC77-2ABC196C2D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AB2C7-AC9A-434D-EEEC-2CFE478811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65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E0673-6B0F-DFCE-B0D1-0E24E496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–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893C9-1CE0-3189-8A45-6EF25B96B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89085"/>
            <a:ext cx="11734800" cy="12382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Extend the Regulatory Info subfield in the HE Operation element to 5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value “18” to designate an Indoor enabled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FB32D6-E431-B1A0-4DB9-205BD904DE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8D23C-9444-2883-F92D-69D3374DD7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Youhan Kim, Qualcomm Technologies,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6E87BB-90B0-81F9-A458-82285466DF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342DBF-2257-58D3-04BC-AF5D3A7F0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995" y="2676265"/>
            <a:ext cx="4505954" cy="160042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158838B-66E7-E7B1-F181-0EFECF29481C}"/>
              </a:ext>
            </a:extLst>
          </p:cNvPr>
          <p:cNvSpPr/>
          <p:nvPr/>
        </p:nvSpPr>
        <p:spPr bwMode="auto">
          <a:xfrm>
            <a:off x="2057381" y="5513841"/>
            <a:ext cx="914400" cy="533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Channel width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B584B4-4112-696D-3023-FA05F4123F7C}"/>
              </a:ext>
            </a:extLst>
          </p:cNvPr>
          <p:cNvSpPr/>
          <p:nvPr/>
        </p:nvSpPr>
        <p:spPr bwMode="auto">
          <a:xfrm>
            <a:off x="2971781" y="5513841"/>
            <a:ext cx="914400" cy="533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Duplicate Beacon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DC5AA9-362F-D882-760F-34F38A7789BE}"/>
              </a:ext>
            </a:extLst>
          </p:cNvPr>
          <p:cNvSpPr/>
          <p:nvPr/>
        </p:nvSpPr>
        <p:spPr bwMode="auto">
          <a:xfrm>
            <a:off x="3886181" y="5513841"/>
            <a:ext cx="1305552" cy="5334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Regulatory Info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463E46-2463-C50D-C689-1C06800F3A65}"/>
              </a:ext>
            </a:extLst>
          </p:cNvPr>
          <p:cNvSpPr txBox="1"/>
          <p:nvPr/>
        </p:nvSpPr>
        <p:spPr>
          <a:xfrm>
            <a:off x="2041039" y="52508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371AFB-A99E-3F41-F082-5BFBC53C8DA0}"/>
              </a:ext>
            </a:extLst>
          </p:cNvPr>
          <p:cNvSpPr txBox="1"/>
          <p:nvPr/>
        </p:nvSpPr>
        <p:spPr>
          <a:xfrm>
            <a:off x="2581890" y="52508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FC8567-FAA7-9EC9-FF2B-8ECE12332200}"/>
              </a:ext>
            </a:extLst>
          </p:cNvPr>
          <p:cNvSpPr txBox="1"/>
          <p:nvPr/>
        </p:nvSpPr>
        <p:spPr>
          <a:xfrm>
            <a:off x="3282187" y="52508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6305F8-B594-74D9-8DB8-5FF38BF0C055}"/>
              </a:ext>
            </a:extLst>
          </p:cNvPr>
          <p:cNvSpPr txBox="1"/>
          <p:nvPr/>
        </p:nvSpPr>
        <p:spPr>
          <a:xfrm>
            <a:off x="3918282" y="52508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6861E4-B568-E14C-2AE2-7D4013249669}"/>
              </a:ext>
            </a:extLst>
          </p:cNvPr>
          <p:cNvSpPr txBox="1"/>
          <p:nvPr/>
        </p:nvSpPr>
        <p:spPr>
          <a:xfrm>
            <a:off x="4792455" y="5250833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5349D3-80AD-CCE0-D70E-68043B610BFA}"/>
              </a:ext>
            </a:extLst>
          </p:cNvPr>
          <p:cNvSpPr txBox="1"/>
          <p:nvPr/>
        </p:nvSpPr>
        <p:spPr>
          <a:xfrm>
            <a:off x="2335686" y="60583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B55BFD-E79B-E3E4-6D41-C601BD2BE1AF}"/>
              </a:ext>
            </a:extLst>
          </p:cNvPr>
          <p:cNvSpPr txBox="1"/>
          <p:nvPr/>
        </p:nvSpPr>
        <p:spPr>
          <a:xfrm>
            <a:off x="3250086" y="60583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99ED85-5148-79B7-FB5B-B59E9AF02030}"/>
              </a:ext>
            </a:extLst>
          </p:cNvPr>
          <p:cNvSpPr txBox="1"/>
          <p:nvPr/>
        </p:nvSpPr>
        <p:spPr>
          <a:xfrm>
            <a:off x="4404702" y="60583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A00D3E-84CD-D73E-9DE4-AA049EFFBA6A}"/>
              </a:ext>
            </a:extLst>
          </p:cNvPr>
          <p:cNvSpPr txBox="1"/>
          <p:nvPr/>
        </p:nvSpPr>
        <p:spPr>
          <a:xfrm>
            <a:off x="1631127" y="6058374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Bits: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31D2495D-7C02-3210-CB24-83F10E605F88}"/>
              </a:ext>
            </a:extLst>
          </p:cNvPr>
          <p:cNvSpPr/>
          <p:nvPr/>
        </p:nvSpPr>
        <p:spPr bwMode="auto">
          <a:xfrm rot="5400000">
            <a:off x="3369744" y="4566463"/>
            <a:ext cx="419300" cy="36353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8BDDC6-5FB1-50EA-51F1-E3D631EC37D6}"/>
              </a:ext>
            </a:extLst>
          </p:cNvPr>
          <p:cNvSpPr txBox="1"/>
          <p:nvPr/>
        </p:nvSpPr>
        <p:spPr>
          <a:xfrm>
            <a:off x="178303" y="3198167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Current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91D8E6-21EF-2A4A-7E59-D5B0B87F4B83}"/>
              </a:ext>
            </a:extLst>
          </p:cNvPr>
          <p:cNvSpPr txBox="1"/>
          <p:nvPr/>
        </p:nvSpPr>
        <p:spPr>
          <a:xfrm>
            <a:off x="126401" y="5133035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Proposed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DB25892-5B5D-29E8-50C7-DD177F59F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703275"/>
              </p:ext>
            </p:extLst>
          </p:nvPr>
        </p:nvGraphicFramePr>
        <p:xfrm>
          <a:off x="7512921" y="2640470"/>
          <a:ext cx="3796983" cy="368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2343">
                  <a:extLst>
                    <a:ext uri="{9D8B030D-6E8A-4147-A177-3AD203B41FA5}">
                      <a16:colId xmlns:a16="http://schemas.microsoft.com/office/drawing/2014/main" val="845009826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385044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737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3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Standard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118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Very low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28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enabled AP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(deprecated)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802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4 - 6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28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 role not relevant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275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Indoor standard power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233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9 - </a:t>
                      </a:r>
                      <a:r>
                        <a:rPr lang="en-US" sz="1600" strike="sngStrike" dirty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613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Indoor enabled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8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19-31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5051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AC15EAD0-6CF6-79F4-85E5-83731EE5A12C}"/>
              </a:ext>
            </a:extLst>
          </p:cNvPr>
          <p:cNvSpPr txBox="1"/>
          <p:nvPr/>
        </p:nvSpPr>
        <p:spPr>
          <a:xfrm>
            <a:off x="8208495" y="2301916"/>
            <a:ext cx="233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Regulatory Info subfield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5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70C0"/>
      </a:hlink>
      <a:folHlink>
        <a:srgbClr val="0070C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1516</Words>
  <Application>Microsoft Office PowerPoint</Application>
  <PresentationFormat>Widescreen</PresentationFormat>
  <Paragraphs>202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Office Theme</vt:lpstr>
      <vt:lpstr>Document</vt:lpstr>
      <vt:lpstr>Indoor Enabled AP Signalling</vt:lpstr>
      <vt:lpstr>Background</vt:lpstr>
      <vt:lpstr>Background (2)</vt:lpstr>
      <vt:lpstr>Background (3)</vt:lpstr>
      <vt:lpstr>Why Does an AP Need to Indicate C2C?</vt:lpstr>
      <vt:lpstr>Issue Observed in the Field: Devices using Linux Kernel Cannot Connect to C2C APs</vt:lpstr>
      <vt:lpstr>Devices using Linux Kernel Cannot Connect to C2C APs: Impact / Current Status</vt:lpstr>
      <vt:lpstr>Proposed Solution – High Level</vt:lpstr>
      <vt:lpstr>Proposed Solution – Option 1</vt:lpstr>
      <vt:lpstr>Proposed Solution – Option 1 (cont’d)</vt:lpstr>
      <vt:lpstr>Proposed Solution – Option 2</vt:lpstr>
      <vt:lpstr>Proposed Solution – Option 2 (cont’d)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C2C AP Signaling</dc:title>
  <dc:creator/>
  <cp:keywords/>
  <cp:lastModifiedBy>Youhan Kim</cp:lastModifiedBy>
  <cp:revision>181</cp:revision>
  <cp:lastPrinted>1601-01-01T00:00:00Z</cp:lastPrinted>
  <dcterms:created xsi:type="dcterms:W3CDTF">2018-05-10T15:59:06Z</dcterms:created>
  <dcterms:modified xsi:type="dcterms:W3CDTF">2025-01-12T21:33:23Z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2019-03-15 16:56:13Z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