
<file path=[Content_Types].xml><?xml version="1.0" encoding="utf-8"?>
<Types xmlns="http://schemas.openxmlformats.org/package/2006/content-types">
  <Default Extension="doc" ContentType="application/msword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62" r:id="rId4"/>
    <p:sldId id="265" r:id="rId5"/>
    <p:sldId id="267" r:id="rId6"/>
    <p:sldId id="266" r:id="rId7"/>
    <p:sldId id="268" r:id="rId8"/>
    <p:sldId id="269" r:id="rId9"/>
    <p:sldId id="270" r:id="rId10"/>
    <p:sldId id="272" r:id="rId11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651" autoAdjust="0"/>
    <p:restoredTop sz="94660"/>
  </p:normalViewPr>
  <p:slideViewPr>
    <p:cSldViewPr>
      <p:cViewPr varScale="1">
        <p:scale>
          <a:sx n="132" d="100"/>
          <a:sy n="132" d="100"/>
        </p:scale>
        <p:origin x="192" y="568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1/12/25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465D53FD-DB5F-4815-BF01-6488A8FBD18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CA5AFF69-4AEE-4693-9CD6-98E2EBC076EC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35E0D7E8-EBB2-4683-98FD-8E18BC106EDA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Jarkko Kneckt, Apple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Jarkko Kneckt, Apple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January 2025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Jarkko Kneckt, Apple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2025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Jarkko Kneckt, Apple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2025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Jarkko Kneckt, Apple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2025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Jarkko Kneckt, Apple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2025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Jarkko Kneckt, Apple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Jarkko Kneckt, Apple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Jarkko Kneckt, Apple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January 2025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Jarkko Kneckt, Apple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 dirty="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802.11-24/136r0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4_Document.doc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BPE AP Discovery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367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2024-12-06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January 2025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Jarkko Kneckt, Apple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0602839"/>
              </p:ext>
            </p:extLst>
          </p:nvPr>
        </p:nvGraphicFramePr>
        <p:xfrm>
          <a:off x="993775" y="2490788"/>
          <a:ext cx="10272713" cy="233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0439400" imgH="2387600" progId="Word.Document.8">
                  <p:embed/>
                </p:oleObj>
              </mc:Choice>
              <mc:Fallback>
                <p:oleObj name="Document" r:id="rId3" imgW="10439400" imgH="2387600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2490788"/>
                        <a:ext cx="10272713" cy="2333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8E5D9-2A89-DED7-3BFA-366FA5BD6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the TK Protected AP Information Query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64EE6-FB80-E194-36F1-C4AD4887F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751015"/>
            <a:ext cx="10361084" cy="4343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Only the identification key and master key may be preshared to a BPE STA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STA memory consumption for preshared parameters is reduced 	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BPE AP may verify whether the scanning STA is authorized to get the BSS parameters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The BPE AP parameters do not leak to an attacker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The scanning  STA privacy is improved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Scan request parameters do not leak to third devices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BPE STA may scan all AP parameters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RSNE and RSNXE mismatch does not prevent authentication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STA can optimize association: STA knows available links and AP parameters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The AP parameters are integrity protected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The requesting STA may verify the parameters integrity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The protected scanning optimizations reduce the number of transmitted frames and scanning delays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D38FA2-E768-4344-E4D2-FEB843F0210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5F85D0-0B84-83E0-A2F1-3382C835132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Jarkko Kneckt, Apple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446B6F5-D162-BBD1-DBC7-F47299039CD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6340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This submission is related to discovery of the BSS Privacy Enhanced APs.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Currently 802.11bi assumes that BPE AP parameters, required to authenticate and associate with the BPE AP, are preshared to the BPE non-AP STA. For instance, RSNE and RSNXE are such preshared parameters.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This submission introduces PASN TK protected AP capabilities and operations elements obtaining signaling that allows AP to securely provide its parameters to a BPE STA. The PASN signaling allows AP to check whether the requesting STA is allowed to receive the AP information.  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Normative text for TK protected BPE AP scanning is provided in submission 11-25-135r0. 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Jarkko Kneckt, Apple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2025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1065213"/>
          </a:xfrm>
        </p:spPr>
        <p:txBody>
          <a:bodyPr wrap="square" anchor="ctr">
            <a:normAutofit/>
          </a:bodyPr>
          <a:lstStyle/>
          <a:p>
            <a:r>
              <a:rPr lang="en-GB" dirty="0"/>
              <a:t>Background: BPE AP Discovery 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sz="half" idx="2"/>
          </p:nvPr>
        </p:nvSpPr>
        <p:spPr>
          <a:xfrm>
            <a:off x="5882215" y="1981201"/>
            <a:ext cx="5852585" cy="4113213"/>
          </a:xfrm>
        </p:spPr>
        <p:txBody>
          <a:bodyPr wrap="square" anchor="t">
            <a:normAutofit fontScale="92500" lnSpcReduction="20000"/>
          </a:bodyPr>
          <a:lstStyle/>
          <a:p>
            <a:pPr>
              <a:buFont typeface="Times New Roman" pitchFamily="16" charset="0"/>
              <a:buChar char="•"/>
            </a:pPr>
            <a:r>
              <a:rPr lang="en-GB" dirty="0"/>
              <a:t>BSS Privacy Enhancements protect AP and STA privacy 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/>
              <a:t>The legacy STAs are not able to associate with BPE AP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/>
              <a:t>All transmitted data and management frames are encrypted in BPE</a:t>
            </a:r>
          </a:p>
          <a:p>
            <a:pPr>
              <a:buFont typeface="Times New Roman" pitchFamily="16" charset="0"/>
              <a:buChar char="•"/>
            </a:pPr>
            <a:r>
              <a:rPr lang="en-GB" dirty="0"/>
              <a:t>Currently: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/>
              <a:t> BPE STAs are preconfigured with the AP parameters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/>
              <a:t>Only preconfigured STAs may detect the AP from the Privacy Beacons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/>
              <a:t>No AP parameters discovery defined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January 2025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/>
              <a:t>Jarkko Kneckt, Apple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Slide </a:t>
            </a:r>
            <a:fld id="{8DC72EFA-1DF8-481C-8B66-C8A1D5DAFDEA}" type="slidenum">
              <a:rPr lang="en-GB"/>
              <a:pPr>
                <a:spcAft>
                  <a:spcPts val="600"/>
                </a:spcAft>
              </a:pPr>
              <a:t>3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CC9145-E307-3144-46DC-B579888BBE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920" y="5311211"/>
            <a:ext cx="5302295" cy="9371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AD9AFD8-DD01-B485-91F7-9CF85C296392}"/>
              </a:ext>
            </a:extLst>
          </p:cNvPr>
          <p:cNvSpPr txBox="1"/>
          <p:nvPr/>
        </p:nvSpPr>
        <p:spPr>
          <a:xfrm>
            <a:off x="579920" y="4824317"/>
            <a:ext cx="530229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effectLst/>
                <a:latin typeface="Gill Sans" panose="020B0502020104020203" pitchFamily="34" charset="-79"/>
                <a:cs typeface="Gill Sans" panose="020B0502020104020203" pitchFamily="34" charset="-79"/>
              </a:rPr>
              <a:t>The BPE AP and associated STA anonymize their addresses periodically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49332BE-DD18-A227-47AA-A691D98300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963" y="1771410"/>
            <a:ext cx="5654727" cy="301629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20E92-79AF-C817-97AE-E99F675AA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Minimum Set of Parameters for Authentication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794A2A2-96E4-569D-57A3-35EB4CE2C13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2400" y="2077395"/>
            <a:ext cx="5078413" cy="409480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A66026-4BF9-0851-A7A0-DF88563537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53000" y="1981201"/>
            <a:ext cx="7086600" cy="411321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/>
              <a:t>STA needs to set the correct RSNE and RSNXE parameters: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1400" dirty="0"/>
              <a:t>RSNE: Individual cipher and AKM needs to be supported by AP  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1400" dirty="0"/>
              <a:t>RSNE: Group cipher (GTK) and group integrity cipher (IGTK) of the AP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1400" dirty="0"/>
              <a:t>RSNXE: STA needs to support the same settings as the AP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/>
              <a:t>Currently, RSNE and RSNXE parameters are preshared to the STA 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1400" dirty="0"/>
              <a:t>Presharing works for mobile APs, because typically mobile AP uses the same RSNE settings </a:t>
            </a:r>
            <a:endParaRPr lang="en-US" sz="1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/>
              <a:t>STA obtains the complete set of BPE AP parameters in association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1400" dirty="0"/>
              <a:t>Even if the STA uses poor parameters, the STA may associate again with the parameter values optimized for the mobile AP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/>
              <a:t>STA may test of the RSNE and RSNXE configurations one-by-one to find a suitable setting (brute force approach)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1400" dirty="0"/>
              <a:t>This has high overhead and complexity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1400" dirty="0"/>
              <a:t>BPE AP may consider this as security attack and stop responding to the STA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FC1298-1781-141E-FB8A-84889CFABCF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January 2025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74EF75-4214-3EF0-8944-6A44252A522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Jarkko Kneckt, Apple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38B8C0-8CBE-7E6E-EEED-D57C3E753D3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1CD163DD-D5E7-41DA-95F2-71530C24F8C3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7896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B2C481-5158-8B71-2526-8BC7004F7C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7CF34-7777-D0AC-CF36-B5A15CADE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Level Proposal: PASN Protected AP Discovery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75209B8-A69F-C924-8555-F2A8537C06C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73367" y="2133600"/>
            <a:ext cx="4370083" cy="3128582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A9E618-ED5E-6995-63E7-4ABE80E01F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4400" y="1751013"/>
            <a:ext cx="7162800" cy="4343401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PASN allows a STA to create Temporary Key (TK) to protect management frames transmitted before association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TK could be used to protect active scanning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PASN creates a temporary key (TK) with or w/o authenticating the STA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PMKID (pointer to previous association) may be added to identify/authenticate the STA that requests key setup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If the PMKID is not added, the AP does not identify the STA, just a TK is created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BC7563-74FC-80FE-A6EE-D9DE8371EBC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January 2025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5CDEF4-1A69-1DAF-DC87-45BCF77A105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Jarkko Kneckt, Apple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5467B6-E9D9-F5BE-9245-293133A60F7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1CD163DD-D5E7-41DA-95F2-71530C24F8C3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4974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35113-F062-6D48-388C-3F6D9B460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1: STA Identifier in PASN Protected AP Discovery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13C439E-9E4C-88F7-BA09-8FDE39B54D8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2611" y="2133600"/>
            <a:ext cx="4476520" cy="3204782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9CB92F-FBEB-5DB3-2BC2-4C1C14331E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981201"/>
            <a:ext cx="7315200" cy="411321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Challenge</a:t>
            </a:r>
            <a:r>
              <a:rPr lang="en-US" sz="2400" dirty="0"/>
              <a:t>: The PMKID is created in the first authentication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STAs may have not authenticated, so no PMKID available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The PMKID identifies the STA / authentication. A scanning STA may not desire to be identified to protect its privacy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F431EB-25CC-407C-CBA8-B2CD81926E7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January 2025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376558-41D0-E164-A395-F85E2FAD6A0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Jarkko Kneckt, Apple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B514ED-EE7A-A00C-2184-E276D372677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1CD163DD-D5E7-41DA-95F2-71530C24F8C3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5510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computer code&#10;&#10;Description automatically generated">
            <a:extLst>
              <a:ext uri="{FF2B5EF4-FFF2-40B4-BE49-F238E27FC236}">
                <a16:creationId xmlns:a16="http://schemas.microsoft.com/office/drawing/2014/main" id="{0841453D-5837-3D28-C197-CDE2423A5B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047127"/>
            <a:ext cx="6694419" cy="14282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DC7CAC-5638-D26A-2DAD-2F54A9898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Proposal1: STA-ID to identify STA PASN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CE15C15-7211-BCA0-21CF-A3957E9AD26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88986" y="1600200"/>
            <a:ext cx="4085699" cy="2849169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A93F0E-B65E-8037-EDFD-96C35B2897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05400" y="1524001"/>
            <a:ext cx="6781800" cy="457041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The STA-ID indicates whether the transmitter is allowed to obtain AP parameters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AP verifies the STA-ID with a single HASH calculation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PASN setup is continued only, if the STA-ID is verified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STA-ID value is for one-time use: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The AP OTA address changes per epoch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STA shall change its MAC address for each PASN protected active scanning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4027FB-E7B8-5267-338F-2B46177B42F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January 2025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5D80D9-41CC-1972-A875-9395419C208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Jarkko Kneckt, Apple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ACD19E-4512-BDE7-4898-9AB65820FA8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1CD163DD-D5E7-41DA-95F2-71530C24F8C3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7939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CCC77-56B8-E449-9344-173CA8ADE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Challenge2: Overheads of PASN Protected AP Info Query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7C34E1-E356-F169-74FF-6B67AFF3DA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57800" y="1981201"/>
            <a:ext cx="6017684" cy="411321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PASN Setup is not optimized for AP parameters query (5 messages)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A non-protected active scanning consumes only 2 messages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A non-AP STA is available during the complete protected active scanning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STA cannot scan multiple channels in parallel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STA power consumption is increased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The PASN protected scanning should be optimized to allow faster and more flexible scanning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487B19D-5FE9-9D59-0E16-514F85FBD25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04876" y="1962151"/>
            <a:ext cx="4200977" cy="4113213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33D8AA-6D30-9DF1-7121-63FD74DE256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January 2025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AAC06B-49B1-7E64-5A64-6BAD276775F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Jarkko Kneckt, Apple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01FBB-5831-B6AA-217E-E9CEF9E79F0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1CD163DD-D5E7-41DA-95F2-71530C24F8C3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8721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B7015-56FF-73C4-DF70-C083DC482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Proposal 2: Optimized Protected Active Scanning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31DEEB6-79BB-5587-C056-2C6DB5C3083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1001" y="1981202"/>
            <a:ext cx="4583638" cy="3125786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38E528-1B54-43AC-B4AE-3EC04F8764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64639" y="1600201"/>
            <a:ext cx="7227361" cy="449421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PASN1 frame signals: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1800" dirty="0"/>
              <a:t>Whether STA requests AP parameters 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1800" dirty="0"/>
              <a:t>TK Adoption Delay of the STA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AP should send the PASN2 frame immediately: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1800" dirty="0"/>
              <a:t>AP may include its TK Adoption Delay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TK protected Management frames may be transmitted after the longest TK Adoption Delay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1800" dirty="0"/>
              <a:t>AP parameters are sent, if requested by PASN1 frame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Benefits: 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1800" dirty="0"/>
              <a:t>Faster protected active scanning is faster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1800" dirty="0"/>
              <a:t>Less overhead, PASN3 frame may be skipped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1800" dirty="0"/>
              <a:t>STA may scan other APs or save power (radio off / doze state) during the TK Adoption Delay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B12BB6-DE9C-BE88-CD07-06183BEC90B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January 2025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66C323-01FF-C296-7DFF-874A41696BE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Jarkko Kneckt, Apple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975382-5ABE-3F57-E77A-7C85F397403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1CD163DD-D5E7-41DA-95F2-71530C24F8C3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04623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.potx" id="{39B8279D-3729-4704-AB80-54F0A287AE33}" vid="{CABC245B-FFD7-4563-8595-2F43F99F393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1463</TotalTime>
  <Words>967</Words>
  <Application>Microsoft Macintosh PowerPoint</Application>
  <PresentationFormat>Widescreen</PresentationFormat>
  <Paragraphs>120</Paragraphs>
  <Slides>10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 Unicode MS</vt:lpstr>
      <vt:lpstr>Arial</vt:lpstr>
      <vt:lpstr>Gill Sans</vt:lpstr>
      <vt:lpstr>Times New Roman</vt:lpstr>
      <vt:lpstr>Office Theme</vt:lpstr>
      <vt:lpstr>Microsoft Word 97 - 2004 Document</vt:lpstr>
      <vt:lpstr>BPE AP Discovery</vt:lpstr>
      <vt:lpstr>Abstract</vt:lpstr>
      <vt:lpstr>Background: BPE AP Discovery </vt:lpstr>
      <vt:lpstr>Background: Minimum Set of Parameters for Authentication </vt:lpstr>
      <vt:lpstr>High Level Proposal: PASN Protected AP Discovery</vt:lpstr>
      <vt:lpstr>Challenge 1: STA Identifier in PASN Protected AP Discovery</vt:lpstr>
      <vt:lpstr>Proposal1: STA-ID to identify STA PASN</vt:lpstr>
      <vt:lpstr>Challenge2: Overheads of PASN Protected AP Info Query </vt:lpstr>
      <vt:lpstr>Proposal 2: Optimized Protected Active Scanning</vt:lpstr>
      <vt:lpstr>Benefits of the TK Protected AP Information Query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Jarkko Kneckt</dc:creator>
  <cp:keywords/>
  <cp:lastModifiedBy>Jarkko Kneckt</cp:lastModifiedBy>
  <cp:revision>6</cp:revision>
  <cp:lastPrinted>1601-01-01T00:00:00Z</cp:lastPrinted>
  <dcterms:created xsi:type="dcterms:W3CDTF">2024-12-08T20:10:55Z</dcterms:created>
  <dcterms:modified xsi:type="dcterms:W3CDTF">2025-01-12T11:50:46Z</dcterms:modified>
  <cp:category>Name, Affiliation</cp:category>
</cp:coreProperties>
</file>