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13"/>
  </p:handoutMasterIdLst>
  <p:sldIdLst>
    <p:sldId id="256" r:id="rId3"/>
    <p:sldId id="368" r:id="rId4"/>
    <p:sldId id="404" r:id="rId5"/>
    <p:sldId id="407" r:id="rId6"/>
    <p:sldId id="411" r:id="rId7"/>
    <p:sldId id="435" r:id="rId9"/>
    <p:sldId id="392" r:id="rId10"/>
    <p:sldId id="26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9143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752607"/>
            <a:ext cx="10363200" cy="45719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91439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7"/>
            <a:ext cx="10363200" cy="45719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9143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3200" cy="9143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41000" y="6475413"/>
            <a:ext cx="8509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36467" y="332740"/>
            <a:ext cx="31242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25/119r0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81331" y="32198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Yan Li,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Consideration on fairness issue for MAP</a:t>
            </a:r>
            <a:endParaRPr lang="en-US" dirty="0">
              <a:sym typeface="+mn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348105" y="2712085"/>
          <a:ext cx="9496425" cy="3422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3465"/>
                <a:gridCol w="1845945"/>
                <a:gridCol w="1039495"/>
                <a:gridCol w="857885"/>
                <a:gridCol w="3429635"/>
              </a:tblGrid>
              <a:tr h="342265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Affiliations</a:t>
                      </a:r>
                      <a:endParaRPr kumimoji="1" lang="en-US" altLang="ja-JP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Yan Li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/>
                        <a:t>ZTE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500" dirty="0"/>
                        <a:t>li.yan16@zte.com.cn</a:t>
                      </a: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>
                          <a:sym typeface="+mn-ea"/>
                        </a:rPr>
                        <a:t>Jay Yang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Li Quan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/>
                        <a:t>Zisheng Wang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</a:tr>
              <a:tr h="3422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500" dirty="0">
                          <a:sym typeface="+mn-ea"/>
                        </a:rPr>
                        <a:t>Yurong Qian</a:t>
                      </a:r>
                      <a:endParaRPr kumimoji="1" lang="en-US" altLang="ja-JP" sz="1500" dirty="0"/>
                    </a:p>
                  </a:txBody>
                  <a:tcPr anchor="ctr"/>
                </a:tc>
                <a:tc vMerge="1"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4211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2025-01-05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914400" y="223393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p>
            <a:r>
              <a:rPr lang="en-US"/>
              <a:t>Yan Li,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Introduction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2755" y="1661795"/>
            <a:ext cx="11649075" cy="4572000"/>
          </a:xfrm>
        </p:spPr>
        <p:txBody>
          <a:bodyPr/>
          <a:p>
            <a:r>
              <a:rPr lang="en-US"/>
              <a:t>Fairness issue has been discussed under some topics(e.g., C-TDMA[1], NPCA[2]) </a:t>
            </a:r>
            <a:endParaRPr lang="en-US"/>
          </a:p>
          <a:p>
            <a:endParaRPr lang="en-US" altLang="zh-CN">
              <a:sym typeface="+mn-ea"/>
            </a:endParaRPr>
          </a:p>
          <a:p>
            <a:r>
              <a:rPr lang="en-US">
                <a:sym typeface="+mn-ea"/>
              </a:rPr>
              <a:t>In this contribution, we would like to share our thoughts on the following: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different types of fairness issue 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which fairness issue should be addressed via standardization</a:t>
            </a:r>
            <a:endParaRPr lang="en-US">
              <a:sym typeface="+mn-ea"/>
            </a:endParaRPr>
          </a:p>
          <a:p>
            <a:pPr lvl="1"/>
            <a:r>
              <a:rPr kumimoji="1" lang="en-US"/>
              <a:t>which fairness issue should be left for implementation</a:t>
            </a:r>
            <a:endParaRPr kumimoji="1"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5826127" y="6475413"/>
            <a:ext cx="641350" cy="276860"/>
          </a:xfrm>
        </p:spPr>
        <p:txBody>
          <a:bodyPr/>
          <a:p>
            <a:r>
              <a:rPr lang="en-US"/>
              <a:t>Slide 2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Yan Li,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channel access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71145" y="1548765"/>
            <a:ext cx="11006455" cy="4356100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ea typeface="+mn-ea"/>
                <a:cs typeface="+mn-cs"/>
              </a:rPr>
              <a:t>For a single BSS, channel access scheme has been enhanced for the last few generations</a:t>
            </a:r>
            <a:endParaRPr lang="en-US" sz="2400" b="1">
              <a:ea typeface="+mn-ea"/>
              <a:cs typeface="+mn-cs"/>
            </a:endParaRPr>
          </a:p>
          <a:p>
            <a:pPr lvl="2" algn="l">
              <a:buClrTx/>
              <a:buSzTx/>
              <a:buFontTx/>
              <a:buChar char="–"/>
            </a:pPr>
            <a:r>
              <a:rPr lang="en-US">
                <a:cs typeface="+mn-ea"/>
              </a:rPr>
              <a:t>Before 11ax,  normal STA can access channel only via EDCA</a:t>
            </a:r>
            <a:endParaRPr lang="en-US">
              <a:cs typeface="+mn-ea"/>
            </a:endParaRPr>
          </a:p>
          <a:p>
            <a:pPr lvl="2" algn="l">
              <a:buClrTx/>
              <a:buSzTx/>
              <a:buFontTx/>
              <a:buChar char="–"/>
            </a:pPr>
            <a:r>
              <a:rPr lang="en-US">
                <a:cs typeface="+mn-ea"/>
              </a:rPr>
              <a:t>During 11ax, non-AP STA can access additionally via trigger-based UL OFDMA for MU transmission</a:t>
            </a:r>
            <a:endParaRPr lang="en-US">
              <a:cs typeface="+mn-ea"/>
            </a:endParaRPr>
          </a:p>
          <a:p>
            <a:pPr lvl="2" algn="l">
              <a:buClrTx/>
              <a:buSzTx/>
              <a:buFontTx/>
              <a:buChar char="–"/>
            </a:pPr>
            <a:r>
              <a:rPr lang="en-US">
                <a:cs typeface="+mn-ea"/>
              </a:rPr>
              <a:t>After 11ax(i.e., 11be), non-AP STA can access via triggered TXOP sharing(TXS) for SU transmission or P2P </a:t>
            </a:r>
            <a:endParaRPr lang="en-US">
              <a:cs typeface="+mn-ea"/>
            </a:endParaRPr>
          </a:p>
          <a:p>
            <a:pPr lvl="2" algn="l">
              <a:buClrTx/>
              <a:buSzTx/>
              <a:buFontTx/>
              <a:buChar char="–"/>
            </a:pPr>
            <a:r>
              <a:rPr lang="en-US" sz="1800" b="1">
                <a:highlight>
                  <a:srgbClr val="FFFF00"/>
                </a:highlight>
                <a:cs typeface="+mn-ea"/>
              </a:rPr>
              <a:t>Especially, MU EDCA has been defined to limit the channel access capacity(i.e., EDCA) of non-AP STA if the corresponding transmission has completed via UL OFDMA/TXS</a:t>
            </a:r>
            <a:endParaRPr lang="en-US" sz="1800" b="1">
              <a:highlight>
                <a:srgbClr val="FFFF00"/>
              </a:highlight>
              <a:cs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5826127" y="6475413"/>
            <a:ext cx="641350" cy="276860"/>
          </a:xfrm>
        </p:spPr>
        <p:txBody>
          <a:bodyPr/>
          <a:p>
            <a:r>
              <a:rPr lang="en-US"/>
              <a:t>Slide 3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algn="r">
              <a:defRPr/>
            </a:pPr>
            <a:r>
              <a:rPr lang="en-US">
                <a:sym typeface="+mn-ea"/>
              </a:rPr>
              <a:t>Yan Li,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Different types of fairness issue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83565" y="1494790"/>
            <a:ext cx="11126470" cy="4980940"/>
          </a:xfrm>
        </p:spPr>
        <p:txBody>
          <a:bodyPr/>
          <a:p>
            <a:pPr lvl="1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From the perspective of resource, the fairness issue may be considered on:</a:t>
            </a:r>
            <a:endParaRPr lang="en-US" b="1">
              <a:ea typeface="+mn-ea"/>
              <a:cs typeface="+mn-cs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Time resource</a:t>
            </a:r>
            <a:r>
              <a:rPr lang="en-US" sz="1400">
                <a:cs typeface="+mn-ea"/>
              </a:rPr>
              <a:t>: new generation STA may obtain a longer TXOP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Frequency resource</a:t>
            </a:r>
            <a:r>
              <a:rPr lang="en-US" sz="1400">
                <a:cs typeface="+mn-ea"/>
              </a:rPr>
              <a:t>: new generation STA may transmit with a wider bandwidth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Spatial resource</a:t>
            </a:r>
            <a:r>
              <a:rPr lang="en-US" sz="1400">
                <a:cs typeface="+mn-ea"/>
              </a:rPr>
              <a:t>: new generation STA may improve the performance via MIMO/SR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endParaRPr lang="en-US" sz="1400" b="1">
              <a:ea typeface="+mn-ea"/>
              <a:cs typeface="+mn-cs"/>
            </a:endParaRPr>
          </a:p>
          <a:p>
            <a:pPr lvl="1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From the perspective of objectives, the fairness issue may be regarded as:</a:t>
            </a:r>
            <a:endParaRPr lang="en-US" b="1">
              <a:ea typeface="+mn-ea"/>
              <a:cs typeface="+mn-cs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Delay</a:t>
            </a:r>
            <a:r>
              <a:rPr lang="en-US" sz="1400">
                <a:cs typeface="+mn-ea"/>
              </a:rPr>
              <a:t>: legacy STA may experience worse delay when new generation STA exists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Throughput</a:t>
            </a:r>
            <a:r>
              <a:rPr lang="en-US" sz="1400">
                <a:cs typeface="+mn-ea"/>
              </a:rPr>
              <a:t> : the throughput may degrade when new generation STA exisits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400" b="1">
                <a:cs typeface="+mn-ea"/>
              </a:rPr>
              <a:t>Access frequency</a:t>
            </a:r>
            <a:r>
              <a:rPr lang="en-US" sz="1400">
                <a:cs typeface="+mn-ea"/>
              </a:rPr>
              <a:t>: the legacy STA may obtain TXOP less times than the new generation STA for a period of time(including EDCA and trigger-based access)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Tx/>
              <a:buChar char="–"/>
            </a:pPr>
            <a:endParaRPr lang="en-US" sz="1800">
              <a:cs typeface="+mn-ea"/>
            </a:endParaRPr>
          </a:p>
          <a:p>
            <a:pPr lvl="1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From the perspective of scale, we may focus on fairness issue between:</a:t>
            </a:r>
            <a:endParaRPr lang="en-US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400">
                <a:cs typeface="+mn-ea"/>
              </a:rPr>
              <a:t>New (generation) STA and legacy STA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400">
                <a:cs typeface="+mn-ea"/>
              </a:rPr>
              <a:t>New STA and new STA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400">
                <a:cs typeface="+mn-ea"/>
              </a:rPr>
              <a:t>New group(i.e., MAP) and legacy STA</a:t>
            </a:r>
            <a:endParaRPr lang="en-US" sz="1400">
              <a:cs typeface="+mn-ea"/>
            </a:endParaRPr>
          </a:p>
          <a:p>
            <a:pPr lvl="2" algn="l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400">
                <a:cs typeface="+mn-ea"/>
              </a:rPr>
              <a:t>New group and new group</a:t>
            </a:r>
            <a:endParaRPr lang="en-US" sz="1400">
              <a:cs typeface="+mn-ea"/>
            </a:endParaRPr>
          </a:p>
          <a:p>
            <a:pPr marL="857250" lvl="2" indent="0" algn="l">
              <a:spcBef>
                <a:spcPct val="20000"/>
              </a:spcBef>
              <a:buClrTx/>
              <a:buSzTx/>
              <a:buFontTx/>
              <a:buNone/>
            </a:pPr>
            <a:r>
              <a:rPr lang="en-US" altLang="zh-CN" sz="1800">
                <a:ea typeface="宋体" panose="02010600030101010101" pitchFamily="2" charset="-122"/>
                <a:cs typeface="+mn-ea"/>
              </a:rPr>
              <a:t>...</a:t>
            </a:r>
            <a:endParaRPr lang="en-US" altLang="zh-CN" sz="1800">
              <a:ea typeface="宋体" panose="02010600030101010101" pitchFamily="2" charset="-122"/>
              <a:cs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algn="r">
              <a:defRPr/>
            </a:pPr>
            <a:r>
              <a:rPr lang="en-US">
                <a:sym typeface="+mn-ea"/>
              </a:rPr>
              <a:t>Yan Li,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dirty="0">
                <a:sym typeface="+mn-ea"/>
              </a:rPr>
              <a:t>What we have done for fairness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561465"/>
            <a:ext cx="10856595" cy="4135120"/>
          </a:xfrm>
        </p:spPr>
        <p:txBody>
          <a:bodyPr/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sz="1800" b="1" dirty="0">
                <a:ea typeface="+mn-ea"/>
                <a:cs typeface="+mn-cs"/>
              </a:rPr>
              <a:t>(Standardized)MU EDCA has been used for limiting channel access capacity of non-AP STA in some trigger-based transmission(e.g., UL OFDMA, TXS)</a:t>
            </a:r>
            <a:endParaRPr kumimoji="1" lang="en-US" altLang="ja-JP" sz="1800" b="1" dirty="0">
              <a:ea typeface="+mn-ea"/>
              <a:cs typeface="+mn-cs"/>
            </a:endParaRPr>
          </a:p>
          <a:p>
            <a:pPr marL="1029970" lvl="2" indent="-28575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620">
                <a:cs typeface="+mn-ea"/>
              </a:rPr>
              <a:t>In a single BSS, a non-AP STA(TXOP responder) may complete additional data transmission via trigger of AP(TXOP holder), which is unfair for the legacy STA or untriggered </a:t>
            </a:r>
            <a:r>
              <a:rPr lang="en-US" sz="1620">
                <a:cs typeface="+mn-ea"/>
                <a:sym typeface="+mn-ea"/>
              </a:rPr>
              <a:t>STA</a:t>
            </a:r>
            <a:r>
              <a:rPr lang="en-US" sz="1620">
                <a:cs typeface="+mn-ea"/>
              </a:rPr>
              <a:t>. Therefore, it’s a good way to mitigate fairness issue by using MU EDCA to decrease the channel access capacity of the non-AP STA via EDCA</a:t>
            </a:r>
            <a:endParaRPr lang="en-US" sz="1620">
              <a:cs typeface="+mn-ea"/>
            </a:endParaRPr>
          </a:p>
          <a:p>
            <a:pPr marL="1029970" lvl="2" indent="-28575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620">
                <a:highlight>
                  <a:srgbClr val="FFFF00"/>
                </a:highlight>
                <a:cs typeface="+mn-ea"/>
              </a:rPr>
              <a:t>Generally speaking, fairness isssue of channel access has been addressed in our standard</a:t>
            </a:r>
            <a:endParaRPr lang="en-US" sz="1620">
              <a:highlight>
                <a:srgbClr val="FFFF00"/>
              </a:highlight>
              <a:cs typeface="+mn-ea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endParaRPr kumimoji="1" lang="en-US" altLang="ja-JP" sz="1800" b="1" dirty="0">
              <a:ea typeface="+mn-ea"/>
              <a:cs typeface="+mn-cs"/>
            </a:endParaRPr>
          </a:p>
          <a:p>
            <a:pPr marL="629920" lvl="1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ja-JP" sz="1800" b="1" dirty="0">
                <a:ea typeface="+mn-ea"/>
                <a:cs typeface="+mn-cs"/>
              </a:rPr>
              <a:t>(Implemented)We may have more consideration of fairness on product/implementation</a:t>
            </a:r>
            <a:endParaRPr kumimoji="1" lang="en-US" altLang="ja-JP" sz="1800" b="1" dirty="0">
              <a:ea typeface="+mn-ea"/>
              <a:cs typeface="+mn-cs"/>
            </a:endParaRPr>
          </a:p>
          <a:p>
            <a:pPr marL="1029970" lvl="2" indent="-28575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620">
                <a:cs typeface="+mn-ea"/>
              </a:rPr>
              <a:t>For UL OFDMA, AP should balance the resource allocation for different STAs:</a:t>
            </a:r>
            <a:endParaRPr lang="en-US" sz="1620">
              <a:cs typeface="+mn-ea"/>
            </a:endParaRPr>
          </a:p>
          <a:p>
            <a:pPr marL="1544320" lvl="3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240">
                <a:cs typeface="+mn-ea"/>
              </a:rPr>
              <a:t>How often to trigger a STA</a:t>
            </a:r>
            <a:endParaRPr lang="en-US" sz="1240">
              <a:cs typeface="+mn-ea"/>
            </a:endParaRPr>
          </a:p>
          <a:p>
            <a:pPr marL="1544320" lvl="3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240">
                <a:cs typeface="+mn-ea"/>
              </a:rPr>
              <a:t>How big a RU allocated</a:t>
            </a:r>
            <a:endParaRPr lang="en-US" sz="1240">
              <a:cs typeface="+mn-ea"/>
            </a:endParaRPr>
          </a:p>
          <a:p>
            <a:pPr marL="1544320" lvl="3" indent="-34290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1240">
                <a:cs typeface="+mn-ea"/>
              </a:rPr>
              <a:t>How long for a trigger-based transmission</a:t>
            </a:r>
            <a:endParaRPr lang="en-US" sz="1240">
              <a:cs typeface="+mn-ea"/>
            </a:endParaRPr>
          </a:p>
          <a:p>
            <a:pPr marL="1029970" lvl="2" indent="-28575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620">
                <a:cs typeface="+mn-ea"/>
              </a:rPr>
              <a:t>For TXS, one or more factors above should also be taken into account</a:t>
            </a:r>
            <a:endParaRPr lang="en-US" sz="1620">
              <a:cs typeface="+mn-ea"/>
            </a:endParaRPr>
          </a:p>
          <a:p>
            <a:pPr marL="1029970" lvl="2" indent="-285750" algn="l">
              <a:spcBef>
                <a:spcPts val="600"/>
              </a:spcBef>
              <a:buClrTx/>
              <a:buSzTx/>
              <a:buFont typeface="Arial" panose="020B0604020202020204" pitchFamily="34" charset="0"/>
              <a:buChar char="‒"/>
            </a:pPr>
            <a:r>
              <a:rPr lang="en-US" sz="1620">
                <a:highlight>
                  <a:srgbClr val="FFFF00"/>
                </a:highlight>
                <a:cs typeface="+mn-ea"/>
              </a:rPr>
              <a:t>However, all above are not standardized, which provides freedom for </a:t>
            </a:r>
            <a:r>
              <a:rPr lang="en-US" sz="1620">
                <a:highlight>
                  <a:srgbClr val="FFFF00"/>
                </a:highlight>
                <a:cs typeface="+mn-ea"/>
                <a:sym typeface="+mn-ea"/>
              </a:rPr>
              <a:t>device </a:t>
            </a:r>
            <a:r>
              <a:rPr lang="en-US" sz="1620">
                <a:highlight>
                  <a:srgbClr val="FFFF00"/>
                </a:highlight>
                <a:cs typeface="+mn-ea"/>
              </a:rPr>
              <a:t>design</a:t>
            </a:r>
            <a:endParaRPr lang="en-US" sz="1620">
              <a:highlight>
                <a:srgbClr val="FFFF00"/>
              </a:highlight>
              <a:cs typeface="+mn-ea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algn="r">
              <a:defRPr/>
            </a:pPr>
            <a:r>
              <a:rPr lang="en-US">
                <a:sym typeface="+mn-ea"/>
              </a:rPr>
              <a:t>Yan Li, et al. (ZTE)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dirty="0">
                <a:sym typeface="+mn-ea"/>
              </a:rPr>
              <a:t>What we could do for MAP</a:t>
            </a:r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561465"/>
            <a:ext cx="10856595" cy="4135120"/>
          </a:xfrm>
        </p:spPr>
        <p:txBody>
          <a:bodyPr/>
          <a:p>
            <a:pPr marL="287020" lvl="1" indent="0" algn="l">
              <a:spcBef>
                <a:spcPts val="600"/>
              </a:spcBef>
              <a:buClrTx/>
              <a:buSzTx/>
              <a:buFont typeface="Arial" panose="020B0604020202020204" pitchFamily="34" charset="0"/>
              <a:buNone/>
            </a:pPr>
            <a:r>
              <a:rPr kumimoji="1" lang="en-US" altLang="ja-JP" sz="1800" b="1" dirty="0">
                <a:ea typeface="+mn-ea"/>
                <a:cs typeface="+mn-cs"/>
              </a:rPr>
              <a:t>In 11bn, we make more effort on the coordination between APs.  Therefore, the fairness issue has extended to to the MAP from a single BSS. </a:t>
            </a:r>
            <a:endParaRPr kumimoji="1" lang="en-US" altLang="ja-JP" sz="1800" b="1" dirty="0"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graphicFrame>
        <p:nvGraphicFramePr>
          <p:cNvPr id="2" name="表格 1"/>
          <p:cNvGraphicFramePr/>
          <p:nvPr/>
        </p:nvGraphicFramePr>
        <p:xfrm>
          <a:off x="1153795" y="2453640"/>
          <a:ext cx="10377170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935"/>
                <a:gridCol w="2163445"/>
                <a:gridCol w="1443355"/>
                <a:gridCol w="1706245"/>
                <a:gridCol w="3552190"/>
              </a:tblGrid>
              <a:tr h="36576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Perspective</a:t>
                      </a:r>
                      <a:endParaRPr lang="en-US" altLang="zh-CN"/>
                    </a:p>
                  </a:txBody>
                  <a:tcPr/>
                </a:tc>
                <a:tc h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Single BSS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MAP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Description about fairness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/>
                        <a:t>Objectives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/>
                        <a:t>Delay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  <a:endParaRPr lang="en-US" altLang="zh-CN" sz="1600"/>
                    </a:p>
                  </a:txBody>
                  <a:tcPr/>
                </a:tc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/>
                        <a:t>New generation STA always has better performance than legacy one</a:t>
                      </a:r>
                      <a:endParaRPr lang="en-US" altLang="zh-CN" sz="1600"/>
                    </a:p>
                  </a:txBody>
                  <a:tcPr/>
                </a:tc>
              </a:tr>
              <a:tr h="381000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/>
                        <a:t>Throughput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/</a:t>
                      </a:r>
                      <a:endParaRPr lang="en-US" altLang="zh-CN" sz="1600"/>
                    </a:p>
                  </a:txBody>
                  <a:tcPr/>
                </a:tc>
                <a:tc vMerge="1">
                  <a:tcPr/>
                </a:tc>
              </a:tr>
              <a:tr h="381000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>
                          <a:highlight>
                            <a:srgbClr val="FFFF00"/>
                          </a:highlight>
                        </a:rPr>
                        <a:t>Access frequency (channel access times)</a:t>
                      </a:r>
                      <a:endParaRPr lang="en-US" altLang="zh-CN" sz="160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/>
                        <a:t>MU EDCA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en-US" altLang="zh-CN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600"/>
                        <a:t>Besides EDCA, shared AP has additional channel access capacity via trigger of sharing AP</a:t>
                      </a:r>
                      <a:endParaRPr lang="en-US" altLang="zh-CN" sz="16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914400" y="1795780"/>
            <a:ext cx="10421620" cy="4102100"/>
          </a:xfrm>
        </p:spPr>
        <p:txBody>
          <a:bodyPr/>
          <a:p>
            <a:pPr marL="629920" algn="l">
              <a:spcBef>
                <a:spcPts val="600"/>
              </a:spcBef>
              <a:buClrTx/>
              <a:buSzTx/>
              <a:buFontTx/>
            </a:pPr>
            <a:r>
              <a:rPr kumimoji="1" lang="en-US" altLang="ja-JP" dirty="0">
                <a:sym typeface="+mn-ea"/>
              </a:rPr>
              <a:t>In this contribution, we make some discussion on the following :</a:t>
            </a:r>
            <a:endParaRPr kumimoji="1" lang="en-US" altLang="ja-JP" dirty="0">
              <a:sym typeface="+mn-ea"/>
            </a:endParaRPr>
          </a:p>
          <a:p>
            <a:pPr marL="1087120" lvl="1" algn="l">
              <a:spcBef>
                <a:spcPts val="600"/>
              </a:spcBef>
              <a:buClrTx/>
              <a:buSzTx/>
              <a:buFontTx/>
            </a:pPr>
            <a:r>
              <a:rPr lang="en-US" b="0" dirty="0" smtClean="0">
                <a:sym typeface="+mn-ea"/>
              </a:rPr>
              <a:t>analyze different types of fairness issue</a:t>
            </a:r>
            <a:endParaRPr lang="en-US" b="0" dirty="0" smtClean="0">
              <a:sym typeface="+mn-ea"/>
            </a:endParaRPr>
          </a:p>
          <a:p>
            <a:pPr marL="1087120" lvl="1" algn="l">
              <a:spcBef>
                <a:spcPts val="600"/>
              </a:spcBef>
              <a:buClrTx/>
              <a:buSzTx/>
              <a:buFontTx/>
            </a:pPr>
            <a:r>
              <a:rPr lang="en-US" b="0" dirty="0" smtClean="0">
                <a:sym typeface="+mn-ea"/>
              </a:rPr>
              <a:t>review the fairness issue of channel access</a:t>
            </a:r>
            <a:endParaRPr lang="en-US" b="0" dirty="0" smtClean="0">
              <a:sym typeface="+mn-ea"/>
            </a:endParaRPr>
          </a:p>
          <a:p>
            <a:pPr marL="1087120" lvl="1" algn="l">
              <a:spcBef>
                <a:spcPts val="600"/>
              </a:spcBef>
              <a:buClrTx/>
              <a:buSzTx/>
              <a:buFontTx/>
            </a:pPr>
            <a:r>
              <a:rPr lang="en-US" b="0" dirty="0" smtClean="0">
                <a:sym typeface="+mn-ea"/>
              </a:rPr>
              <a:t>compare the potential fairness issue of single BSS and MAP</a:t>
            </a:r>
            <a:endParaRPr lang="en-US" b="0" dirty="0" smtClean="0">
              <a:sym typeface="+mn-ea"/>
            </a:endParaRPr>
          </a:p>
          <a:p>
            <a:pPr marL="629920" algn="l">
              <a:spcBef>
                <a:spcPts val="600"/>
              </a:spcBef>
              <a:buClrTx/>
              <a:buSzTx/>
              <a:buFontTx/>
            </a:pPr>
            <a:endParaRPr lang="en-US" sz="1800" b="0" dirty="0" smtClean="0">
              <a:sym typeface="+mn-ea"/>
            </a:endParaRPr>
          </a:p>
          <a:p>
            <a:pPr marL="287020" indent="0" algn="l">
              <a:spcBef>
                <a:spcPts val="600"/>
              </a:spcBef>
              <a:buClrTx/>
              <a:buSzTx/>
              <a:buFontTx/>
              <a:buNone/>
            </a:pPr>
            <a:endParaRPr lang="en-US" sz="1800" b="0" dirty="0" smtClean="0">
              <a:sym typeface="+mn-ea"/>
            </a:endParaRPr>
          </a:p>
          <a:p>
            <a:pPr marL="629920" algn="l">
              <a:spcBef>
                <a:spcPts val="600"/>
              </a:spcBef>
              <a:buClrTx/>
              <a:buSzTx/>
              <a:buFontTx/>
            </a:pPr>
            <a:endParaRPr kumimoji="1" lang="en-US" altLang="ja-JP" sz="1800" b="0" dirty="0"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</a:t>
            </a:r>
            <a:r>
              <a:rPr lang="en-US"/>
              <a:t>traw Poll</a:t>
            </a:r>
            <a:endParaRPr lang="en-US"/>
          </a:p>
        </p:txBody>
      </p:sp>
      <p:sp>
        <p:nvSpPr>
          <p:cNvPr id="7" name="文本框 6"/>
          <p:cNvSpPr txBox="1"/>
          <p:nvPr/>
        </p:nvSpPr>
        <p:spPr>
          <a:xfrm>
            <a:off x="1811020" y="1600200"/>
            <a:ext cx="9221470" cy="33769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charset="0"/>
              <a:buChar char="•"/>
              <a:tabLst>
                <a:tab pos="457200" algn="l"/>
              </a:tabLst>
            </a:pPr>
            <a:r>
              <a:rPr lang="en-US" sz="2400" b="1" dirty="0">
                <a:effectLst/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Do you support to consider</a:t>
            </a:r>
            <a:r>
              <a:rPr lang="en-US" sz="2400" b="1" dirty="0">
                <a:effectLst/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fairness issue of channel access in MAP</a:t>
            </a:r>
            <a:r>
              <a:rPr lang="en-US" sz="2400" b="1" dirty="0">
                <a:effectLst/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lang="en-US" sz="2400" b="1" dirty="0">
              <a:effectLst/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charset="0"/>
              <a:buChar char="–"/>
              <a:tabLst>
                <a:tab pos="457200" algn="l"/>
                <a:tab pos="914400" algn="l"/>
              </a:tabLst>
            </a:pPr>
            <a:r>
              <a:rPr lang="en-US" sz="2400" dirty="0">
                <a:effectLst/>
                <a:latin typeface="Calibri" panose="020F0502020204030204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Exact mechanism is TBD.</a:t>
            </a:r>
            <a:endParaRPr lang="en-US" altLang="en-US" sz="2400" dirty="0">
              <a:effectLst/>
              <a:latin typeface="Calibri" panose="020F0502020204030204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12265"/>
            <a:ext cx="10363200" cy="5146040"/>
          </a:xfrm>
        </p:spPr>
        <p:txBody>
          <a:bodyPr/>
          <a:lstStyle/>
          <a:p>
            <a:pPr marL="0" algn="l">
              <a:buClrTx/>
              <a:buSzTx/>
              <a:buFontTx/>
              <a:buNone/>
            </a:pPr>
            <a:r>
              <a:rPr lang="en-US" altLang="zh-CN" sz="2000" b="0">
                <a:sym typeface="+mn-ea"/>
              </a:rPr>
              <a:t>[1] 11-24-0093-03-00bn-nav-setting-for-coordinated-tdma</a:t>
            </a:r>
            <a:endParaRPr lang="en-US" altLang="zh-CN" sz="2000" b="0">
              <a:sym typeface="+mn-ea"/>
            </a:endParaRPr>
          </a:p>
          <a:p>
            <a:pPr marL="0" algn="l">
              <a:buClrTx/>
              <a:buSzTx/>
              <a:buFontTx/>
              <a:buNone/>
            </a:pPr>
            <a:r>
              <a:rPr lang="en-US" altLang="zh-CN" sz="2000" b="0">
                <a:sym typeface="+mn-ea"/>
              </a:rPr>
              <a:t>[2] </a:t>
            </a:r>
            <a:r>
              <a:rPr lang="en-US" altLang="zh-CN" sz="2000" b="0">
                <a:sym typeface="+mn-ea"/>
              </a:rPr>
              <a:t>11-24-1688-00-00bn-npca-fairness-for-unsupported-sta</a:t>
            </a:r>
            <a:endParaRPr lang="en-US" altLang="zh-CN" sz="2000" b="0">
              <a:sym typeface="+mn-ea"/>
            </a:endParaRPr>
          </a:p>
          <a:p>
            <a:pPr marL="0" algn="l">
              <a:buClrTx/>
              <a:buSzTx/>
              <a:buFontTx/>
              <a:buNone/>
            </a:pPr>
            <a:endParaRPr lang="en-US" altLang="zh-CN" sz="2000" b="0">
              <a:sym typeface="+mn-ea"/>
            </a:endParaRPr>
          </a:p>
          <a:p>
            <a:pPr marL="0" algn="l">
              <a:buClrTx/>
              <a:buSzTx/>
              <a:buFontTx/>
              <a:buNone/>
            </a:pPr>
            <a:endParaRPr lang="en-US" altLang="zh-CN" sz="2000" b="0">
              <a:sym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Yan Li, et al. (ZTE)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p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4065</Words>
  <Application>WPS 演示</Application>
  <PresentationFormat>Widescreen</PresentationFormat>
  <Paragraphs>190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굴림</vt:lpstr>
      <vt:lpstr>Malgun Gothic</vt:lpstr>
      <vt:lpstr>Calibri</vt:lpstr>
      <vt:lpstr>微软雅黑</vt:lpstr>
      <vt:lpstr>Arial Unicode MS</vt:lpstr>
      <vt:lpstr>等线</vt:lpstr>
      <vt:lpstr>Sep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Straw Poll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457</cp:revision>
  <dcterms:created xsi:type="dcterms:W3CDTF">2024-08-30T09:17:00Z</dcterms:created>
  <dcterms:modified xsi:type="dcterms:W3CDTF">2025-01-10T07:35:17Z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A3D7A55B43864597AA4FC028FAE4128C</vt:lpwstr>
  </property>
  <property fmtid="{D5CDD505-2E9C-101B-9397-08002B2CF9AE}" pid="5" name="KSOProductBuildVer">
    <vt:lpwstr>2052-11.8.2.12085</vt:lpwstr>
  </property>
</Properties>
</file>