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0" r:id="rId3"/>
    <p:sldId id="284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2" r:id="rId12"/>
    <p:sldId id="323" r:id="rId13"/>
    <p:sldId id="324" r:id="rId14"/>
    <p:sldId id="321" r:id="rId15"/>
    <p:sldId id="325" r:id="rId16"/>
    <p:sldId id="270" r:id="rId17"/>
    <p:sldId id="311" r:id="rId18"/>
    <p:sldId id="297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AAC63541-B17B-475A-80CA-7C07559727F6}"/>
    <pc:docChg chg="custSel modSld modMainMaster">
      <pc:chgData name="Sigurd Schelstraete" userId="cc1875bc-5b00-4f0e-92c1-b5b7dcde1a21" providerId="ADAL" clId="{AAC63541-B17B-475A-80CA-7C07559727F6}" dt="2025-01-12T06:54:31.852" v="10" actId="478"/>
      <pc:docMkLst>
        <pc:docMk/>
      </pc:docMkLst>
      <pc:sldChg chg="delSp mod">
        <pc:chgData name="Sigurd Schelstraete" userId="cc1875bc-5b00-4f0e-92c1-b5b7dcde1a21" providerId="ADAL" clId="{AAC63541-B17B-475A-80CA-7C07559727F6}" dt="2025-01-12T06:54:31.852" v="10" actId="478"/>
        <pc:sldMkLst>
          <pc:docMk/>
          <pc:sldMk cId="3855333266" sldId="321"/>
        </pc:sldMkLst>
        <pc:spChg chg="del">
          <ac:chgData name="Sigurd Schelstraete" userId="cc1875bc-5b00-4f0e-92c1-b5b7dcde1a21" providerId="ADAL" clId="{AAC63541-B17B-475A-80CA-7C07559727F6}" dt="2025-01-12T06:54:31.852" v="10" actId="478"/>
          <ac:spMkLst>
            <pc:docMk/>
            <pc:sldMk cId="3855333266" sldId="321"/>
            <ac:spMk id="9" creationId="{4F2CD29B-4E19-A6A7-9E89-894063D5EDE8}"/>
          </ac:spMkLst>
        </pc:spChg>
      </pc:sldChg>
      <pc:sldMasterChg chg="modSp mod">
        <pc:chgData name="Sigurd Schelstraete" userId="cc1875bc-5b00-4f0e-92c1-b5b7dcde1a21" providerId="ADAL" clId="{AAC63541-B17B-475A-80CA-7C07559727F6}" dt="2025-01-10T01:54:55.866" v="9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AAC63541-B17B-475A-80CA-7C07559727F6}" dt="2025-01-10T01:54:55.866" v="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EDCA for improved Collision Avoidance and Latency Improvement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0988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1/9</a:t>
            </a:r>
            <a:r>
              <a:rPr lang="en-US" sz="2000" dirty="0"/>
              <a:t>/2025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217688"/>
              </p:ext>
            </p:extLst>
          </p:nvPr>
        </p:nvGraphicFramePr>
        <p:xfrm>
          <a:off x="523188" y="2832099"/>
          <a:ext cx="800258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32591" progId="Word.Document.8">
                  <p:embed/>
                </p:oleObj>
              </mc:Choice>
              <mc:Fallback>
                <p:oleObj name="Document" r:id="rId3" imgW="8248712" imgH="25325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188" y="2832099"/>
                        <a:ext cx="8002588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764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B2E3B-A938-3D39-6542-70136CF04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Latency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1B33A-A0D3-7A17-DDC0-2CA161B5A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showed how a combination of new, more “aggressive” AC and collision avoidance resulted in a AC with very favorable latency characteristics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Reservation signal can be replaced by CTS without significantly affecting these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Enhanced EDCA significantly outperforms EDCA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Evaluated for various values of N_LL (# of LL devices needing the new latency values)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4DBBA-79CB-8D22-1015-C68BE05C76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22FDB-33D5-086C-59EF-931818B8C9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9F8ABD-29BA-6D58-12A0-B2CF682C26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602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2497A-A619-6DB6-EE52-A2DB2B008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N_LL=1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838C05-112E-8C8D-4F33-81987203BC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BBC88-5957-DB39-F80E-81E202F2B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B9D237-CE64-4DE3-A56D-E5FA4BF32C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3D5D42-17E4-FEA8-4851-FF03EF032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046" y="1600200"/>
            <a:ext cx="6506520" cy="47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48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10A3EE-B64C-B6E0-FBA3-F1D2EF1A5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B984-5E4E-263F-FC09-4BB3594E7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N_LL=2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AE232-ECEE-02CF-A6E3-ABF4BA92A79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ED6D66-C3BA-3374-F159-F3211448DD5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DBE29B-51E1-754C-0E4A-C2D8A8D3F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ABC04C-A63A-033B-ADB2-24DC944CE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046" y="1524000"/>
            <a:ext cx="6506520" cy="47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29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5720F-DBB0-BC38-F5BD-9397E6DAF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37F73-60F5-19AD-BEE9-4C8E50A17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N_LL=5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A616A4-7107-3B94-EBA3-C19C3FA13D9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61AF73-D65B-45B8-9F1F-65864F68EE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A298B9-A585-FD5C-5334-2B3EBFA1A6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DEDFA4-CE61-17C1-5F2A-66605201C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946" y="1600200"/>
            <a:ext cx="6506520" cy="47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84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99886-6491-A7DD-4FBD-B35083E15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95 percentile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E0148-8306-8CA7-1F32-6D1D5A460C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D7A02-2E89-F621-6372-208278266D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85700B-A17F-7482-C14A-C0F1A919F7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D075CEA6-FEF6-3F56-4A28-B351BAFB4A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798900"/>
              </p:ext>
            </p:extLst>
          </p:nvPr>
        </p:nvGraphicFramePr>
        <p:xfrm>
          <a:off x="1828006" y="1905000"/>
          <a:ext cx="5562599" cy="1923730"/>
        </p:xfrm>
        <a:graphic>
          <a:graphicData uri="http://schemas.openxmlformats.org/drawingml/2006/table">
            <a:tbl>
              <a:tblPr bandRow="1">
                <a:tableStyleId>{9D7B26C5-4107-4FEC-AEDC-1716B250A1EF}</a:tableStyleId>
              </a:tblPr>
              <a:tblGrid>
                <a:gridCol w="798208">
                  <a:extLst>
                    <a:ext uri="{9D8B030D-6E8A-4147-A177-3AD203B41FA5}">
                      <a16:colId xmlns:a16="http://schemas.microsoft.com/office/drawing/2014/main" val="3401931769"/>
                    </a:ext>
                  </a:extLst>
                </a:gridCol>
                <a:gridCol w="2046059">
                  <a:extLst>
                    <a:ext uri="{9D8B030D-6E8A-4147-A177-3AD203B41FA5}">
                      <a16:colId xmlns:a16="http://schemas.microsoft.com/office/drawing/2014/main" val="1315611829"/>
                    </a:ext>
                  </a:extLst>
                </a:gridCol>
                <a:gridCol w="1359166">
                  <a:extLst>
                    <a:ext uri="{9D8B030D-6E8A-4147-A177-3AD203B41FA5}">
                      <a16:colId xmlns:a16="http://schemas.microsoft.com/office/drawing/2014/main" val="4089652982"/>
                    </a:ext>
                  </a:extLst>
                </a:gridCol>
                <a:gridCol w="1359166">
                  <a:extLst>
                    <a:ext uri="{9D8B030D-6E8A-4147-A177-3AD203B41FA5}">
                      <a16:colId xmlns:a16="http://schemas.microsoft.com/office/drawing/2014/main" val="1639012216"/>
                    </a:ext>
                  </a:extLst>
                </a:gridCol>
              </a:tblGrid>
              <a:tr h="3847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N_LL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EDCA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XCA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097186"/>
                  </a:ext>
                </a:extLst>
              </a:tr>
              <a:tr h="3847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CTS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19344"/>
                  </a:ext>
                </a:extLst>
              </a:tr>
              <a:tr h="3847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7.87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2.79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2.84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347161"/>
                  </a:ext>
                </a:extLst>
              </a:tr>
              <a:tr h="3847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9.78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2.81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2.95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4716646"/>
                  </a:ext>
                </a:extLst>
              </a:tr>
              <a:tr h="3847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12.11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3.30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3.71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237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333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9A6F2-BC77-4214-8A80-F3C77FFA8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C39ED-3033-8223-F200-CC901B412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Enhanced EDCA can be achieved by a collision avoidance phase in the contention where the reservation signal is a “regular” 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method achieves both collision reduction and latency improvement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method should be considered under the “enhanced EDCA” work item in UHR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7BF1B-5504-E64C-80BB-25CE6B145B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27CD0-9719-9336-D6F6-3CE6CB18B3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D1D88D-543D-0DF3-C7CC-1D4D9570BB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28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8799-6F47-AE19-1012-AD41C3F2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44FD7-0A35-09FA-4BC0-D1ECE2DC0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CSMA with enhanced Collision Avoidance, IEEE 802.11-24/0773</a:t>
            </a:r>
          </a:p>
          <a:p>
            <a:r>
              <a:rPr lang="en-US" dirty="0"/>
              <a:t>[2] CSMA with enhanced Collision Avoidance for Low-Latency traffic, IEEE 802.11-24/1482</a:t>
            </a:r>
          </a:p>
          <a:p>
            <a:r>
              <a:rPr lang="en-US" dirty="0"/>
              <a:t>[3] Low latency, low collision, low power medium access—continued, IEEE 802.11-24/1183</a:t>
            </a:r>
          </a:p>
          <a:p>
            <a:r>
              <a:rPr lang="en-US" dirty="0"/>
              <a:t>[4] tgbn-sept-2024-meeting-agenda, IEEE 802.11-24/1364r14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  <a:p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6CB80-460D-33BF-23A1-A17D7949DA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836E1-5F2C-F888-0D5D-42273368B4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AEE984-68D5-35CC-AA96-706B5B845E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198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2B9AB-F16F-E987-BE1E-D15FA7CC1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429000"/>
            <a:ext cx="7772400" cy="1362075"/>
          </a:xfrm>
        </p:spPr>
        <p:txBody>
          <a:bodyPr/>
          <a:lstStyle/>
          <a:p>
            <a:pPr algn="ctr"/>
            <a:r>
              <a:rPr lang="en-US" dirty="0"/>
              <a:t>Backup Slides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B55B1-9C6F-AB3B-0D29-166A1F61ECE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BBB9F-CD5E-DEC3-062C-795174FBDF3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07FD4-2D7F-72F3-1851-E0C48C5803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286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3381E-7343-88A7-84A6-F552CF012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85AA5-23C3-02AE-BA35-A2D88EA44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 AP, 10 STAs with full-buffer UL AC_BE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baseline="-25000" dirty="0"/>
              <a:t>LL</a:t>
            </a:r>
            <a:r>
              <a:rPr lang="en-US" dirty="0"/>
              <a:t>=1, 2, 5 LL traffic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Mbps CBR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1500-byte packets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 7, N</a:t>
            </a:r>
            <a:r>
              <a:rPr lang="en-US" baseline="-25000" dirty="0"/>
              <a:t>SS</a:t>
            </a:r>
            <a:r>
              <a:rPr lang="en-US" dirty="0"/>
              <a:t>=1 PHY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EDCA, CSMA, ACK, … modeled as per 802.11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5F12BA-48E6-E235-376B-A5B06B9C81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C6092-44ED-3900-6116-17A3F24A78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BE9596-7E6B-CE30-DFC7-27206E79F4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87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436E-FB06-6EE4-1921-832BC2C5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collision avoidance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77D32-7FEB-AC31-6738-5CDC48E12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1013"/>
            <a:ext cx="8686800" cy="4573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[1], a channel access mechanism with enhanced collision avoidance was proposed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Compatible with CSMA and EDCA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Includes an additional collision avoidance phase that reduces the number of collisions, to the point where collisions can be almost completely avoided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Performance verified through network simulation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[2], the same mechanism was used to achieve latency improvement for selected traffic, even in a highly congested environment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C659C-681A-169A-22CE-7F5A1D219F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3D7-2760-4991-C0DA-F94ECFF9B2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F91ECE-B706-6EDF-67B3-DFC2FE67E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26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45BAB-25EE-160C-CA94-C124928A3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85801"/>
            <a:ext cx="8991600" cy="838200"/>
          </a:xfrm>
        </p:spPr>
        <p:txBody>
          <a:bodyPr/>
          <a:lstStyle/>
          <a:p>
            <a:r>
              <a:rPr lang="en-GB" dirty="0"/>
              <a:t>CSMA with enhanced Collision Avoidance - recap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1263050-7B50-7B43-7E70-73DBFB2A34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919" y="1600200"/>
            <a:ext cx="7662772" cy="46482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A8FA7-7CE3-1649-09C7-D960E7C019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37EDD-9221-D7E6-BF77-DC544B4823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B96F24-1DD6-9A58-A195-B3A2E2B709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28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D1BDE-B037-FDDB-5813-3D29B0A94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Essentials of the new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F6F63-FE37-CC4F-D37C-D1988D553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Iterative channel contention over multiple short contention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short “round” eliminating STAs from contention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the initial rounds of contention, a short “reservation signal” is 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[1], [2] an 8 </a:t>
            </a:r>
            <a:r>
              <a:rPr lang="en-US" dirty="0" err="1"/>
              <a:t>usec</a:t>
            </a:r>
            <a:r>
              <a:rPr lang="en-US" dirty="0"/>
              <a:t> L-STF is assumed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Only during the last round of contention, the actual PPDU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STAs are not required to detect collision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06274-FA3E-082F-087E-031AD9D8ED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DECA4-5BA4-5F8D-9723-00D53F57DB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78F18D-43A2-7240-CC98-66CE316CE9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09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49487-4EEE-7EA1-F350-43A536CAD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the reservation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C8EB5-43C8-F510-3602-3635DE2ED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assumed that a short transmission is sufficient for STAs to do PD and recognize the medium as busy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Resulting in STAs ending their contention and leaving fewer STAs to contend in the next round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 CCA requires STAs to detect the presence of a preamble within </a:t>
            </a:r>
            <a:r>
              <a:rPr lang="en-US" dirty="0" err="1"/>
              <a:t>aCCATime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initial rounds of contention add overhead to the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Keeping the reservation signal as short as possible is important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3F091-D0E1-1D05-FC26-C97C859D76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6E4E9-A945-CD8A-F709-5190B991D9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A28E14-FE8C-3084-A2CD-59CA4C670B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5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441E7-5806-04FC-8A10-E2A43E209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reservation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572B1-2123-3ABA-C3AD-29E3A516B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the CCA requirements appear clear, the kind of signal used as the reservation signal is not a regular 802.11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Response of real-world receivers is untested and may not be according to standard expectation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Making the reservation signal longer will increase overhead of Channel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 requesting definition of </a:t>
            </a:r>
            <a:r>
              <a:rPr lang="en-US" sz="2400" dirty="0"/>
              <a:t>a short common signal was not successful [3, 4]</a:t>
            </a:r>
            <a:endParaRPr lang="en-US" dirty="0"/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2B2346-0F45-6797-8102-34DCF8BA20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78006-4873-979C-22C3-231BFC1186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D935F7-F308-5B81-9E73-CE63CB90E6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742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B5BBB-5D6A-5249-D8A6-83B8D04C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Reservation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6CBE4-D808-7831-C557-45DD4A24D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the short reservation signal assumed in previous submissions [1, 2] be replaced with a different signal while maintaining the essential advantages?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instance: 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Shortest possible “regular” 802.11 transmission  (min duration 24 </a:t>
            </a:r>
            <a:r>
              <a:rPr lang="en-US" dirty="0" err="1"/>
              <a:t>usec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justification for ignoring CCA based on this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We’ll evaluate the impact of using CTS as the reservation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content/payload of CTS is not 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Doing so may allow for further enhancements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7CBEE-2A13-0C1B-D9AF-0ACB94C44A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5FC59-0C1A-02BE-4F53-81379DD485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75D2B9-5DAD-F22B-C9B6-E7BEE11405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107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C6E95-3F94-4EAA-B358-16C8E8016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Collision avoidance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BEC34-8BBE-49A0-8031-C910908C97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420D7-183A-B75C-C07B-B537198D2B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BBC1E2-BC31-D63B-904F-77E9D8918E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3FDD98-CECF-B794-1595-B13980B75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323" y="1766253"/>
            <a:ext cx="6014080" cy="436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68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BDB77D-6400-18E2-3044-F17229656C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84E5-9A3C-5A55-CB24-31C8D8924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Collision avoidance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2E91A-9269-1F74-4226-71B7DBE5B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Evaluated network throughput as function of number of contending devices (transmitting AC_VO)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CTS as the reservation signal incurs minor extra overhead, but performs similarly to the original method in avoiding collisions almost entirely (See [1])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“Regular” EDCA has high residual collision rate in highly congested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Duration of CTS (min 24 </a:t>
            </a:r>
            <a:r>
              <a:rPr lang="en-US" dirty="0" err="1"/>
              <a:t>usec</a:t>
            </a:r>
            <a:r>
              <a:rPr lang="en-US" dirty="0"/>
              <a:t>, max 40 </a:t>
            </a:r>
            <a:r>
              <a:rPr lang="en-US" dirty="0" err="1"/>
              <a:t>usec</a:t>
            </a:r>
            <a:r>
              <a:rPr lang="en-US" dirty="0"/>
              <a:t>) has minor impact on network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7835C-F870-BA4C-E095-4F1ED2272A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0DD6F-E2CF-D51B-1A7F-6CD3CDA07C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A33E70-4721-3E48-2A24-0D2A468524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059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2531</TotalTime>
  <Words>894</Words>
  <Application>Microsoft Office PowerPoint</Application>
  <PresentationFormat>On-screen Show (4:3)</PresentationFormat>
  <Paragraphs>143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Unicode MS</vt:lpstr>
      <vt:lpstr>Calibri</vt:lpstr>
      <vt:lpstr>Times New Roman</vt:lpstr>
      <vt:lpstr>Office Theme</vt:lpstr>
      <vt:lpstr>Document</vt:lpstr>
      <vt:lpstr>Enhanced EDCA for improved Collision Avoidance and Latency Improvement</vt:lpstr>
      <vt:lpstr>Improved collision avoidance</vt:lpstr>
      <vt:lpstr>CSMA with enhanced Collision Avoidance - recap</vt:lpstr>
      <vt:lpstr>Essentials of the new method</vt:lpstr>
      <vt:lpstr>Role of the reservation signal</vt:lpstr>
      <vt:lpstr>Notes on reservation signal</vt:lpstr>
      <vt:lpstr>New Reservation signal</vt:lpstr>
      <vt:lpstr>1. Collision avoidance</vt:lpstr>
      <vt:lpstr>1. Collision avoidance</vt:lpstr>
      <vt:lpstr>2. Latency Reduction</vt:lpstr>
      <vt:lpstr>Results for N_LL=1</vt:lpstr>
      <vt:lpstr>Results for N_LL=2</vt:lpstr>
      <vt:lpstr>Results for N_LL=5</vt:lpstr>
      <vt:lpstr>95 percentile values</vt:lpstr>
      <vt:lpstr>Conclusion</vt:lpstr>
      <vt:lpstr>References</vt:lpstr>
      <vt:lpstr>Backup Slides</vt:lpstr>
      <vt:lpstr>Simulation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802.11-24/xxxx</dc:title>
  <dc:creator>Sigurd Schelstraete</dc:creator>
  <cp:keywords/>
  <cp:lastModifiedBy>Sigurd Schelstraete</cp:lastModifiedBy>
  <cp:revision>5</cp:revision>
  <cp:lastPrinted>1601-01-01T00:00:00Z</cp:lastPrinted>
  <dcterms:created xsi:type="dcterms:W3CDTF">2023-12-14T20:07:22Z</dcterms:created>
  <dcterms:modified xsi:type="dcterms:W3CDTF">2025-01-12T06:54:40Z</dcterms:modified>
</cp:coreProperties>
</file>