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764" r:id="rId4"/>
    <p:sldId id="767" r:id="rId5"/>
    <p:sldId id="783" r:id="rId6"/>
    <p:sldId id="785" r:id="rId7"/>
    <p:sldId id="757" r:id="rId8"/>
    <p:sldId id="771" r:id="rId9"/>
  </p:sldIdLst>
  <p:sldSz cx="12192000" cy="6858000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E573AC60-4E93-A42A-9D43-FDD40BD44D7A}" name="Li, Qinghua" initials="LQ" userId="S::qinghua.li@intel.com::3892b6bc-94e5-47b4-9d05-088dff5a5b03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0B5ADC-EB65-4A64-AD4D-C37E899EAFF6}" v="8" dt="2025-03-11T03:10:40.7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782" autoAdjust="0"/>
  </p:normalViewPr>
  <p:slideViewPr>
    <p:cSldViewPr>
      <p:cViewPr varScale="1">
        <p:scale>
          <a:sx n="54" d="100"/>
          <a:sy n="54" d="100"/>
        </p:scale>
        <p:origin x="540" y="44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6" d="100"/>
          <a:sy n="46" d="100"/>
        </p:scale>
        <p:origin x="2072" y="56"/>
      </p:cViewPr>
      <p:guideLst>
        <p:guide orient="horz" pos="2913"/>
        <p:guide pos="2212"/>
      </p:guideLst>
    </p:cSldViewPr>
  </p:notesViewPr>
  <p:gridSpacing cx="73152" cy="7315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8/10/relationships/authors" Target="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Juan" userId="c49291d6-e9d9-42a4-a1d1-3277e0431fd7" providerId="ADAL" clId="{B60B5ADC-EB65-4A64-AD4D-C37E899EAFF6}"/>
    <pc:docChg chg="undo custSel delSld modSld modMainMaster">
      <pc:chgData name="Fang, Juan" userId="c49291d6-e9d9-42a4-a1d1-3277e0431fd7" providerId="ADAL" clId="{B60B5ADC-EB65-4A64-AD4D-C37E899EAFF6}" dt="2025-03-11T03:12:23.313" v="531" actId="20577"/>
      <pc:docMkLst>
        <pc:docMk/>
      </pc:docMkLst>
      <pc:sldChg chg="modSp mod">
        <pc:chgData name="Fang, Juan" userId="c49291d6-e9d9-42a4-a1d1-3277e0431fd7" providerId="ADAL" clId="{B60B5ADC-EB65-4A64-AD4D-C37E899EAFF6}" dt="2025-03-08T22:13:17.386" v="35" actId="20577"/>
        <pc:sldMkLst>
          <pc:docMk/>
          <pc:sldMk cId="0" sldId="256"/>
        </pc:sldMkLst>
        <pc:spChg chg="mod">
          <ac:chgData name="Fang, Juan" userId="c49291d6-e9d9-42a4-a1d1-3277e0431fd7" providerId="ADAL" clId="{B60B5ADC-EB65-4A64-AD4D-C37E899EAFF6}" dt="2025-03-08T22:12:14.017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Fang, Juan" userId="c49291d6-e9d9-42a4-a1d1-3277e0431fd7" providerId="ADAL" clId="{B60B5ADC-EB65-4A64-AD4D-C37E899EAFF6}" dt="2025-03-08T22:11:19.152" v="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Fang, Juan" userId="c49291d6-e9d9-42a4-a1d1-3277e0431fd7" providerId="ADAL" clId="{B60B5ADC-EB65-4A64-AD4D-C37E899EAFF6}" dt="2025-03-08T22:13:17.386" v="3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del mod">
        <pc:chgData name="Fang, Juan" userId="c49291d6-e9d9-42a4-a1d1-3277e0431fd7" providerId="ADAL" clId="{B60B5ADC-EB65-4A64-AD4D-C37E899EAFF6}" dt="2025-03-08T22:14:31.635" v="69" actId="47"/>
        <pc:sldMkLst>
          <pc:docMk/>
          <pc:sldMk cId="665552531" sldId="706"/>
        </pc:sldMkLst>
      </pc:sldChg>
      <pc:sldChg chg="modSp mod">
        <pc:chgData name="Fang, Juan" userId="c49291d6-e9d9-42a4-a1d1-3277e0431fd7" providerId="ADAL" clId="{B60B5ADC-EB65-4A64-AD4D-C37E899EAFF6}" dt="2025-03-08T22:22:38.692" v="204" actId="20577"/>
        <pc:sldMkLst>
          <pc:docMk/>
          <pc:sldMk cId="1398149805" sldId="757"/>
        </pc:sldMkLst>
        <pc:spChg chg="mod">
          <ac:chgData name="Fang, Juan" userId="c49291d6-e9d9-42a4-a1d1-3277e0431fd7" providerId="ADAL" clId="{B60B5ADC-EB65-4A64-AD4D-C37E899EAFF6}" dt="2025-03-08T22:22:38.692" v="204" actId="20577"/>
          <ac:spMkLst>
            <pc:docMk/>
            <pc:sldMk cId="1398149805" sldId="757"/>
            <ac:spMk id="3" creationId="{DCD13A7B-86ED-F284-C26B-E545DAB27CA8}"/>
          </ac:spMkLst>
        </pc:spChg>
      </pc:sldChg>
      <pc:sldChg chg="modSp mod">
        <pc:chgData name="Fang, Juan" userId="c49291d6-e9d9-42a4-a1d1-3277e0431fd7" providerId="ADAL" clId="{B60B5ADC-EB65-4A64-AD4D-C37E899EAFF6}" dt="2025-03-08T22:14:17.098" v="68" actId="20577"/>
        <pc:sldMkLst>
          <pc:docMk/>
          <pc:sldMk cId="1208484666" sldId="764"/>
        </pc:sldMkLst>
        <pc:spChg chg="mod">
          <ac:chgData name="Fang, Juan" userId="c49291d6-e9d9-42a4-a1d1-3277e0431fd7" providerId="ADAL" clId="{B60B5ADC-EB65-4A64-AD4D-C37E899EAFF6}" dt="2025-03-08T22:14:17.098" v="68" actId="20577"/>
          <ac:spMkLst>
            <pc:docMk/>
            <pc:sldMk cId="1208484666" sldId="764"/>
            <ac:spMk id="3" creationId="{310811B9-9AD6-EDED-AF65-B38E6607A8AF}"/>
          </ac:spMkLst>
        </pc:spChg>
        <pc:spChg chg="mod">
          <ac:chgData name="Fang, Juan" userId="c49291d6-e9d9-42a4-a1d1-3277e0431fd7" providerId="ADAL" clId="{B60B5ADC-EB65-4A64-AD4D-C37E899EAFF6}" dt="2025-03-08T22:12:26.971" v="23"/>
          <ac:spMkLst>
            <pc:docMk/>
            <pc:sldMk cId="1208484666" sldId="764"/>
            <ac:spMk id="6" creationId="{081B1C79-E0A1-F1C4-683F-5F0FE1FDA249}"/>
          </ac:spMkLst>
        </pc:spChg>
      </pc:sldChg>
      <pc:sldChg chg="modSp mod">
        <pc:chgData name="Fang, Juan" userId="c49291d6-e9d9-42a4-a1d1-3277e0431fd7" providerId="ADAL" clId="{B60B5ADC-EB65-4A64-AD4D-C37E899EAFF6}" dt="2025-03-08T22:12:22.024" v="22"/>
        <pc:sldMkLst>
          <pc:docMk/>
          <pc:sldMk cId="1947643753" sldId="767"/>
        </pc:sldMkLst>
        <pc:spChg chg="mod">
          <ac:chgData name="Fang, Juan" userId="c49291d6-e9d9-42a4-a1d1-3277e0431fd7" providerId="ADAL" clId="{B60B5ADC-EB65-4A64-AD4D-C37E899EAFF6}" dt="2025-03-08T22:12:22.024" v="22"/>
          <ac:spMkLst>
            <pc:docMk/>
            <pc:sldMk cId="1947643753" sldId="767"/>
            <ac:spMk id="6" creationId="{89717295-3FAA-9851-505C-E2853BF70E8F}"/>
          </ac:spMkLst>
        </pc:spChg>
      </pc:sldChg>
      <pc:sldChg chg="delSp modSp mod">
        <pc:chgData name="Fang, Juan" userId="c49291d6-e9d9-42a4-a1d1-3277e0431fd7" providerId="ADAL" clId="{B60B5ADC-EB65-4A64-AD4D-C37E899EAFF6}" dt="2025-03-11T03:12:23.313" v="531" actId="20577"/>
        <pc:sldMkLst>
          <pc:docMk/>
          <pc:sldMk cId="1627216874" sldId="771"/>
        </pc:sldMkLst>
        <pc:spChg chg="mod">
          <ac:chgData name="Fang, Juan" userId="c49291d6-e9d9-42a4-a1d1-3277e0431fd7" providerId="ADAL" clId="{B60B5ADC-EB65-4A64-AD4D-C37E899EAFF6}" dt="2025-03-11T03:12:23.313" v="531" actId="20577"/>
          <ac:spMkLst>
            <pc:docMk/>
            <pc:sldMk cId="1627216874" sldId="771"/>
            <ac:spMk id="3" creationId="{45E6D27A-C0D8-3CEB-B0D6-8E613AECACD4}"/>
          </ac:spMkLst>
        </pc:spChg>
        <pc:spChg chg="mod">
          <ac:chgData name="Fang, Juan" userId="c49291d6-e9d9-42a4-a1d1-3277e0431fd7" providerId="ADAL" clId="{B60B5ADC-EB65-4A64-AD4D-C37E899EAFF6}" dt="2025-03-08T22:12:44.284" v="29"/>
          <ac:spMkLst>
            <pc:docMk/>
            <pc:sldMk cId="1627216874" sldId="771"/>
            <ac:spMk id="6" creationId="{29DFF639-0A7E-6814-FD4C-BE092D7EF051}"/>
          </ac:spMkLst>
        </pc:spChg>
      </pc:sldChg>
      <pc:sldChg chg="modSp del mod">
        <pc:chgData name="Fang, Juan" userId="c49291d6-e9d9-42a4-a1d1-3277e0431fd7" providerId="ADAL" clId="{B60B5ADC-EB65-4A64-AD4D-C37E899EAFF6}" dt="2025-03-08T22:14:33.384" v="70" actId="47"/>
        <pc:sldMkLst>
          <pc:docMk/>
          <pc:sldMk cId="3263027719" sldId="781"/>
        </pc:sldMkLst>
      </pc:sldChg>
      <pc:sldChg chg="modSp mod">
        <pc:chgData name="Fang, Juan" userId="c49291d6-e9d9-42a4-a1d1-3277e0431fd7" providerId="ADAL" clId="{B60B5ADC-EB65-4A64-AD4D-C37E899EAFF6}" dt="2025-03-08T22:17:18.030" v="176" actId="313"/>
        <pc:sldMkLst>
          <pc:docMk/>
          <pc:sldMk cId="2059727318" sldId="783"/>
        </pc:sldMkLst>
        <pc:spChg chg="mod">
          <ac:chgData name="Fang, Juan" userId="c49291d6-e9d9-42a4-a1d1-3277e0431fd7" providerId="ADAL" clId="{B60B5ADC-EB65-4A64-AD4D-C37E899EAFF6}" dt="2025-03-08T22:12:37.717" v="27"/>
          <ac:spMkLst>
            <pc:docMk/>
            <pc:sldMk cId="2059727318" sldId="783"/>
            <ac:spMk id="6" creationId="{8B12E841-5A4C-353E-0D29-51E5A5DAF31C}"/>
          </ac:spMkLst>
        </pc:spChg>
        <pc:spChg chg="mod">
          <ac:chgData name="Fang, Juan" userId="c49291d6-e9d9-42a4-a1d1-3277e0431fd7" providerId="ADAL" clId="{B60B5ADC-EB65-4A64-AD4D-C37E899EAFF6}" dt="2025-03-08T22:17:18.030" v="176" actId="313"/>
          <ac:spMkLst>
            <pc:docMk/>
            <pc:sldMk cId="2059727318" sldId="783"/>
            <ac:spMk id="13" creationId="{3A1E90D4-8D7B-108D-B8AE-F825ED4F972E}"/>
          </ac:spMkLst>
        </pc:spChg>
        <pc:graphicFrameChg chg="modGraphic">
          <ac:chgData name="Fang, Juan" userId="c49291d6-e9d9-42a4-a1d1-3277e0431fd7" providerId="ADAL" clId="{B60B5ADC-EB65-4A64-AD4D-C37E899EAFF6}" dt="2025-03-08T22:14:53.883" v="73" actId="20577"/>
          <ac:graphicFrameMkLst>
            <pc:docMk/>
            <pc:sldMk cId="2059727318" sldId="783"/>
            <ac:graphicFrameMk id="8" creationId="{35F350BA-5560-289B-F8EA-E674AAEB1919}"/>
          </ac:graphicFrameMkLst>
        </pc:graphicFrameChg>
      </pc:sldChg>
      <pc:sldChg chg="modSp del mod">
        <pc:chgData name="Fang, Juan" userId="c49291d6-e9d9-42a4-a1d1-3277e0431fd7" providerId="ADAL" clId="{B60B5ADC-EB65-4A64-AD4D-C37E899EAFF6}" dt="2025-03-08T22:14:34.026" v="71" actId="47"/>
        <pc:sldMkLst>
          <pc:docMk/>
          <pc:sldMk cId="1397595404" sldId="784"/>
        </pc:sldMkLst>
      </pc:sldChg>
      <pc:sldChg chg="modSp mod">
        <pc:chgData name="Fang, Juan" userId="c49291d6-e9d9-42a4-a1d1-3277e0431fd7" providerId="ADAL" clId="{B60B5ADC-EB65-4A64-AD4D-C37E899EAFF6}" dt="2025-03-08T22:12:40.047" v="28"/>
        <pc:sldMkLst>
          <pc:docMk/>
          <pc:sldMk cId="970953616" sldId="785"/>
        </pc:sldMkLst>
        <pc:spChg chg="mod">
          <ac:chgData name="Fang, Juan" userId="c49291d6-e9d9-42a4-a1d1-3277e0431fd7" providerId="ADAL" clId="{B60B5ADC-EB65-4A64-AD4D-C37E899EAFF6}" dt="2025-03-08T22:12:40.047" v="28"/>
          <ac:spMkLst>
            <pc:docMk/>
            <pc:sldMk cId="970953616" sldId="785"/>
            <ac:spMk id="6" creationId="{95C5B645-C89A-09FD-33FE-3A2DC67C19F1}"/>
          </ac:spMkLst>
        </pc:spChg>
      </pc:sldChg>
      <pc:sldChg chg="del">
        <pc:chgData name="Fang, Juan" userId="c49291d6-e9d9-42a4-a1d1-3277e0431fd7" providerId="ADAL" clId="{B60B5ADC-EB65-4A64-AD4D-C37E899EAFF6}" dt="2025-03-08T22:25:57.549" v="283" actId="47"/>
        <pc:sldMkLst>
          <pc:docMk/>
          <pc:sldMk cId="2083813056" sldId="787"/>
        </pc:sldMkLst>
      </pc:sldChg>
      <pc:sldChg chg="del">
        <pc:chgData name="Fang, Juan" userId="c49291d6-e9d9-42a4-a1d1-3277e0431fd7" providerId="ADAL" clId="{B60B5ADC-EB65-4A64-AD4D-C37E899EAFF6}" dt="2025-03-08T22:13:04.826" v="31" actId="47"/>
        <pc:sldMkLst>
          <pc:docMk/>
          <pc:sldMk cId="330968355" sldId="788"/>
        </pc:sldMkLst>
      </pc:sldChg>
      <pc:sldChg chg="del">
        <pc:chgData name="Fang, Juan" userId="c49291d6-e9d9-42a4-a1d1-3277e0431fd7" providerId="ADAL" clId="{B60B5ADC-EB65-4A64-AD4D-C37E899EAFF6}" dt="2025-03-08T22:13:00.828" v="30" actId="47"/>
        <pc:sldMkLst>
          <pc:docMk/>
          <pc:sldMk cId="2940134301" sldId="789"/>
        </pc:sldMkLst>
      </pc:sldChg>
      <pc:sldMasterChg chg="modSp mod">
        <pc:chgData name="Fang, Juan" userId="c49291d6-e9d9-42a4-a1d1-3277e0431fd7" providerId="ADAL" clId="{B60B5ADC-EB65-4A64-AD4D-C37E899EAFF6}" dt="2025-03-08T22:17:41.503" v="178" actId="20577"/>
        <pc:sldMasterMkLst>
          <pc:docMk/>
          <pc:sldMasterMk cId="0" sldId="2147483648"/>
        </pc:sldMasterMkLst>
        <pc:spChg chg="mod">
          <ac:chgData name="Fang, Juan" userId="c49291d6-e9d9-42a4-a1d1-3277e0431fd7" providerId="ADAL" clId="{B60B5ADC-EB65-4A64-AD4D-C37E899EAFF6}" dt="2025-03-08T22:17:41.503" v="17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Fang, Juan" userId="c49291d6-e9d9-42a4-a1d1-3277e0431fd7" providerId="ADAL" clId="{B60B5ADC-EB65-4A64-AD4D-C37E899EAFF6}" dt="2025-03-08T22:12:01.075" v="10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6"/>
            <a:ext cx="1325209" cy="8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04-2024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31800" y="709613"/>
            <a:ext cx="6237288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xxx 2023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35877" y="604837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802.11-25/98r0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Receiver Minimum Input Sensitivity for ELR MCSs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179484"/>
              </p:ext>
            </p:extLst>
          </p:nvPr>
        </p:nvGraphicFramePr>
        <p:xfrm>
          <a:off x="985838" y="3173413"/>
          <a:ext cx="8969375" cy="251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937284" progId="Word.Document.8">
                  <p:embed/>
                </p:oleObj>
              </mc:Choice>
              <mc:Fallback>
                <p:oleObj name="Document" r:id="rId3" imgW="10466031" imgH="293728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173413"/>
                        <a:ext cx="8969375" cy="2511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CF7A-8772-DCA6-1A51-BBD1911A5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811B9-9AD6-EDED-AF65-B38E6607A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802.11bn has defined UHR ELR PPDU with two ELR MCSs.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The Receiver Minimum Input Sensitivity for these ELR MCSs should be defined.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this contribution we will share some analysis results and propose the related values to be added in the 802.11bn spec. for these ELR MCSs.</a:t>
            </a:r>
            <a:endParaRPr lang="en-GB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4E5F6-089A-AD9C-ACCD-9A5D5E2A80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CA2BC-CA1A-F117-2D31-8D4D7928CF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1B1C79-E0A1-F1C4-683F-5F0FE1FDA2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48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9D85F-09D3-752E-BBDB-4F3914951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 Minimum Input sensitivity for excising MCSs defined in 802.11be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09C77-075D-5EB0-D5BF-5D3D33F23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87775-120C-E066-903E-37BB66EFD1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8971A-87CD-57D2-9B8C-0A3A97F4D2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717295-3FAA-9851-505C-E2853BF70E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7890405-1077-9655-FB00-87D183787F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74" y="2269295"/>
            <a:ext cx="5971455" cy="423526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620E7A4-0E68-3314-7641-2CE602B95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8629" y="2290077"/>
            <a:ext cx="5966327" cy="192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4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70885-F7B2-39F5-AFC6-B99AE9DB2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Receiver Minimum Input sensitivity for ELR MCSs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35F350BA-5560-289B-F8EA-E674AAEB19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1976166"/>
              </p:ext>
            </p:extLst>
          </p:nvPr>
        </p:nvGraphicFramePr>
        <p:xfrm>
          <a:off x="536448" y="4803887"/>
          <a:ext cx="10972800" cy="1639064"/>
        </p:xfrm>
        <a:graphic>
          <a:graphicData uri="http://schemas.openxmlformats.org/drawingml/2006/table">
            <a:tbl>
              <a:tblPr firstRow="1" firstCol="1" bandRow="1"/>
              <a:tblGrid>
                <a:gridCol w="1243584">
                  <a:extLst>
                    <a:ext uri="{9D8B030D-6E8A-4147-A177-3AD203B41FA5}">
                      <a16:colId xmlns:a16="http://schemas.microsoft.com/office/drawing/2014/main" val="6640068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158760742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013237834"/>
                    </a:ext>
                  </a:extLst>
                </a:gridCol>
                <a:gridCol w="2267712">
                  <a:extLst>
                    <a:ext uri="{9D8B030D-6E8A-4147-A177-3AD203B41FA5}">
                      <a16:colId xmlns:a16="http://schemas.microsoft.com/office/drawing/2014/main" val="3072621491"/>
                    </a:ext>
                  </a:extLst>
                </a:gridCol>
                <a:gridCol w="1609344">
                  <a:extLst>
                    <a:ext uri="{9D8B030D-6E8A-4147-A177-3AD203B41FA5}">
                      <a16:colId xmlns:a16="http://schemas.microsoft.com/office/drawing/2014/main" val="3547772872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394798728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428921452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RU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snr gain in dB @ 10% per(AWGN)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snr gain in dB @ 10% per(Channel D)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(20 MHz PPDU) (dBm)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095651"/>
                  </a:ext>
                </a:extLst>
              </a:tr>
              <a:tr h="1750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UHR MCS0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BPSK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1/2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242-tone RU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-82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7300319"/>
                  </a:ext>
                </a:extLst>
              </a:tr>
              <a:tr h="3653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ELR-MCS1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1/2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52-tone RU with four times’ duplication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↑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-4.2↑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-82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2806396"/>
                  </a:ext>
                </a:extLst>
              </a:tr>
              <a:tr h="3653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ELR-MCS0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BPSK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1/2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52-tone RU with four times’ duplication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-3↑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-3↑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-82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7442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EA6222-E49D-1C27-B58C-F98A20D751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D519E-432F-1F5A-E5E1-66DC99CDF2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12E841-5A4C-353E-0D29-51E5A5DAF3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684F7C1-0678-680F-4E60-BC1E56DCA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943" y="2070377"/>
            <a:ext cx="5911850" cy="25019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A1E90D4-8D7B-108D-B8AE-F825ED4F972E}"/>
              </a:ext>
            </a:extLst>
          </p:cNvPr>
          <p:cNvSpPr txBox="1"/>
          <p:nvPr/>
        </p:nvSpPr>
        <p:spPr>
          <a:xfrm>
            <a:off x="755904" y="2273163"/>
            <a:ext cx="59118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747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Simulation</a:t>
            </a:r>
            <a:r>
              <a:rPr lang="en-US" b="0" dirty="0">
                <a:solidFill>
                  <a:schemeClr val="tx1"/>
                </a:solidFill>
              </a:rPr>
              <a:t>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Packet size: 2048bytes, SU, SISO, 20MHz for UHR-MCS0, MMSE receiver, ideal CSI, no impairment,  AWGN and channel 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Proposed Receiver Minimum Input sensitivity for ELR MCSs</a:t>
            </a:r>
          </a:p>
          <a:p>
            <a:pPr marL="740664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-82 dBm for both ELR MCS1 and MCS0 with the consideration of the CCA performance </a:t>
            </a:r>
          </a:p>
        </p:txBody>
      </p:sp>
    </p:spTree>
    <p:extLst>
      <p:ext uri="{BB962C8B-B14F-4D97-AF65-F5344CB8AC3E}">
        <p14:creationId xmlns:p14="http://schemas.microsoft.com/office/powerpoint/2010/main" val="205972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3668FF-3FE1-4B03-74E5-D98538FAE1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58029-F092-BC6F-0890-BC8797742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minimum required adjacent and nonadjacent channel rejection levels for two ELR MCSs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218A74A-B19E-FB32-BC0D-EA9E083147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445387"/>
              </p:ext>
            </p:extLst>
          </p:nvPr>
        </p:nvGraphicFramePr>
        <p:xfrm>
          <a:off x="1121664" y="2955043"/>
          <a:ext cx="9717950" cy="2160778"/>
        </p:xfrm>
        <a:graphic>
          <a:graphicData uri="http://schemas.openxmlformats.org/drawingml/2006/table">
            <a:tbl>
              <a:tblPr firstRow="1" firstCol="1" bandRow="1"/>
              <a:tblGrid>
                <a:gridCol w="1216744">
                  <a:extLst>
                    <a:ext uri="{9D8B030D-6E8A-4147-A177-3AD203B41FA5}">
                      <a16:colId xmlns:a16="http://schemas.microsoft.com/office/drawing/2014/main" val="1769105708"/>
                    </a:ext>
                  </a:extLst>
                </a:gridCol>
                <a:gridCol w="1243584">
                  <a:extLst>
                    <a:ext uri="{9D8B030D-6E8A-4147-A177-3AD203B41FA5}">
                      <a16:colId xmlns:a16="http://schemas.microsoft.com/office/drawing/2014/main" val="3738911161"/>
                    </a:ext>
                  </a:extLst>
                </a:gridCol>
                <a:gridCol w="1024128">
                  <a:extLst>
                    <a:ext uri="{9D8B030D-6E8A-4147-A177-3AD203B41FA5}">
                      <a16:colId xmlns:a16="http://schemas.microsoft.com/office/drawing/2014/main" val="3825738275"/>
                    </a:ext>
                  </a:extLst>
                </a:gridCol>
                <a:gridCol w="1711408">
                  <a:extLst>
                    <a:ext uri="{9D8B030D-6E8A-4147-A177-3AD203B41FA5}">
                      <a16:colId xmlns:a16="http://schemas.microsoft.com/office/drawing/2014/main" val="42899178"/>
                    </a:ext>
                  </a:extLst>
                </a:gridCol>
                <a:gridCol w="2261043">
                  <a:extLst>
                    <a:ext uri="{9D8B030D-6E8A-4147-A177-3AD203B41FA5}">
                      <a16:colId xmlns:a16="http://schemas.microsoft.com/office/drawing/2014/main" val="1669822916"/>
                    </a:ext>
                  </a:extLst>
                </a:gridCol>
                <a:gridCol w="2261043">
                  <a:extLst>
                    <a:ext uri="{9D8B030D-6E8A-4147-A177-3AD203B41FA5}">
                      <a16:colId xmlns:a16="http://schemas.microsoft.com/office/drawing/2014/main" val="1836558930"/>
                    </a:ext>
                  </a:extLst>
                </a:gridCol>
              </a:tblGrid>
              <a:tr h="12319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Modulation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Code 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Adjacent channel rejection (dB)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Nonadjacent channel rejection (dB)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004021"/>
                  </a:ext>
                </a:extLst>
              </a:tr>
              <a:tr h="123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MHz channel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20MHz channel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52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UHR MCS 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20MHz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662303"/>
                  </a:ext>
                </a:extLst>
              </a:tr>
              <a:tr h="1066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ELR MCS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52-tone RU with 4 times’ duplication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377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ELR MCS 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52-tone RU with 4 times’ duplication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05186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9F5D1-7AAF-F8B4-270B-2936F8FA68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4396D-799F-1EB7-2C82-2839884EF3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C5B645-C89A-09FD-33FE-3A2DC67C19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95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D65B8-37FC-4A80-F310-41D67CB8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13A7B-86ED-F284-C26B-E545DAB27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 studied the performance of the two ELR MCSs comparing with the EHT MCS0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Based on the simulation result, we have proposed the minimum input receiver sensitivity, minimum required adjacent and nonadjacent channel rejection levels for the two ELR MCSs added in 802.11bn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2C6C1-EE11-81E6-A53D-B4ECADB3E7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B0EC8-2FFF-0799-B67D-36BBB13A5B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BC4AB1-4C60-C61D-15D0-9B59370867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149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AD821-EAF7-F9CB-1F45-D610495F0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D27A-C0D8-3CEB-B0D6-8E613AECA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056" y="1600200"/>
            <a:ext cx="10361084" cy="4113213"/>
          </a:xfrm>
        </p:spPr>
        <p:txBody>
          <a:bodyPr/>
          <a:lstStyle/>
          <a:p>
            <a:r>
              <a:rPr lang="en-US" dirty="0"/>
              <a:t>Do you agree to include the following to the 11bn SFD? </a:t>
            </a:r>
          </a:p>
          <a:p>
            <a:pPr lvl="1"/>
            <a:r>
              <a:rPr lang="en-US" sz="1800" dirty="0"/>
              <a:t>The Rx minimum sensitivity and ACR/NACR specifications for the two ELR MCSs  use the same value as EHT/UHR MCS0</a:t>
            </a:r>
          </a:p>
          <a:p>
            <a:pPr marL="0" lvl="1"/>
            <a:r>
              <a:rPr lang="en-US" sz="2400" b="1" dirty="0">
                <a:cs typeface="+mn-cs"/>
              </a:rPr>
              <a:t>And do the following proposed text change to the latest </a:t>
            </a:r>
            <a:r>
              <a:rPr lang="en-US" sz="2400" b="1" dirty="0" err="1">
                <a:cs typeface="+mn-cs"/>
              </a:rPr>
              <a:t>TGbn</a:t>
            </a:r>
            <a:r>
              <a:rPr lang="en-US" sz="2400" b="1" dirty="0">
                <a:cs typeface="+mn-cs"/>
              </a:rPr>
              <a:t> draft (</a:t>
            </a:r>
            <a:r>
              <a:rPr lang="en-US" sz="2400" b="1" dirty="0" err="1">
                <a:cs typeface="+mn-cs"/>
              </a:rPr>
              <a:t>TGbn</a:t>
            </a:r>
            <a:r>
              <a:rPr lang="en-US" sz="2400" b="1" dirty="0">
                <a:cs typeface="+mn-cs"/>
              </a:rPr>
              <a:t> D0.1). </a:t>
            </a:r>
          </a:p>
          <a:p>
            <a:pPr marL="914400" lvl="3" indent="-342900">
              <a:buFont typeface="Arial" panose="020B0604020202020204" pitchFamily="34" charset="0"/>
              <a:buChar char="•"/>
            </a:pPr>
            <a:r>
              <a:rPr lang="en-US" sz="1800" dirty="0"/>
              <a:t>In Section 38.3.24.2 (Receiver minimum input sensitivity), change the two “TBDs” in Table 38-47 to “-82”</a:t>
            </a:r>
          </a:p>
          <a:p>
            <a:pPr marL="914400" lvl="3" indent="-342900">
              <a:buFont typeface="Arial" panose="020B0604020202020204" pitchFamily="34" charset="0"/>
              <a:buChar char="•"/>
            </a:pPr>
            <a:r>
              <a:rPr lang="en-US" sz="1800" dirty="0"/>
              <a:t>In Section 38.3.24.3 (Adjacent channel rejection), change the two “TBDs” in the column of "Adjacent channel rejection (dB)" in Table 38-49 to “16” and change the two “TBDs” in the column of " Nonadjacent channel rejection (dB)" in Table 38-49 to  “32”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Supporting doc: 11-25/98r0, 11-25/392r0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CDCB9-7FA2-4506-EA78-53FB20497E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1A20C-F504-6E74-D335-76983FF4B7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DFF639-0A7E-6814-FD4C-BE092D7EF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216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63282</TotalTime>
  <Words>541</Words>
  <Application>Microsoft Office PowerPoint</Application>
  <PresentationFormat>Widescreen</PresentationFormat>
  <Paragraphs>104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 Unicode MS</vt:lpstr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UHR Receiver Minimum Input Sensitivity for ELR MCSs</vt:lpstr>
      <vt:lpstr>Introduction</vt:lpstr>
      <vt:lpstr>Receiver Minimum Input sensitivity for excising MCSs defined in 802.11be</vt:lpstr>
      <vt:lpstr>Proposed Receiver Minimum Input sensitivity for ELR MCSs</vt:lpstr>
      <vt:lpstr>Proposed minimum required adjacent and nonadjacent channel rejection levels for two ELR MCSs</vt:lpstr>
      <vt:lpstr>Summary</vt:lpstr>
      <vt:lpstr>SP1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12</cp:revision>
  <cp:lastPrinted>2024-12-17T05:08:54Z</cp:lastPrinted>
  <dcterms:created xsi:type="dcterms:W3CDTF">2018-04-11T17:57:35Z</dcterms:created>
  <dcterms:modified xsi:type="dcterms:W3CDTF">2025-03-11T03:14:08Z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