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83" r:id="rId5"/>
    <p:sldId id="262" r:id="rId6"/>
    <p:sldId id="265" r:id="rId7"/>
    <p:sldId id="273" r:id="rId8"/>
    <p:sldId id="2373" r:id="rId9"/>
    <p:sldId id="276" r:id="rId10"/>
    <p:sldId id="2392" r:id="rId11"/>
    <p:sldId id="270" r:id="rId12"/>
    <p:sldId id="2380" r:id="rId13"/>
    <p:sldId id="2383" r:id="rId14"/>
    <p:sldId id="278" r:id="rId15"/>
    <p:sldId id="2390" r:id="rId16"/>
    <p:sldId id="2391" r:id="rId17"/>
    <p:sldId id="238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5A252A-AB36-4F8A-81F6-4F8BAE8C0692}" v="2" dt="2025-01-11T01:06:08.5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188" autoAdjust="0"/>
  </p:normalViewPr>
  <p:slideViewPr>
    <p:cSldViewPr>
      <p:cViewPr varScale="1">
        <p:scale>
          <a:sx n="84" d="100"/>
          <a:sy n="84" d="100"/>
        </p:scale>
        <p:origin x="205" y="65"/>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Qi" userId="26166f8a15b25b73" providerId="LiveId" clId="{225A252A-AB36-4F8A-81F6-4F8BAE8C0692}"/>
    <pc:docChg chg="custSel modSld modMainMaster">
      <pc:chgData name="Emily Qi" userId="26166f8a15b25b73" providerId="LiveId" clId="{225A252A-AB36-4F8A-81F6-4F8BAE8C0692}" dt="2025-01-11T01:06:08.528" v="75"/>
      <pc:docMkLst>
        <pc:docMk/>
      </pc:docMkLst>
      <pc:sldChg chg="modSp mod">
        <pc:chgData name="Emily Qi" userId="26166f8a15b25b73" providerId="LiveId" clId="{225A252A-AB36-4F8A-81F6-4F8BAE8C0692}" dt="2025-01-11T01:06:08.528" v="75"/>
        <pc:sldMkLst>
          <pc:docMk/>
          <pc:sldMk cId="0" sldId="256"/>
        </pc:sldMkLst>
        <pc:spChg chg="mod">
          <ac:chgData name="Emily Qi" userId="26166f8a15b25b73" providerId="LiveId" clId="{225A252A-AB36-4F8A-81F6-4F8BAE8C0692}" dt="2025-01-09T17:51:48.195" v="14" actId="20577"/>
          <ac:spMkLst>
            <pc:docMk/>
            <pc:sldMk cId="0" sldId="256"/>
            <ac:spMk id="3073" creationId="{00000000-0000-0000-0000-000000000000}"/>
          </ac:spMkLst>
        </pc:spChg>
        <pc:spChg chg="mod">
          <ac:chgData name="Emily Qi" userId="26166f8a15b25b73" providerId="LiveId" clId="{225A252A-AB36-4F8A-81F6-4F8BAE8C0692}" dt="2025-01-09T17:50:59.942" v="5" actId="20577"/>
          <ac:spMkLst>
            <pc:docMk/>
            <pc:sldMk cId="0" sldId="256"/>
            <ac:spMk id="3074" creationId="{00000000-0000-0000-0000-000000000000}"/>
          </ac:spMkLst>
        </pc:spChg>
        <pc:graphicFrameChg chg="mod">
          <ac:chgData name="Emily Qi" userId="26166f8a15b25b73" providerId="LiveId" clId="{225A252A-AB36-4F8A-81F6-4F8BAE8C0692}" dt="2025-01-11T01:06:08.528" v="75"/>
          <ac:graphicFrameMkLst>
            <pc:docMk/>
            <pc:sldMk cId="0" sldId="256"/>
            <ac:graphicFrameMk id="3075" creationId="{00000000-0000-0000-0000-000000000000}"/>
          </ac:graphicFrameMkLst>
        </pc:graphicFrameChg>
      </pc:sldChg>
      <pc:sldChg chg="modSp mod">
        <pc:chgData name="Emily Qi" userId="26166f8a15b25b73" providerId="LiveId" clId="{225A252A-AB36-4F8A-81F6-4F8BAE8C0692}" dt="2025-01-09T17:53:52.163" v="74" actId="20577"/>
        <pc:sldMkLst>
          <pc:docMk/>
          <pc:sldMk cId="1753890201" sldId="265"/>
        </pc:sldMkLst>
        <pc:spChg chg="mod">
          <ac:chgData name="Emily Qi" userId="26166f8a15b25b73" providerId="LiveId" clId="{225A252A-AB36-4F8A-81F6-4F8BAE8C0692}" dt="2025-01-09T17:53:52.163" v="74" actId="20577"/>
          <ac:spMkLst>
            <pc:docMk/>
            <pc:sldMk cId="1753890201" sldId="265"/>
            <ac:spMk id="2" creationId="{00000000-0000-0000-0000-000000000000}"/>
          </ac:spMkLst>
        </pc:spChg>
      </pc:sldChg>
      <pc:sldChg chg="modSp mod">
        <pc:chgData name="Emily Qi" userId="26166f8a15b25b73" providerId="LiveId" clId="{225A252A-AB36-4F8A-81F6-4F8BAE8C0692}" dt="2025-01-09T17:53:20.360" v="44" actId="20577"/>
        <pc:sldMkLst>
          <pc:docMk/>
          <pc:sldMk cId="1968720319" sldId="283"/>
        </pc:sldMkLst>
        <pc:spChg chg="mod">
          <ac:chgData name="Emily Qi" userId="26166f8a15b25b73" providerId="LiveId" clId="{225A252A-AB36-4F8A-81F6-4F8BAE8C0692}" dt="2025-01-09T17:53:20.360" v="44" actId="20577"/>
          <ac:spMkLst>
            <pc:docMk/>
            <pc:sldMk cId="1968720319" sldId="283"/>
            <ac:spMk id="2" creationId="{00000000-0000-0000-0000-000000000000}"/>
          </ac:spMkLst>
        </pc:spChg>
      </pc:sldChg>
      <pc:sldMasterChg chg="modSp mod">
        <pc:chgData name="Emily Qi" userId="26166f8a15b25b73" providerId="LiveId" clId="{225A252A-AB36-4F8A-81F6-4F8BAE8C0692}" dt="2025-01-09T17:52:24.147" v="35" actId="20577"/>
        <pc:sldMasterMkLst>
          <pc:docMk/>
          <pc:sldMasterMk cId="0" sldId="2147483648"/>
        </pc:sldMasterMkLst>
        <pc:spChg chg="mod">
          <ac:chgData name="Emily Qi" userId="26166f8a15b25b73" providerId="LiveId" clId="{225A252A-AB36-4F8A-81F6-4F8BAE8C0692}" dt="2025-01-09T17:52:24.147" v="35" actId="20577"/>
          <ac:spMkLst>
            <pc:docMk/>
            <pc:sldMasterMk cId="0" sldId="2147483648"/>
            <ac:spMk id="10" creationId="{00000000-0000-0000-0000-000000000000}"/>
          </ac:spMkLst>
        </pc:spChg>
        <pc:spChg chg="mod">
          <ac:chgData name="Emily Qi" userId="26166f8a15b25b73" providerId="LiveId" clId="{225A252A-AB36-4F8A-81F6-4F8BAE8C0692}" dt="2025-01-09T17:52:10.629" v="2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5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January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January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January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January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January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January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January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11" Type="http://schemas.openxmlformats.org/officeDocument/2006/relationships/hyperlink" Target="mailto:emily.h.qi@gmail.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emily.h.qi@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obert.stacey@intel.com" TargetMode="External"/><Relationship Id="rId5" Type="http://schemas.openxmlformats.org/officeDocument/2006/relationships/hyperlink" Target="mailto:montemurro.michael@gmail.com" TargetMode="External"/><Relationship Id="rId10" Type="http://schemas.openxmlformats.org/officeDocument/2006/relationships/hyperlink" Target="mailto:aasterja@qti.qualcomm.com" TargetMode="External"/><Relationship Id="rId4" Type="http://schemas.openxmlformats.org/officeDocument/2006/relationships/hyperlink" Target="mailto:edward.ks.au@gmail.com" TargetMode="External"/><Relationship Id="rId9" Type="http://schemas.openxmlformats.org/officeDocument/2006/relationships/hyperlink" Target="mailto:mark.hamilton215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(January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6" name="Date Placeholder 3"/>
          <p:cNvSpPr>
            <a:spLocks noGrp="1"/>
          </p:cNvSpPr>
          <p:nvPr>
            <p:ph type="dt" idx="10"/>
          </p:nvPr>
        </p:nvSpPr>
        <p:spPr>
          <a:xfrm>
            <a:off x="914400" y="291263"/>
            <a:ext cx="2499764" cy="273050"/>
          </a:xfrm>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January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a:t>
            </a:r>
            <a:r>
              <a:rPr lang="en-US" sz="1600" dirty="0">
                <a:hlinkClick r:id="rId4"/>
              </a:rPr>
              <a:t>gmail</a:t>
            </a:r>
            <a:r>
              <a:rPr lang="en-US" sz="1600" b="0" dirty="0">
                <a:hlinkClick r:id="rId4"/>
              </a:rPr>
              <a:t>.com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1"/>
              </a:rPr>
              <a:t>emily.h.qi@</a:t>
            </a:r>
            <a:r>
              <a:rPr lang="en-US" sz="1600" dirty="0">
                <a:hlinkClick r:id="rId11"/>
              </a:rPr>
              <a:t>gmail</a:t>
            </a:r>
            <a:r>
              <a:rPr lang="en-US" sz="1600" b="0" dirty="0">
                <a:hlinkClick r:id="rId11"/>
              </a:rPr>
              <a:t>.com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r>
              <a:rPr lang="en-US" sz="1600" b="1" dirty="0" err="1"/>
              <a:t>REVmf</a:t>
            </a:r>
            <a:r>
              <a:rPr lang="en-US" sz="1600" b="1" dirty="0"/>
              <a:t> - </a:t>
            </a:r>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January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err="1"/>
              <a:t>REVme</a:t>
            </a:r>
            <a:r>
              <a:rPr lang="en-GB" sz="1600" dirty="0"/>
              <a:t> – D7.0, </a:t>
            </a:r>
            <a:r>
              <a:rPr lang="en-GB" sz="1600" b="0" dirty="0"/>
              <a:t>approved by IEEE SASB, will be published as </a:t>
            </a:r>
            <a:r>
              <a:rPr lang="en-US" sz="1600" b="0" dirty="0"/>
              <a:t>IEEE Std 802.11™-2024</a:t>
            </a:r>
          </a:p>
          <a:p>
            <a:r>
              <a:rPr lang="en-GB" sz="1600" dirty="0"/>
              <a:t>11bh – D6.0, </a:t>
            </a:r>
            <a:r>
              <a:rPr lang="en-GB" sz="1600" b="0" dirty="0"/>
              <a:t>approved by IEEE SASB, will be published as </a:t>
            </a:r>
            <a:r>
              <a:rPr lang="en-US" sz="1600" b="0" dirty="0"/>
              <a:t>IEEE Std 802.11bh™-2024</a:t>
            </a:r>
            <a:endParaRPr lang="en-GB" sz="1600" b="0" dirty="0"/>
          </a:p>
          <a:p>
            <a:r>
              <a:rPr lang="en-GB" sz="1600" dirty="0"/>
              <a:t>11be – </a:t>
            </a:r>
            <a:r>
              <a:rPr lang="en-US" sz="1600" dirty="0"/>
              <a:t>D7.0</a:t>
            </a:r>
            <a:r>
              <a:rPr lang="en-US" sz="1600" b="0" dirty="0"/>
              <a:t>, </a:t>
            </a:r>
            <a:r>
              <a:rPr lang="en-GB" sz="1600" b="0" dirty="0"/>
              <a:t>approved by IEEE SASB, will be published as I</a:t>
            </a:r>
            <a:r>
              <a:rPr lang="en-US" sz="1600" b="0" dirty="0"/>
              <a:t>EEE Std 802.11be™-2024</a:t>
            </a:r>
          </a:p>
          <a:p>
            <a:endParaRPr lang="en-GB" sz="1600" b="0" dirty="0"/>
          </a:p>
          <a:p>
            <a:r>
              <a:rPr lang="en-GB" sz="1600" dirty="0"/>
              <a:t>11bk</a:t>
            </a:r>
            <a:r>
              <a:rPr lang="en-GB" sz="1600" b="0" dirty="0"/>
              <a:t> –D3.0.  Started the initial SA ballot and received 78 comments from the initial SB. Plan for the second SA ballot in January.</a:t>
            </a:r>
          </a:p>
          <a:p>
            <a:r>
              <a:rPr lang="en-US" sz="1600" dirty="0"/>
              <a:t>11bf </a:t>
            </a:r>
            <a:r>
              <a:rPr lang="en-GB" sz="1600" dirty="0"/>
              <a:t>– </a:t>
            </a:r>
            <a:r>
              <a:rPr lang="en-GB" sz="1600" b="0" dirty="0"/>
              <a:t>D5.0. Started the first recirc SA ballot and received 36 comments. Plan to go recirc when D6.0 is ready (perhaps next week). </a:t>
            </a:r>
          </a:p>
          <a:p>
            <a:r>
              <a:rPr lang="en-GB" sz="1600" dirty="0"/>
              <a:t>11bi – </a:t>
            </a:r>
            <a:r>
              <a:rPr lang="en-GB" sz="1600" b="0" dirty="0"/>
              <a:t>D0.6 is available. 200 comments need to be resolved. D1.0 will be available in January. Plan to start WG LB out of January meeting. </a:t>
            </a:r>
          </a:p>
          <a:p>
            <a:r>
              <a:rPr lang="en-GB" sz="1600" dirty="0"/>
              <a:t>11bn </a:t>
            </a:r>
            <a:r>
              <a:rPr lang="en-GB" sz="1600" b="0" dirty="0"/>
              <a:t>– Plan to have D0.1 in January 2025.</a:t>
            </a:r>
          </a:p>
          <a:p>
            <a:r>
              <a:rPr lang="en-GB" sz="1600" dirty="0" err="1"/>
              <a:t>REVmf</a:t>
            </a:r>
            <a:r>
              <a:rPr lang="en-GB" sz="1600" b="0" dirty="0"/>
              <a:t> – Plan to have the initial draft (0.0 or 0.1) in January/Feb 2025. </a:t>
            </a:r>
          </a:p>
          <a:p>
            <a:endParaRPr lang="en-GB" sz="1600" b="0" dirty="0"/>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November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515451663"/>
              </p:ext>
            </p:extLst>
          </p:nvPr>
        </p:nvGraphicFramePr>
        <p:xfrm>
          <a:off x="969950" y="2743200"/>
          <a:ext cx="10665885" cy="3546696"/>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375616494"/>
              </p:ext>
            </p:extLst>
          </p:nvPr>
        </p:nvGraphicFramePr>
        <p:xfrm>
          <a:off x="737392" y="1521960"/>
          <a:ext cx="9930611" cy="4451143"/>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513430">
                  <a:extLst>
                    <a:ext uri="{9D8B030D-6E8A-4147-A177-3AD203B41FA5}">
                      <a16:colId xmlns:a16="http://schemas.microsoft.com/office/drawing/2014/main" val="1031708747"/>
                    </a:ext>
                  </a:extLst>
                </a:gridCol>
                <a:gridCol w="141618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29,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November 12,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November 12,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November 12,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November 12,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788717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January  2025</a:t>
            </a:r>
            <a:endParaRPr lang="en-GB" dirty="0"/>
          </a:p>
        </p:txBody>
      </p:sp>
      <p:sp>
        <p:nvSpPr>
          <p:cNvPr id="8" name="Text Box 231"/>
          <p:cNvSpPr txBox="1">
            <a:spLocks noChangeArrowheads="1"/>
          </p:cNvSpPr>
          <p:nvPr/>
        </p:nvSpPr>
        <p:spPr bwMode="auto">
          <a:xfrm>
            <a:off x="677867" y="1060294"/>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November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GB" dirty="0"/>
              <a:t>Publication Review Committees</a:t>
            </a:r>
          </a:p>
        </p:txBody>
      </p:sp>
      <p:sp>
        <p:nvSpPr>
          <p:cNvPr id="9218" name="Rectangle 2"/>
          <p:cNvSpPr>
            <a:spLocks noGrp="1" noChangeArrowheads="1"/>
          </p:cNvSpPr>
          <p:nvPr>
            <p:ph idx="1"/>
          </p:nvPr>
        </p:nvSpPr>
        <p:spPr>
          <a:xfrm>
            <a:off x="761999" y="1611297"/>
            <a:ext cx="5085693" cy="4127622"/>
          </a:xfrm>
          <a:ln/>
        </p:spPr>
        <p:txBody>
          <a:bodyPr/>
          <a:lstStyle/>
          <a:p>
            <a:r>
              <a:rPr lang="en-US" dirty="0" err="1"/>
              <a:t>REVme</a:t>
            </a:r>
            <a:r>
              <a:rPr lang="en-US" dirty="0"/>
              <a:t> Review Committee</a:t>
            </a:r>
          </a:p>
          <a:p>
            <a:pPr>
              <a:buFont typeface="Courier New" panose="02070309020205020404" pitchFamily="49" charset="0"/>
              <a:buChar char="o"/>
            </a:pPr>
            <a:r>
              <a:rPr lang="en-US" sz="1600" b="0" dirty="0"/>
              <a:t>Emily Qi (lead): </a:t>
            </a:r>
            <a:r>
              <a:rPr lang="en-US" sz="1600" b="0" dirty="0">
                <a:hlinkClick r:id="rId3"/>
              </a:rPr>
              <a:t>emily.h.qi@</a:t>
            </a:r>
            <a:r>
              <a:rPr lang="en-US" sz="1600" dirty="0">
                <a:hlinkClick r:id="rId3"/>
              </a:rPr>
              <a:t>gmail</a:t>
            </a:r>
            <a:r>
              <a:rPr lang="en-US" sz="1600" b="0" dirty="0">
                <a:hlinkClick r:id="rId3"/>
              </a:rPr>
              <a:t>.com</a:t>
            </a:r>
            <a:endParaRPr lang="en-US" sz="1600" b="1" dirty="0"/>
          </a:p>
          <a:p>
            <a:pPr>
              <a:buFont typeface="Courier New" panose="02070309020205020404" pitchFamily="49" charset="0"/>
              <a:buChar char="o"/>
            </a:pPr>
            <a:r>
              <a:rPr lang="en-US" sz="1600" b="0" dirty="0"/>
              <a:t>Edward Au: </a:t>
            </a:r>
            <a:r>
              <a:rPr lang="en-US" sz="1600" u="sng" dirty="0">
                <a:hlinkClick r:id="rId4"/>
              </a:rPr>
              <a:t>edward.ks.au@gmail.com</a:t>
            </a:r>
            <a:r>
              <a:rPr lang="en-US" sz="1600" u="sng" dirty="0"/>
              <a:t> </a:t>
            </a:r>
            <a:endParaRPr lang="en-US" sz="1600" b="0" dirty="0"/>
          </a:p>
          <a:p>
            <a:pPr>
              <a:buFont typeface="Courier New" panose="02070309020205020404" pitchFamily="49" charset="0"/>
              <a:buChar char="o"/>
            </a:pPr>
            <a:r>
              <a:rPr lang="en-US" sz="1600" b="0" dirty="0"/>
              <a:t>Mike Montemurro: </a:t>
            </a:r>
            <a:r>
              <a:rPr lang="en-US" sz="1600" b="0" dirty="0">
                <a:hlinkClick r:id="rId5"/>
              </a:rPr>
              <a:t>montemurro.michael@gmail.com</a:t>
            </a:r>
            <a:endParaRPr lang="en-US" sz="1600" b="0" dirty="0"/>
          </a:p>
          <a:p>
            <a:pPr>
              <a:buFont typeface="Courier New" panose="02070309020205020404" pitchFamily="49" charset="0"/>
              <a:buChar char="o"/>
            </a:pPr>
            <a:r>
              <a:rPr lang="en-US" sz="1600" b="0" dirty="0"/>
              <a:t>Robert Stacey: </a:t>
            </a:r>
            <a:r>
              <a:rPr lang="en-US" sz="1600" dirty="0">
                <a:hlinkClick r:id="rId6"/>
              </a:rPr>
              <a:t>robert.stacey@intel.com</a:t>
            </a:r>
            <a:endParaRPr lang="en-US" sz="1600" b="0" dirty="0"/>
          </a:p>
          <a:p>
            <a:pPr>
              <a:buFont typeface="Courier New" panose="02070309020205020404" pitchFamily="49" charset="0"/>
              <a:buChar char="o"/>
            </a:pPr>
            <a:r>
              <a:rPr lang="en-US" sz="1600" b="0" dirty="0"/>
              <a:t>Carol Ansley: </a:t>
            </a:r>
            <a:r>
              <a:rPr lang="en-US" sz="1600" dirty="0">
                <a:hlinkClick r:id="rId7"/>
              </a:rPr>
              <a:t>carol@ansley.com</a:t>
            </a:r>
            <a:endParaRPr lang="en-US" sz="1600" dirty="0"/>
          </a:p>
          <a:p>
            <a:pPr>
              <a:buFont typeface="Courier New" panose="02070309020205020404" pitchFamily="49" charset="0"/>
              <a:buChar char="o"/>
            </a:pPr>
            <a:r>
              <a:rPr lang="en-US" sz="1600" b="0" dirty="0"/>
              <a:t>Po-kai Huang: </a:t>
            </a:r>
            <a:r>
              <a:rPr lang="en-US" sz="1600" dirty="0">
                <a:hlinkClick r:id="rId8"/>
              </a:rPr>
              <a:t>po-kai.huang@intel.com</a:t>
            </a:r>
            <a:r>
              <a:rPr lang="en-US" sz="1600" dirty="0"/>
              <a:t> </a:t>
            </a:r>
            <a:endParaRPr lang="en-US" sz="1600" b="0" dirty="0"/>
          </a:p>
          <a:p>
            <a:pPr>
              <a:buFont typeface="Courier New" panose="02070309020205020404" pitchFamily="49" charset="0"/>
              <a:buChar char="o"/>
            </a:pPr>
            <a:r>
              <a:rPr lang="en-US" sz="1600" b="0" dirty="0"/>
              <a:t>?</a:t>
            </a:r>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
        <p:nvSpPr>
          <p:cNvPr id="3" name="Rectangle 2">
            <a:extLst>
              <a:ext uri="{FF2B5EF4-FFF2-40B4-BE49-F238E27FC236}">
                <a16:creationId xmlns:a16="http://schemas.microsoft.com/office/drawing/2014/main" id="{BAD40958-3657-7C69-751E-96368A8BDCED}"/>
              </a:ext>
            </a:extLst>
          </p:cNvPr>
          <p:cNvSpPr txBox="1">
            <a:spLocks noChangeArrowheads="1"/>
          </p:cNvSpPr>
          <p:nvPr/>
        </p:nvSpPr>
        <p:spPr bwMode="auto">
          <a:xfrm>
            <a:off x="6344308" y="1600200"/>
            <a:ext cx="5029200" cy="48752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11bh Review Committee</a:t>
            </a:r>
          </a:p>
          <a:p>
            <a:pPr>
              <a:buFont typeface="Courier New" panose="02070309020205020404" pitchFamily="49" charset="0"/>
              <a:buChar char="o"/>
            </a:pPr>
            <a:r>
              <a:rPr lang="en-US" sz="1600" b="0" kern="0" dirty="0"/>
              <a:t>Carol Ansley (lead); </a:t>
            </a:r>
          </a:p>
          <a:p>
            <a:pPr>
              <a:buFont typeface="Courier New" panose="02070309020205020404" pitchFamily="49" charset="0"/>
              <a:buChar char="o"/>
            </a:pPr>
            <a:r>
              <a:rPr lang="en-US" sz="1600" b="0" kern="0" dirty="0"/>
              <a:t>Mark Hamilton: </a:t>
            </a:r>
            <a:r>
              <a:rPr lang="en-US" sz="1600" b="0" kern="0" dirty="0">
                <a:hlinkClick r:id="rId9"/>
              </a:rPr>
              <a:t>mark.hamilton2152@gmail.com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a:t>
            </a:r>
          </a:p>
          <a:p>
            <a:pPr>
              <a:buFont typeface="Courier New" panose="02070309020205020404" pitchFamily="49" charset="0"/>
              <a:buChar char="o"/>
            </a:pPr>
            <a:r>
              <a:rPr lang="en-US" sz="1600" b="0" kern="0" dirty="0"/>
              <a:t>?</a:t>
            </a:r>
          </a:p>
          <a:p>
            <a:pPr marL="0" indent="0"/>
            <a:endParaRPr lang="en-US" sz="1600" b="0" kern="0" dirty="0"/>
          </a:p>
          <a:p>
            <a:r>
              <a:rPr lang="en-US" kern="0" dirty="0"/>
              <a:t>11be Review Committee</a:t>
            </a:r>
          </a:p>
          <a:p>
            <a:pPr>
              <a:buFont typeface="Courier New" panose="02070309020205020404" pitchFamily="49" charset="0"/>
              <a:buChar char="o"/>
            </a:pPr>
            <a:r>
              <a:rPr lang="en-US" sz="1600" b="0" kern="0" dirty="0"/>
              <a:t>Edward Au (lead);</a:t>
            </a:r>
          </a:p>
          <a:p>
            <a:pPr>
              <a:buFont typeface="Courier New" panose="02070309020205020404" pitchFamily="49" charset="0"/>
              <a:buChar char="o"/>
            </a:pPr>
            <a:r>
              <a:rPr lang="en-US" sz="1600" b="0" kern="0" dirty="0"/>
              <a:t>Alfred Asterjadhi: </a:t>
            </a:r>
            <a:r>
              <a:rPr lang="en-US" sz="1600" b="0" kern="0" dirty="0">
                <a:hlinkClick r:id="rId10"/>
              </a:rPr>
              <a:t>aasterja@qti.qualcomm.com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 </a:t>
            </a:r>
          </a:p>
          <a:p>
            <a:pPr>
              <a:buFont typeface="Courier New" panose="02070309020205020404" pitchFamily="49" charset="0"/>
              <a:buChar char="o"/>
            </a:pPr>
            <a:r>
              <a:rPr lang="en-US" sz="1600" b="0" kern="0" dirty="0"/>
              <a:t>Carol Ansley </a:t>
            </a:r>
          </a:p>
          <a:p>
            <a:pPr>
              <a:buFont typeface="Courier New" panose="02070309020205020404" pitchFamily="49" charset="0"/>
              <a:buChar char="o"/>
            </a:pPr>
            <a:r>
              <a:rPr lang="en-US" sz="1600" b="0" kern="0" dirty="0"/>
              <a:t>?</a:t>
            </a:r>
          </a:p>
          <a:p>
            <a:endParaRPr lang="en-US" sz="2000" kern="0" dirty="0"/>
          </a:p>
        </p:txBody>
      </p:sp>
    </p:spTree>
    <p:extLst>
      <p:ext uri="{BB962C8B-B14F-4D97-AF65-F5344CB8AC3E}">
        <p14:creationId xmlns:p14="http://schemas.microsoft.com/office/powerpoint/2010/main" val="3280161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21354</TotalTime>
  <Words>2176</Words>
  <Application>Microsoft Office PowerPoint</Application>
  <PresentationFormat>Widescreen</PresentationFormat>
  <Paragraphs>356</Paragraphs>
  <Slides>16</Slides>
  <Notes>10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6" baseType="lpstr">
      <vt:lpstr>Arial Unicode MS</vt:lpstr>
      <vt:lpstr>Aptos</vt:lpstr>
      <vt:lpstr>Arial</vt:lpstr>
      <vt:lpstr>Calibri</vt:lpstr>
      <vt:lpstr>Calibri Light</vt:lpstr>
      <vt:lpstr>Courier New</vt:lpstr>
      <vt:lpstr>Times New Roman</vt:lpstr>
      <vt:lpstr>Office Theme</vt:lpstr>
      <vt:lpstr>Custom Design</vt:lpstr>
      <vt:lpstr>Microsoft Word 97 - 2003 Document</vt:lpstr>
      <vt:lpstr>802.11 WG Editor’s Meeting (January 2025)</vt:lpstr>
      <vt:lpstr>Abstract</vt:lpstr>
      <vt:lpstr>January 2025 Editors’ Meeting Agenda and Report</vt:lpstr>
      <vt:lpstr>Volunteer Editor Contacts</vt:lpstr>
      <vt:lpstr>January meeting roundtable status report (to be updated)</vt:lpstr>
      <vt:lpstr>Editor Amendment Ordering</vt:lpstr>
      <vt:lpstr>Draft Development Snapshot</vt:lpstr>
      <vt:lpstr>Publication process</vt:lpstr>
      <vt:lpstr>Publication Review Committees</vt:lpstr>
      <vt:lpstr>802.11 Style Guide</vt:lpstr>
      <vt:lpstr>ANA managed number space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Emily Qi</cp:lastModifiedBy>
  <cp:revision>489</cp:revision>
  <cp:lastPrinted>1601-01-01T00:00:00Z</cp:lastPrinted>
  <dcterms:created xsi:type="dcterms:W3CDTF">2018-01-07T18:30:13Z</dcterms:created>
  <dcterms:modified xsi:type="dcterms:W3CDTF">2025-01-11T01:06:09Z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