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6" r:id="rId2"/>
    <p:sldId id="480" r:id="rId3"/>
    <p:sldId id="558" r:id="rId4"/>
    <p:sldId id="561" r:id="rId5"/>
    <p:sldId id="562" r:id="rId6"/>
    <p:sldId id="469" r:id="rId7"/>
    <p:sldId id="470" r:id="rId8"/>
    <p:sldId id="471" r:id="rId9"/>
  </p:sldIdLst>
  <p:sldSz cx="12192000" cy="6858000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2BD3609-64EF-8DC1-DA71-22AAEB7E0D22}" name="이준수" initials="이" userId="S::js.lee@newratek.com::8c6486e4-8bc7-4f1a-bdee-fbc23a8e82c1" providerId="AD"/>
  <p188:author id="{3A721035-C459-A068-4EF5-526E126F7C99}" name="NRT LAB" initials="NL" userId="S::nrt.lab@newratek.com::a20cd3e8-0e2c-40a5-99b6-2fbe4c0914df" providerId="AD"/>
  <p188:author id="{0F62E7C6-B314-523F-9E70-39A1E5A3E153}" name="노시찬" initials="노" userId="S::sc.noh@newratek.com::9de97547-44b1-4820-bc9d-2958daea934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7FDAD"/>
    <a:srgbClr val="0000FF"/>
    <a:srgbClr val="FFCCCC"/>
    <a:srgbClr val="FF99FF"/>
    <a:srgbClr val="FFFF99"/>
    <a:srgbClr val="ADDB7B"/>
    <a:srgbClr val="D8EEC0"/>
    <a:srgbClr val="BCE292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32" autoAdjust="0"/>
    <p:restoredTop sz="76910" autoAdjust="0"/>
  </p:normalViewPr>
  <p:slideViewPr>
    <p:cSldViewPr>
      <p:cViewPr varScale="1">
        <p:scale>
          <a:sx n="84" d="100"/>
          <a:sy n="84" d="100"/>
        </p:scale>
        <p:origin x="1172" y="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2252" y="84"/>
      </p:cViewPr>
      <p:guideLst>
        <p:guide orient="horz" pos="2141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64728" y="69906"/>
            <a:ext cx="21662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802.11-yy/1111r0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5677" y="699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83792" y="6578907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</a:t>
            </a:r>
            <a:r>
              <a:rPr lang="en-US" dirty="0"/>
              <a:t>, </a:t>
            </a:r>
            <a:r>
              <a:rPr lang="en-US" altLang="ko-KR" dirty="0"/>
              <a:t>Newracom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2659" y="657890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2505" y="283765"/>
            <a:ext cx="79416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2505" y="657890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2507" y="6570981"/>
            <a:ext cx="81604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98524" y="1283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802.11-yy/0610r0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5430" y="1283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5100" y="512763"/>
            <a:ext cx="4516438" cy="2541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284" y="3229214"/>
            <a:ext cx="7282072" cy="30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1" tIns="45974" rIns="93531" bIns="45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82265" y="6582077"/>
            <a:ext cx="21121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6560" lvl="4" algn="r" defTabSz="932143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0028" y="6582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6900" y="6582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6899" y="6580493"/>
            <a:ext cx="78528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9088" y="217184"/>
            <a:ext cx="806846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5100" y="512763"/>
            <a:ext cx="4516438" cy="2541587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867283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43045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429B47-158A-5936-5D61-0857231D56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DA069DD2-43C2-EB8A-4FA5-56D95D1BF3D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18A2BD26-A00A-C5BC-31CD-E7E6FAB685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57119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49124F-B1AD-D293-6208-EEF6687C6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557AC6F1-0C1D-0A6B-ABD3-9B5571312E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2BDB71D7-07D5-35FA-C698-52AADE4CF4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68885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C12183-2125-B9CD-6E1C-F87E2ADAAD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BDEEDB4F-59BF-4E00-FB78-DFC7F701F0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F6508146-4BEA-E53E-10EB-35A2B7F08D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37638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5128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945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84649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92922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9830576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1036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3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802.11-25/0086r0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4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24" indent="-228594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15" indent="-228594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06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795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5984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172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361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914400" y="332604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/>
              <a:t>January 2025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E03CC87-A6A2-1D67-6C7A-C299D0417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69900"/>
            <a:ext cx="10363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189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377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566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Fairness Issue in Co-TDMA</a:t>
            </a:r>
            <a:endParaRPr kumimoji="0" lang="en-GB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22A708C-90E9-A0D3-5A06-680C09FF9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756504"/>
            <a:ext cx="8534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kumimoji="0" lang="en-GB" sz="2000" kern="0" dirty="0"/>
              <a:t>Date:</a:t>
            </a:r>
            <a:r>
              <a:rPr kumimoji="0" lang="en-GB" sz="2000" b="0" kern="0" dirty="0"/>
              <a:t> </a:t>
            </a:r>
            <a:r>
              <a:rPr lang="en-US" altLang="ko-KR" sz="2000" b="0" dirty="0">
                <a:ea typeface="굴림" panose="020B0600000101010101" pitchFamily="50" charset="-127"/>
              </a:rPr>
              <a:t>2025-01-09</a:t>
            </a:r>
            <a:endParaRPr kumimoji="0" lang="en-GB" sz="2000" b="0" kern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0408AA7-62D7-A783-6431-AF7A2D276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2459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33A076D7-3C24-EDF5-947A-43A3CC5AE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868929"/>
              </p:ext>
            </p:extLst>
          </p:nvPr>
        </p:nvGraphicFramePr>
        <p:xfrm>
          <a:off x="914400" y="2895600"/>
          <a:ext cx="10667999" cy="1188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3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Si-Chan Noh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Newracom</a:t>
                      </a: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sc.noh@newracom.com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Joonsoo Lee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js.lee@newracom.com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21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2025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361084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TGbn define a Coordinated TDMA (Co-TDMA) procedure for an AP to share its time resources of an obtained TXOP with a set of APs</a:t>
            </a:r>
          </a:p>
          <a:p>
            <a:pPr marL="0" indent="0">
              <a:buNone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 fairness issues in Co-TDMA are discussed :</a:t>
            </a: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Neighboring STAs which are not participated in Co-TDMA due to NAV protection [1]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Shared AP might get additional airtime through Co-TDMA [2]</a:t>
            </a:r>
            <a:endParaRPr lang="en-US" altLang="ko-KR" sz="1600" b="1" dirty="0"/>
          </a:p>
          <a:p>
            <a:pPr marL="857230" lvl="2" indent="0">
              <a:buNone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In this contribution, we consider the fairness issue of the shared AP and non-AP STAs that are hidden to the sharing AP, especially focus on extending the advancement approach where TXOP sharing (TXS) is applied in 11be</a:t>
            </a:r>
            <a:endParaRPr lang="en-US" altLang="ko-KR" sz="1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14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935BC0-5E2F-DB95-822B-36221305B6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ABEDD7C-3180-113F-B9B4-32EC200FD9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2025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04EAA20-98A2-C9B3-81C4-F96A8FB8A0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B5F487F-366E-273F-9411-8F0B47697981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361084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MU EDCA parameter update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When a non-AP EHT STA that receives an MU-RTS TXS frame from its associated AP that contains a User info field address to the STA shall update its </a:t>
            </a:r>
            <a:r>
              <a:rPr lang="en-US" altLang="ko-KR" sz="1600" dirty="0" err="1"/>
              <a:t>CWmin</a:t>
            </a:r>
            <a:r>
              <a:rPr lang="en-US" altLang="ko-KR" sz="1600" dirty="0"/>
              <a:t>/max[AC], AIFSN[AC], </a:t>
            </a:r>
            <a:r>
              <a:rPr lang="en-US" altLang="ko-KR" sz="1600" dirty="0" err="1"/>
              <a:t>MUEDCATimer</a:t>
            </a:r>
            <a:r>
              <a:rPr lang="en-US" altLang="ko-KR" sz="1600" dirty="0"/>
              <a:t>[AC];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From which at least one QoS Data frame was transmitted successfully in a non-TB PPDU to the AP within the allocated in the Trigger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Start time of </a:t>
            </a:r>
            <a:r>
              <a:rPr lang="en-US" altLang="ko-KR" sz="1600" dirty="0" err="1"/>
              <a:t>MUEDCATimer</a:t>
            </a:r>
            <a:r>
              <a:rPr lang="en-US" altLang="ko-KR" sz="1600" dirty="0"/>
              <a:t>[AC] is depends on whether the QoS Data frame includes immediate acknowledgment or not  </a:t>
            </a:r>
          </a:p>
          <a:p>
            <a:pPr marL="857230" lvl="2" indent="0">
              <a:buNone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It means that in cases where TXOP is granted through TXOP sharing procedure in 11be is rather than through fair contention-based access, it can be considered that a certain degree of channel access control was applied for a specific period(e.g., MUEDCA Timer) to those ACs that benefited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E105FF1-0C7B-0F68-E432-61029749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Recap : TXS in 11be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D3B4A71-B9EC-3B40-6048-618791B1CA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911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8F2DFF-84BA-7B1F-EC52-5BCC5CAEC6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B554954-B406-0536-E0EB-F1E22B697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2025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C56CA0F-E90B-1F24-1B73-FF4F8C3353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E6DF912-FA1E-DB29-7041-4993C0D71F18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361084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In 11be, it can be considered that fairness with neighboring devices was taken into account when applying TXS in a single BSS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In Co-TDMA, where TXOP is shared between multiple BSSs, it may be necessary to control fairness in the same manner as in as single BSS for the following 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For example, the shared AP participating in Co-TDMA may be efficient from a low-latency perspective by being shared TXOP;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However, for other neighboring STAs(i.e., especially STA that hidden with the sharing AP) that are not participating in Co-TDMA, this could be a form of channel access that is not fair contention-based;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Especially, while the original TXOP holder was the sharing AP, the shared AP uses the channel through Co-TDMA without occupying the channel for the allocated time it received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This could potentially raise considerations regarding fairness in channel usage</a:t>
            </a: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Therefore, a method to control this may be necessary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FA7E2F2-1989-4221-8C91-209D333B5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Problem definition of Fairness Issue in Co-TDMA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8AA4415-CD3B-8924-4875-A65C02C532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843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0B1530-C89B-C438-6BF8-C707BB414E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52EB19-5882-4475-D783-CC95B177A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2025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E124FF-B434-7028-3788-161344A29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982E55-6EDF-5C3C-9BD5-B1B42C450657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361084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Proposal : To address fairness issue/QoS guarantee/efficient channel usage, a limitation can be applied to the shared AP</a:t>
            </a:r>
          </a:p>
          <a:p>
            <a:r>
              <a:rPr lang="en-US" altLang="ko-KR" sz="2000" dirty="0"/>
              <a:t>As part of the proposal, in a manner comparable to the introduction of multiple EDCA tables such as MU EDCA, it is suggested that multiple EDCA tables be adopted in cases where APs perform an M-AP coordination scheme (i.e., Co-TDMA)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Through this, it can ensure QoS as much as possible without compromising fairness during Co-TDMA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7090885-1B29-F5D6-79D2-4AD3466F4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Problem definition of Fairness Issue in Co-TDMA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DF9767B-126C-DB5E-CA31-4C7FC5AA77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C94E1B5E-EC24-120F-9EDF-4BEEC7EF66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990304"/>
              </p:ext>
            </p:extLst>
          </p:nvPr>
        </p:nvGraphicFramePr>
        <p:xfrm>
          <a:off x="1664476" y="4253548"/>
          <a:ext cx="81280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5524">
                  <a:extLst>
                    <a:ext uri="{9D8B030D-6E8A-4147-A177-3AD203B41FA5}">
                      <a16:colId xmlns:a16="http://schemas.microsoft.com/office/drawing/2014/main" val="3834869288"/>
                    </a:ext>
                  </a:extLst>
                </a:gridCol>
                <a:gridCol w="3273143">
                  <a:extLst>
                    <a:ext uri="{9D8B030D-6E8A-4147-A177-3AD203B41FA5}">
                      <a16:colId xmlns:a16="http://schemas.microsoft.com/office/drawing/2014/main" val="195109889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404397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11be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11bn (Co-TDMA)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148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TXOP sharing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single BSS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Multiple BSSs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85841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Subject of multiple EDCA parameter tables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For a non-AP EHT STA that receives MU-RTS TXS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For a </a:t>
                      </a:r>
                      <a:r>
                        <a:rPr lang="en-US" altLang="ko-KR" b="1" dirty="0">
                          <a:solidFill>
                            <a:srgbClr val="FF0000"/>
                          </a:solidFill>
                        </a:rPr>
                        <a:t>shared AP </a:t>
                      </a:r>
                      <a:r>
                        <a:rPr lang="en-US" altLang="ko-KR" dirty="0"/>
                        <a:t>that receives MU-RTS TXS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167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734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2025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dirty="0"/>
              <a:t>In this presentation, we discussed on fairness issues and ways to address them in the Co-TDMA scenario, where TXOP can be shared, rather than relying on contention-based channel access</a:t>
            </a:r>
          </a:p>
          <a:p>
            <a:pPr lvl="1"/>
            <a:r>
              <a:rPr lang="en-US" altLang="ko-KR" sz="1600" dirty="0"/>
              <a:t>Allow having multiple EDCA parameter set for the shared AP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Summary 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723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2025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dirty="0"/>
              <a:t>[</a:t>
            </a:r>
            <a:r>
              <a:rPr lang="en-US" altLang="ko-KR" sz="2000" dirty="0">
                <a:ea typeface="굴림" panose="020B0600000101010101" pitchFamily="50" charset="-127"/>
              </a:rPr>
              <a:t>1] 11-24/0375r1, NAV protection for C-TDMA</a:t>
            </a:r>
            <a:endParaRPr lang="en-US" altLang="ko-KR" sz="2200" dirty="0">
              <a:ea typeface="굴림" panose="020B0600000101010101" pitchFamily="50" charset="-127"/>
            </a:endParaRPr>
          </a:p>
          <a:p>
            <a:r>
              <a:rPr lang="en-US" altLang="ko-KR" sz="2000" dirty="0">
                <a:ea typeface="굴림" panose="020B0600000101010101" pitchFamily="50" charset="-127"/>
              </a:rPr>
              <a:t>[2] 11-24/0093r3, NAV setting for Coordinated TDMA</a:t>
            </a:r>
            <a:endParaRPr lang="en-US" altLang="ko-KR" sz="2000" dirty="0"/>
          </a:p>
          <a:p>
            <a:endParaRPr lang="en-US" altLang="ko-KR" sz="2200" dirty="0">
              <a:ea typeface="굴림" panose="020B0600000101010101" pitchFamily="50" charset="-127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Reference 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312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2025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/>
              <a:t>Do you agree to allow a mechanism to control fairness issue in Co-TDMA?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Signaling details are TBD</a:t>
            </a:r>
          </a:p>
          <a:p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SP1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50230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472360</TotalTime>
  <Words>731</Words>
  <Application>Microsoft Office PowerPoint</Application>
  <PresentationFormat>와이드스크린</PresentationFormat>
  <Paragraphs>86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굴림</vt:lpstr>
      <vt:lpstr>Arial</vt:lpstr>
      <vt:lpstr>Times New Roman</vt:lpstr>
      <vt:lpstr>802-11-Submission</vt:lpstr>
      <vt:lpstr>PowerPoint 프레젠테이션</vt:lpstr>
      <vt:lpstr>Introduction</vt:lpstr>
      <vt:lpstr>Recap : TXS in 11be</vt:lpstr>
      <vt:lpstr>Problem definition of Fairness Issue in Co-TDMA</vt:lpstr>
      <vt:lpstr>Problem definition of Fairness Issue in Co-TDMA</vt:lpstr>
      <vt:lpstr>Summary </vt:lpstr>
      <vt:lpstr>Reference </vt:lpstr>
      <vt:lpstr>SP1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ieee802.11bn</dc:title>
  <dc:creator>Sichan Noh;Joonsoo Lee</dc:creator>
  <cp:lastModifiedBy>Si-Chan Noh</cp:lastModifiedBy>
  <cp:revision>6306</cp:revision>
  <cp:lastPrinted>2024-07-25T22:15:22Z</cp:lastPrinted>
  <dcterms:created xsi:type="dcterms:W3CDTF">2007-05-21T21:00:37Z</dcterms:created>
  <dcterms:modified xsi:type="dcterms:W3CDTF">2025-01-12T10:32:34Z</dcterms:modified>
</cp:coreProperties>
</file>