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6" r:id="rId2"/>
    <p:sldId id="480" r:id="rId3"/>
    <p:sldId id="558" r:id="rId4"/>
    <p:sldId id="561" r:id="rId5"/>
    <p:sldId id="562" r:id="rId6"/>
    <p:sldId id="469" r:id="rId7"/>
    <p:sldId id="470" r:id="rId8"/>
    <p:sldId id="471" r:id="rId9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7FDAD"/>
    <a:srgbClr val="0000FF"/>
    <a:srgbClr val="FFCCCC"/>
    <a:srgbClr val="FF99FF"/>
    <a:srgbClr val="FFFF99"/>
    <a:srgbClr val="ADDB7B"/>
    <a:srgbClr val="D8EEC0"/>
    <a:srgbClr val="BCE292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2" autoAdjust="0"/>
    <p:restoredTop sz="76910" autoAdjust="0"/>
  </p:normalViewPr>
  <p:slideViewPr>
    <p:cSldViewPr>
      <p:cViewPr varScale="1">
        <p:scale>
          <a:sx n="84" d="100"/>
          <a:sy n="84" d="100"/>
        </p:scale>
        <p:origin x="1172" y="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29B47-158A-5936-5D61-0857231D5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A069DD2-43C2-EB8A-4FA5-56D95D1BF3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18A2BD26-A00A-C5BC-31CD-E7E6FAB685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57119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9124F-B1AD-D293-6208-EEF6687C6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57AC6F1-0C1D-0A6B-ABD3-9B5571312E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BDB71D7-07D5-35FA-C698-52AADE4CF4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8885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12183-2125-B9CD-6E1C-F87E2ADAA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DEEDB4F-59BF-4E00-FB78-DFC7F701F0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F6508146-4BEA-E53E-10EB-35A2B7F08D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7638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464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802.11-25/0086r0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January 2025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Fairness Issue in Co-TDMA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2025-01-09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TGbn define a Coordinated TDMA (Co-TDMA) procedure for an AP to share its time resources of an obtained TXOP with a set of APs</a:t>
            </a:r>
          </a:p>
          <a:p>
            <a:pPr marL="0" indent="0">
              <a:buNone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fairness issues in Co-TDMA are discussed :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Neighboring STAs which are not participated in Co-TDMA due to NAV protection [1]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Shared AP might get additional airtime through Co-TDMA [2]</a:t>
            </a:r>
            <a:endParaRPr lang="en-US" altLang="ko-KR" sz="1600" b="1" dirty="0"/>
          </a:p>
          <a:p>
            <a:pPr marL="857230" lvl="2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this contribution, we consider the fairness issue of the shared AP and non-AP STAs that are hidden to the sharing AP, especially focus on extending the advancement approach where TXOP sharing (TXS) is applied in 11be</a:t>
            </a: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35BC0-5E2F-DB95-822B-36221305B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BEDD7C-3180-113F-B9B4-32EC200FD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4EAA20-98A2-C9B3-81C4-F96A8FB8A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5F487F-366E-273F-9411-8F0B47697981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MU EDCA parameter update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When a non-AP EHT STA that receives an MU-RTS TXS frame from its associated AP that contains a User info field address to the STA shall update its </a:t>
            </a:r>
            <a:r>
              <a:rPr lang="en-US" altLang="ko-KR" sz="1600" dirty="0" err="1"/>
              <a:t>CWmin</a:t>
            </a:r>
            <a:r>
              <a:rPr lang="en-US" altLang="ko-KR" sz="1600" dirty="0"/>
              <a:t>/max[AC], AIFSN[AC], </a:t>
            </a:r>
            <a:r>
              <a:rPr lang="en-US" altLang="ko-KR" sz="1600" dirty="0" err="1"/>
              <a:t>MUEDCATimer</a:t>
            </a:r>
            <a:r>
              <a:rPr lang="en-US" altLang="ko-KR" sz="1600" dirty="0"/>
              <a:t>[AC];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From which at least one QoS Data frame was transmitted successfully in a non-TB PPDU to the AP within the allocated in the Trigger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Start time of </a:t>
            </a:r>
            <a:r>
              <a:rPr lang="en-US" altLang="ko-KR" sz="1600" dirty="0" err="1"/>
              <a:t>MUEDCATimer</a:t>
            </a:r>
            <a:r>
              <a:rPr lang="en-US" altLang="ko-KR" sz="1600" dirty="0"/>
              <a:t>[AC] is depends on whether the QoS Data frame includes immediate acknowledgment or not  </a:t>
            </a:r>
          </a:p>
          <a:p>
            <a:pPr marL="857230" lvl="2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It means that in cases where TXOP is granted through TXOP sharing procedure in 11be is rather than through fair contention-based access, it can be considered that a certain degree of channel access control was applied for a specific period(e.g., MUEDCA Timer) to those ACs that benefited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E105FF1-0C7B-0F68-E432-61029749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Recap : TXS in 11be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D3B4A71-B9EC-3B40-6048-618791B1C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911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F2DFF-84BA-7B1F-EC52-5BCC5CAEC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554954-B406-0536-E0EB-F1E22B697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56CA0F-E90B-1F24-1B73-FF4F8C3353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6DF912-FA1E-DB29-7041-4993C0D71F18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11be, it can be considered that fairness with neighboring devices was taken into account when applying TXS in a single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Co-TDMA, where TXOP is shared between multiple BSSs, it may be necessary to control fairness in the same manner as in as single BSS for the following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the shared AP participating in Co-TDMA may be efficient from a low-latency perspective by being shared TXOP;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However, for other neighboring STAs(i.e., especially STA that hidden with the sharing AP) that are not participating in Co-TDMA, this could be a form of channel access that is not fair contention-based;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Especially, while the original TXOP holder was the sharing AP, the shared AP uses the channel through Co-TDMA without occupying the channel for the allocated time it received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This could potentially raise considerations regarding fairness in channel usage</a:t>
            </a: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Therefore, a method to control this may be necessary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FA7E2F2-1989-4221-8C91-209D333B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Problem definition of Fairness Issue in Co-TDMA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8AA4415-CD3B-8924-4875-A65C02C53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4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0B1530-C89B-C438-6BF8-C707BB414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52EB19-5882-4475-D783-CC95B177A8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2025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E124FF-B434-7028-3788-161344A29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982E55-6EDF-5C3C-9BD5-B1B42C450657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Proposal : To address fairness issue/QoS guarantee/efficient channel usage, a limitation can be applied to the shared AP</a:t>
            </a:r>
          </a:p>
          <a:p>
            <a:r>
              <a:rPr lang="en-US" altLang="ko-KR" sz="2000" dirty="0"/>
              <a:t>As part of the proposal, in a manner comparable to the introduction of multiple EDCA tables such as MU EDCA, it is suggested that multiple EDCA tables be adopted in cases where APs perform an M-AP coordination scheme (i.e., Co-TDMA)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Through this, it can ensure QoS as much as possible without compromising fairness during Co-TDMA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7090885-1B29-F5D6-79D2-4AD3466F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Problem definition of Fairness Issue in Co-TDMA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DF9767B-126C-DB5E-CA31-4C7FC5AA7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C94E1B5E-EC24-120F-9EDF-4BEEC7EF6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90304"/>
              </p:ext>
            </p:extLst>
          </p:nvPr>
        </p:nvGraphicFramePr>
        <p:xfrm>
          <a:off x="1664476" y="4253548"/>
          <a:ext cx="81280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524">
                  <a:extLst>
                    <a:ext uri="{9D8B030D-6E8A-4147-A177-3AD203B41FA5}">
                      <a16:colId xmlns:a16="http://schemas.microsoft.com/office/drawing/2014/main" val="3834869288"/>
                    </a:ext>
                  </a:extLst>
                </a:gridCol>
                <a:gridCol w="3273143">
                  <a:extLst>
                    <a:ext uri="{9D8B030D-6E8A-4147-A177-3AD203B41FA5}">
                      <a16:colId xmlns:a16="http://schemas.microsoft.com/office/drawing/2014/main" val="19510988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404397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11be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11bn (Co-TDMA)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14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TXOP sharing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single BSS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Multiple BSSs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85841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Subject of multiple EDCA parameter tables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For a non-AP EHT STA that receives MU-RTS TXS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For a 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shared AP </a:t>
                      </a:r>
                      <a:r>
                        <a:rPr lang="en-US" altLang="ko-KR" dirty="0"/>
                        <a:t>that receives MU-RTS TXS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67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734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discussed on fairness issues and ways to address them in the Co-TDMA scenario, where TXOP can be shared, rather than relying on contention-based channel access</a:t>
            </a:r>
          </a:p>
          <a:p>
            <a:pPr lvl="1"/>
            <a:r>
              <a:rPr lang="en-US" altLang="ko-KR" sz="1600" dirty="0"/>
              <a:t>Allow having multiple EDCA parameter set for the shared AP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11-24/0375r1, NAV protection for C-TDMA</a:t>
            </a:r>
            <a:endParaRPr lang="en-US" altLang="ko-KR" sz="22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[2] 11-24/0093r3, NAV setting for Coordinated TDMA</a:t>
            </a:r>
            <a:endParaRPr lang="en-US" altLang="ko-KR" sz="2000" dirty="0"/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allow a mechanism to control fairness issue in Co-TDMA?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Signaling details are TBD</a:t>
            </a:r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SP1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23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472360</TotalTime>
  <Words>731</Words>
  <Application>Microsoft Office PowerPoint</Application>
  <PresentationFormat>와이드스크린</PresentationFormat>
  <Paragraphs>86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Recap : TXS in 11be</vt:lpstr>
      <vt:lpstr>Problem definition of Fairness Issue in Co-TDMA</vt:lpstr>
      <vt:lpstr>Problem definition of Fairness Issue in Co-TDMA</vt:lpstr>
      <vt:lpstr>Summary </vt:lpstr>
      <vt:lpstr>Reference </vt:lpstr>
      <vt:lpstr>SP1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6306</cp:revision>
  <cp:lastPrinted>2024-07-25T22:15:22Z</cp:lastPrinted>
  <dcterms:created xsi:type="dcterms:W3CDTF">2007-05-21T21:00:37Z</dcterms:created>
  <dcterms:modified xsi:type="dcterms:W3CDTF">2025-01-12T10:32:34Z</dcterms:modified>
</cp:coreProperties>
</file>