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70" r:id="rId5"/>
    <p:sldId id="141170204" r:id="rId6"/>
    <p:sldId id="141170239" r:id="rId7"/>
    <p:sldId id="141170240" r:id="rId8"/>
    <p:sldId id="141170258" r:id="rId9"/>
    <p:sldId id="141170241" r:id="rId10"/>
    <p:sldId id="141170253" r:id="rId11"/>
    <p:sldId id="141170236" r:id="rId12"/>
    <p:sldId id="141170249" r:id="rId13"/>
    <p:sldId id="141170254" r:id="rId14"/>
    <p:sldId id="141170250" r:id="rId15"/>
    <p:sldId id="141170260" r:id="rId16"/>
    <p:sldId id="141170245" r:id="rId17"/>
    <p:sldId id="141170196" r:id="rId18"/>
    <p:sldId id="141170125" r:id="rId19"/>
    <p:sldId id="141170189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EC8C4"/>
    <a:srgbClr val="FC3728"/>
    <a:srgbClr val="C9D0F1"/>
    <a:srgbClr val="C498FE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D9103E-87D8-46AF-917C-41DB6896973B}" v="74" dt="2025-03-08T23:58:22.1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109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2ED9103E-87D8-46AF-917C-41DB6896973B}"/>
    <pc:docChg chg="undo custSel delSld modSld modMainMaster">
      <pc:chgData name="Sameer Vermani" userId="9be839be-9431-4430-9a85-afa36f2ea81d" providerId="ADAL" clId="{2ED9103E-87D8-46AF-917C-41DB6896973B}" dt="2025-03-09T00:03:37.998" v="2276" actId="1035"/>
      <pc:docMkLst>
        <pc:docMk/>
      </pc:docMkLst>
      <pc:sldChg chg="modSp mod">
        <pc:chgData name="Sameer Vermani" userId="9be839be-9431-4430-9a85-afa36f2ea81d" providerId="ADAL" clId="{2ED9103E-87D8-46AF-917C-41DB6896973B}" dt="2025-03-08T23:58:52.896" v="1838" actId="20577"/>
        <pc:sldMkLst>
          <pc:docMk/>
          <pc:sldMk cId="1089148663" sldId="270"/>
        </pc:sldMkLst>
        <pc:spChg chg="mod">
          <ac:chgData name="Sameer Vermani" userId="9be839be-9431-4430-9a85-afa36f2ea81d" providerId="ADAL" clId="{2ED9103E-87D8-46AF-917C-41DB6896973B}" dt="2025-03-08T23:58:52.896" v="1838" actId="20577"/>
          <ac:spMkLst>
            <pc:docMk/>
            <pc:sldMk cId="1089148663" sldId="270"/>
            <ac:spMk id="7" creationId="{00000000-0000-0000-0000-000000000000}"/>
          </ac:spMkLst>
        </pc:spChg>
      </pc:sldChg>
      <pc:sldChg chg="modSp mod">
        <pc:chgData name="Sameer Vermani" userId="9be839be-9431-4430-9a85-afa36f2ea81d" providerId="ADAL" clId="{2ED9103E-87D8-46AF-917C-41DB6896973B}" dt="2025-03-09T00:00:48.705" v="2037" actId="20577"/>
        <pc:sldMkLst>
          <pc:docMk/>
          <pc:sldMk cId="2014668579" sldId="141170196"/>
        </pc:sldMkLst>
        <pc:spChg chg="mod">
          <ac:chgData name="Sameer Vermani" userId="9be839be-9431-4430-9a85-afa36f2ea81d" providerId="ADAL" clId="{2ED9103E-87D8-46AF-917C-41DB6896973B}" dt="2025-03-09T00:00:48.705" v="2037" actId="20577"/>
          <ac:spMkLst>
            <pc:docMk/>
            <pc:sldMk cId="2014668579" sldId="141170196"/>
            <ac:spMk id="2" creationId="{14F60398-D4F1-1D9D-A253-C92C2F835511}"/>
          </ac:spMkLst>
        </pc:spChg>
      </pc:sldChg>
      <pc:sldChg chg="modSp mod">
        <pc:chgData name="Sameer Vermani" userId="9be839be-9431-4430-9a85-afa36f2ea81d" providerId="ADAL" clId="{2ED9103E-87D8-46AF-917C-41DB6896973B}" dt="2025-03-09T00:03:37.998" v="2276" actId="1035"/>
        <pc:sldMkLst>
          <pc:docMk/>
          <pc:sldMk cId="152565761" sldId="141170204"/>
        </pc:sldMkLst>
        <pc:spChg chg="mod">
          <ac:chgData name="Sameer Vermani" userId="9be839be-9431-4430-9a85-afa36f2ea81d" providerId="ADAL" clId="{2ED9103E-87D8-46AF-917C-41DB6896973B}" dt="2025-03-09T00:03:37.998" v="2276" actId="1035"/>
          <ac:spMkLst>
            <pc:docMk/>
            <pc:sldMk cId="152565761" sldId="141170204"/>
            <ac:spMk id="2" creationId="{BF1EF668-A61F-EA3C-169F-F9C7F1158F68}"/>
          </ac:spMkLst>
        </pc:spChg>
      </pc:sldChg>
      <pc:sldChg chg="modSp mod">
        <pc:chgData name="Sameer Vermani" userId="9be839be-9431-4430-9a85-afa36f2ea81d" providerId="ADAL" clId="{2ED9103E-87D8-46AF-917C-41DB6896973B}" dt="2025-03-09T00:00:32.863" v="2036" actId="403"/>
        <pc:sldMkLst>
          <pc:docMk/>
          <pc:sldMk cId="2411450479" sldId="141170236"/>
        </pc:sldMkLst>
        <pc:spChg chg="mod">
          <ac:chgData name="Sameer Vermani" userId="9be839be-9431-4430-9a85-afa36f2ea81d" providerId="ADAL" clId="{2ED9103E-87D8-46AF-917C-41DB6896973B}" dt="2025-03-09T00:00:32.863" v="2036" actId="403"/>
          <ac:spMkLst>
            <pc:docMk/>
            <pc:sldMk cId="2411450479" sldId="141170236"/>
            <ac:spMk id="2" creationId="{35EDEE39-3939-07F6-5A7B-333BDF839B8E}"/>
          </ac:spMkLst>
        </pc:spChg>
        <pc:spChg chg="mod">
          <ac:chgData name="Sameer Vermani" userId="9be839be-9431-4430-9a85-afa36f2ea81d" providerId="ADAL" clId="{2ED9103E-87D8-46AF-917C-41DB6896973B}" dt="2025-03-09T00:00:23.235" v="2034" actId="20577"/>
          <ac:spMkLst>
            <pc:docMk/>
            <pc:sldMk cId="2411450479" sldId="141170236"/>
            <ac:spMk id="3" creationId="{A6CBA137-3E85-9217-F0F2-ACB6E130B14A}"/>
          </ac:spMkLst>
        </pc:spChg>
      </pc:sldChg>
      <pc:sldChg chg="modSp mod">
        <pc:chgData name="Sameer Vermani" userId="9be839be-9431-4430-9a85-afa36f2ea81d" providerId="ADAL" clId="{2ED9103E-87D8-46AF-917C-41DB6896973B}" dt="2025-03-08T23:27:03.686" v="967" actId="20577"/>
        <pc:sldMkLst>
          <pc:docMk/>
          <pc:sldMk cId="803225944" sldId="141170239"/>
        </pc:sldMkLst>
        <pc:spChg chg="mod">
          <ac:chgData name="Sameer Vermani" userId="9be839be-9431-4430-9a85-afa36f2ea81d" providerId="ADAL" clId="{2ED9103E-87D8-46AF-917C-41DB6896973B}" dt="2025-03-08T23:27:03.686" v="967" actId="20577"/>
          <ac:spMkLst>
            <pc:docMk/>
            <pc:sldMk cId="803225944" sldId="141170239"/>
            <ac:spMk id="2" creationId="{C8B10ED6-7711-E606-CDEE-E4D34A6DB61A}"/>
          </ac:spMkLst>
        </pc:spChg>
        <pc:spChg chg="mod">
          <ac:chgData name="Sameer Vermani" userId="9be839be-9431-4430-9a85-afa36f2ea81d" providerId="ADAL" clId="{2ED9103E-87D8-46AF-917C-41DB6896973B}" dt="2025-03-08T22:37:41.963" v="96" actId="20577"/>
          <ac:spMkLst>
            <pc:docMk/>
            <pc:sldMk cId="803225944" sldId="141170239"/>
            <ac:spMk id="3" creationId="{C737C0C4-AA90-96CC-F6AF-0855F7420481}"/>
          </ac:spMkLst>
        </pc:spChg>
      </pc:sldChg>
      <pc:sldChg chg="addSp delSp modSp mod">
        <pc:chgData name="Sameer Vermani" userId="9be839be-9431-4430-9a85-afa36f2ea81d" providerId="ADAL" clId="{2ED9103E-87D8-46AF-917C-41DB6896973B}" dt="2025-03-08T23:27:50.528" v="993" actId="20577"/>
        <pc:sldMkLst>
          <pc:docMk/>
          <pc:sldMk cId="119972966" sldId="141170240"/>
        </pc:sldMkLst>
        <pc:spChg chg="mod">
          <ac:chgData name="Sameer Vermani" userId="9be839be-9431-4430-9a85-afa36f2ea81d" providerId="ADAL" clId="{2ED9103E-87D8-46AF-917C-41DB6896973B}" dt="2025-03-08T23:27:50.528" v="993" actId="20577"/>
          <ac:spMkLst>
            <pc:docMk/>
            <pc:sldMk cId="119972966" sldId="141170240"/>
            <ac:spMk id="2" creationId="{17D15534-308B-A590-6FDB-67F4D48D6A35}"/>
          </ac:spMkLst>
        </pc:spChg>
        <pc:spChg chg="mod">
          <ac:chgData name="Sameer Vermani" userId="9be839be-9431-4430-9a85-afa36f2ea81d" providerId="ADAL" clId="{2ED9103E-87D8-46AF-917C-41DB6896973B}" dt="2025-03-08T22:38:34.601" v="149" actId="20577"/>
          <ac:spMkLst>
            <pc:docMk/>
            <pc:sldMk cId="119972966" sldId="141170240"/>
            <ac:spMk id="3" creationId="{067D562C-76C7-C053-CD82-C9ADF17DD3CA}"/>
          </ac:spMkLst>
        </pc:spChg>
        <pc:spChg chg="mod">
          <ac:chgData name="Sameer Vermani" userId="9be839be-9431-4430-9a85-afa36f2ea81d" providerId="ADAL" clId="{2ED9103E-87D8-46AF-917C-41DB6896973B}" dt="2025-03-08T22:43:36.565" v="194" actId="1076"/>
          <ac:spMkLst>
            <pc:docMk/>
            <pc:sldMk cId="119972966" sldId="141170240"/>
            <ac:spMk id="8" creationId="{410CBD49-5B8B-671A-B874-2223758976DD}"/>
          </ac:spMkLst>
        </pc:spChg>
        <pc:spChg chg="mod">
          <ac:chgData name="Sameer Vermani" userId="9be839be-9431-4430-9a85-afa36f2ea81d" providerId="ADAL" clId="{2ED9103E-87D8-46AF-917C-41DB6896973B}" dt="2025-03-08T22:43:48.562" v="195" actId="1076"/>
          <ac:spMkLst>
            <pc:docMk/>
            <pc:sldMk cId="119972966" sldId="141170240"/>
            <ac:spMk id="9" creationId="{5CF18C64-9C4A-DCAA-C19A-30A184A06B82}"/>
          </ac:spMkLst>
        </pc:spChg>
        <pc:spChg chg="del">
          <ac:chgData name="Sameer Vermani" userId="9be839be-9431-4430-9a85-afa36f2ea81d" providerId="ADAL" clId="{2ED9103E-87D8-46AF-917C-41DB6896973B}" dt="2025-03-08T22:49:59.928" v="239" actId="478"/>
          <ac:spMkLst>
            <pc:docMk/>
            <pc:sldMk cId="119972966" sldId="141170240"/>
            <ac:spMk id="19" creationId="{AF70F843-80A2-CA43-0879-70C947F3B47C}"/>
          </ac:spMkLst>
        </pc:spChg>
        <pc:spChg chg="add mod">
          <ac:chgData name="Sameer Vermani" userId="9be839be-9431-4430-9a85-afa36f2ea81d" providerId="ADAL" clId="{2ED9103E-87D8-46AF-917C-41DB6896973B}" dt="2025-03-08T22:47:56.110" v="224" actId="693"/>
          <ac:spMkLst>
            <pc:docMk/>
            <pc:sldMk cId="119972966" sldId="141170240"/>
            <ac:spMk id="172" creationId="{3E694004-B296-DAA7-42DF-C7600092AE1F}"/>
          </ac:spMkLst>
        </pc:spChg>
        <pc:spChg chg="del">
          <ac:chgData name="Sameer Vermani" userId="9be839be-9431-4430-9a85-afa36f2ea81d" providerId="ADAL" clId="{2ED9103E-87D8-46AF-917C-41DB6896973B}" dt="2025-03-08T22:43:12.557" v="191" actId="478"/>
          <ac:spMkLst>
            <pc:docMk/>
            <pc:sldMk cId="119972966" sldId="141170240"/>
            <ac:spMk id="173" creationId="{B72D8839-1ADD-E1D6-E47E-94CA38F683EA}"/>
          </ac:spMkLst>
        </pc:spChg>
        <pc:cxnChg chg="mod">
          <ac:chgData name="Sameer Vermani" userId="9be839be-9431-4430-9a85-afa36f2ea81d" providerId="ADAL" clId="{2ED9103E-87D8-46AF-917C-41DB6896973B}" dt="2025-03-08T22:43:48.562" v="195" actId="1076"/>
          <ac:cxnSpMkLst>
            <pc:docMk/>
            <pc:sldMk cId="119972966" sldId="141170240"/>
            <ac:cxnSpMk id="10" creationId="{23A1E1BF-A238-7FE6-F6E6-6AF11B932C59}"/>
          </ac:cxnSpMkLst>
        </pc:cxnChg>
        <pc:cxnChg chg="del mod">
          <ac:chgData name="Sameer Vermani" userId="9be839be-9431-4430-9a85-afa36f2ea81d" providerId="ADAL" clId="{2ED9103E-87D8-46AF-917C-41DB6896973B}" dt="2025-03-08T22:43:16.871" v="192" actId="478"/>
          <ac:cxnSpMkLst>
            <pc:docMk/>
            <pc:sldMk cId="119972966" sldId="141170240"/>
            <ac:cxnSpMk id="11" creationId="{EDFFEB41-1820-95DE-C019-34474790E853}"/>
          </ac:cxnSpMkLst>
        </pc:cxnChg>
        <pc:cxnChg chg="del">
          <ac:chgData name="Sameer Vermani" userId="9be839be-9431-4430-9a85-afa36f2ea81d" providerId="ADAL" clId="{2ED9103E-87D8-46AF-917C-41DB6896973B}" dt="2025-03-08T22:50:03.069" v="241" actId="478"/>
          <ac:cxnSpMkLst>
            <pc:docMk/>
            <pc:sldMk cId="119972966" sldId="141170240"/>
            <ac:cxnSpMk id="16" creationId="{EE41A7EE-4704-A5CB-FBD3-54756C4A9CBC}"/>
          </ac:cxnSpMkLst>
        </pc:cxnChg>
        <pc:cxnChg chg="del">
          <ac:chgData name="Sameer Vermani" userId="9be839be-9431-4430-9a85-afa36f2ea81d" providerId="ADAL" clId="{2ED9103E-87D8-46AF-917C-41DB6896973B}" dt="2025-03-08T22:50:01.305" v="240" actId="478"/>
          <ac:cxnSpMkLst>
            <pc:docMk/>
            <pc:sldMk cId="119972966" sldId="141170240"/>
            <ac:cxnSpMk id="18" creationId="{6553C8D2-7A00-EA78-FFDB-6564F179FB4C}"/>
          </ac:cxnSpMkLst>
        </pc:cxnChg>
        <pc:cxnChg chg="mod">
          <ac:chgData name="Sameer Vermani" userId="9be839be-9431-4430-9a85-afa36f2ea81d" providerId="ADAL" clId="{2ED9103E-87D8-46AF-917C-41DB6896973B}" dt="2025-03-08T22:43:48.562" v="195" actId="1076"/>
          <ac:cxnSpMkLst>
            <pc:docMk/>
            <pc:sldMk cId="119972966" sldId="141170240"/>
            <ac:cxnSpMk id="175" creationId="{DEB35577-0CAD-795E-B81A-B672A5A82DCA}"/>
          </ac:cxnSpMkLst>
        </pc:cxnChg>
        <pc:cxnChg chg="add mod">
          <ac:chgData name="Sameer Vermani" userId="9be839be-9431-4430-9a85-afa36f2ea81d" providerId="ADAL" clId="{2ED9103E-87D8-46AF-917C-41DB6896973B}" dt="2025-03-08T22:47:44.966" v="223" actId="693"/>
          <ac:cxnSpMkLst>
            <pc:docMk/>
            <pc:sldMk cId="119972966" sldId="141170240"/>
            <ac:cxnSpMk id="176" creationId="{5C557E01-566E-CE70-BA10-523A51DA8E34}"/>
          </ac:cxnSpMkLst>
        </pc:cxnChg>
      </pc:sldChg>
      <pc:sldChg chg="delSp modSp mod">
        <pc:chgData name="Sameer Vermani" userId="9be839be-9431-4430-9a85-afa36f2ea81d" providerId="ADAL" clId="{2ED9103E-87D8-46AF-917C-41DB6896973B}" dt="2025-03-08T23:04:11.724" v="685" actId="113"/>
        <pc:sldMkLst>
          <pc:docMk/>
          <pc:sldMk cId="3527953898" sldId="141170241"/>
        </pc:sldMkLst>
        <pc:spChg chg="mod">
          <ac:chgData name="Sameer Vermani" userId="9be839be-9431-4430-9a85-afa36f2ea81d" providerId="ADAL" clId="{2ED9103E-87D8-46AF-917C-41DB6896973B}" dt="2025-03-08T23:01:21.879" v="602" actId="20577"/>
          <ac:spMkLst>
            <pc:docMk/>
            <pc:sldMk cId="3527953898" sldId="141170241"/>
            <ac:spMk id="2" creationId="{79329444-BE35-3A9A-512D-312CBC8AE054}"/>
          </ac:spMkLst>
        </pc:spChg>
        <pc:spChg chg="mod">
          <ac:chgData name="Sameer Vermani" userId="9be839be-9431-4430-9a85-afa36f2ea81d" providerId="ADAL" clId="{2ED9103E-87D8-46AF-917C-41DB6896973B}" dt="2025-03-08T23:03:51.596" v="680" actId="1037"/>
          <ac:spMkLst>
            <pc:docMk/>
            <pc:sldMk cId="3527953898" sldId="141170241"/>
            <ac:spMk id="10" creationId="{E1CBD375-02F8-7C0F-D405-ECBB6479D992}"/>
          </ac:spMkLst>
        </pc:spChg>
        <pc:spChg chg="mod">
          <ac:chgData name="Sameer Vermani" userId="9be839be-9431-4430-9a85-afa36f2ea81d" providerId="ADAL" clId="{2ED9103E-87D8-46AF-917C-41DB6896973B}" dt="2025-03-08T23:04:11.724" v="685" actId="113"/>
          <ac:spMkLst>
            <pc:docMk/>
            <pc:sldMk cId="3527953898" sldId="141170241"/>
            <ac:spMk id="20" creationId="{C50AFFD6-5F25-AF50-D4C6-0007E152F29A}"/>
          </ac:spMkLst>
        </pc:spChg>
        <pc:spChg chg="mod">
          <ac:chgData name="Sameer Vermani" userId="9be839be-9431-4430-9a85-afa36f2ea81d" providerId="ADAL" clId="{2ED9103E-87D8-46AF-917C-41DB6896973B}" dt="2025-03-08T23:01:08.692" v="594" actId="1076"/>
          <ac:spMkLst>
            <pc:docMk/>
            <pc:sldMk cId="3527953898" sldId="141170241"/>
            <ac:spMk id="25" creationId="{140B35D3-9442-361C-49D2-6F73C4BA9C8A}"/>
          </ac:spMkLst>
        </pc:spChg>
        <pc:spChg chg="mod">
          <ac:chgData name="Sameer Vermani" userId="9be839be-9431-4430-9a85-afa36f2ea81d" providerId="ADAL" clId="{2ED9103E-87D8-46AF-917C-41DB6896973B}" dt="2025-03-08T23:00:47.486" v="585" actId="338"/>
          <ac:spMkLst>
            <pc:docMk/>
            <pc:sldMk cId="3527953898" sldId="141170241"/>
            <ac:spMk id="27" creationId="{BB03473B-E97A-D552-4BAA-60F62A84487A}"/>
          </ac:spMkLst>
        </pc:spChg>
        <pc:spChg chg="mod">
          <ac:chgData name="Sameer Vermani" userId="9be839be-9431-4430-9a85-afa36f2ea81d" providerId="ADAL" clId="{2ED9103E-87D8-46AF-917C-41DB6896973B}" dt="2025-03-08T23:03:51.596" v="680" actId="1037"/>
          <ac:spMkLst>
            <pc:docMk/>
            <pc:sldMk cId="3527953898" sldId="141170241"/>
            <ac:spMk id="28" creationId="{58D59959-6BA1-572E-2E7B-24FBD3B7E7C4}"/>
          </ac:spMkLst>
        </pc:spChg>
        <pc:spChg chg="mod">
          <ac:chgData name="Sameer Vermani" userId="9be839be-9431-4430-9a85-afa36f2ea81d" providerId="ADAL" clId="{2ED9103E-87D8-46AF-917C-41DB6896973B}" dt="2025-03-08T23:00:47.486" v="585" actId="338"/>
          <ac:spMkLst>
            <pc:docMk/>
            <pc:sldMk cId="3527953898" sldId="141170241"/>
            <ac:spMk id="34" creationId="{63D9B91C-C13F-5848-D389-A0FC4D312035}"/>
          </ac:spMkLst>
        </pc:spChg>
        <pc:spChg chg="mod">
          <ac:chgData name="Sameer Vermani" userId="9be839be-9431-4430-9a85-afa36f2ea81d" providerId="ADAL" clId="{2ED9103E-87D8-46AF-917C-41DB6896973B}" dt="2025-03-08T23:03:51.596" v="680" actId="1037"/>
          <ac:spMkLst>
            <pc:docMk/>
            <pc:sldMk cId="3527953898" sldId="141170241"/>
            <ac:spMk id="35" creationId="{93788513-6A08-C0A0-7D26-BF7B9F47CC4F}"/>
          </ac:spMkLst>
        </pc:spChg>
        <pc:spChg chg="mod">
          <ac:chgData name="Sameer Vermani" userId="9be839be-9431-4430-9a85-afa36f2ea81d" providerId="ADAL" clId="{2ED9103E-87D8-46AF-917C-41DB6896973B}" dt="2025-03-08T23:03:51.596" v="680" actId="1037"/>
          <ac:spMkLst>
            <pc:docMk/>
            <pc:sldMk cId="3527953898" sldId="141170241"/>
            <ac:spMk id="40" creationId="{6A4E2453-1264-48F4-2D9F-BAF00911D383}"/>
          </ac:spMkLst>
        </pc:spChg>
        <pc:spChg chg="mod">
          <ac:chgData name="Sameer Vermani" userId="9be839be-9431-4430-9a85-afa36f2ea81d" providerId="ADAL" clId="{2ED9103E-87D8-46AF-917C-41DB6896973B}" dt="2025-03-08T23:03:51.596" v="680" actId="1037"/>
          <ac:spMkLst>
            <pc:docMk/>
            <pc:sldMk cId="3527953898" sldId="141170241"/>
            <ac:spMk id="42" creationId="{0D7220DA-C7FF-1D1E-1009-49DE6C9FD590}"/>
          </ac:spMkLst>
        </pc:spChg>
        <pc:spChg chg="mod">
          <ac:chgData name="Sameer Vermani" userId="9be839be-9431-4430-9a85-afa36f2ea81d" providerId="ADAL" clId="{2ED9103E-87D8-46AF-917C-41DB6896973B}" dt="2025-03-08T23:03:51.596" v="680" actId="1037"/>
          <ac:spMkLst>
            <pc:docMk/>
            <pc:sldMk cId="3527953898" sldId="141170241"/>
            <ac:spMk id="43" creationId="{9B01B752-198D-58AE-27F6-CCBEBCCE4CAA}"/>
          </ac:spMkLst>
        </pc:spChg>
        <pc:spChg chg="mod">
          <ac:chgData name="Sameer Vermani" userId="9be839be-9431-4430-9a85-afa36f2ea81d" providerId="ADAL" clId="{2ED9103E-87D8-46AF-917C-41DB6896973B}" dt="2025-03-08T23:00:47.486" v="585" actId="338"/>
          <ac:spMkLst>
            <pc:docMk/>
            <pc:sldMk cId="3527953898" sldId="141170241"/>
            <ac:spMk id="45" creationId="{4C2946C6-908F-E148-F934-7FFF015AF0EB}"/>
          </ac:spMkLst>
        </pc:spChg>
        <pc:spChg chg="mod">
          <ac:chgData name="Sameer Vermani" userId="9be839be-9431-4430-9a85-afa36f2ea81d" providerId="ADAL" clId="{2ED9103E-87D8-46AF-917C-41DB6896973B}" dt="2025-03-08T23:00:47.486" v="585" actId="338"/>
          <ac:spMkLst>
            <pc:docMk/>
            <pc:sldMk cId="3527953898" sldId="141170241"/>
            <ac:spMk id="48" creationId="{50666E82-CD9E-B71C-73F9-12CEC68B9905}"/>
          </ac:spMkLst>
        </pc:spChg>
        <pc:spChg chg="mod">
          <ac:chgData name="Sameer Vermani" userId="9be839be-9431-4430-9a85-afa36f2ea81d" providerId="ADAL" clId="{2ED9103E-87D8-46AF-917C-41DB6896973B}" dt="2025-03-08T23:01:08.692" v="594" actId="1076"/>
          <ac:spMkLst>
            <pc:docMk/>
            <pc:sldMk cId="3527953898" sldId="141170241"/>
            <ac:spMk id="51" creationId="{93D87A0D-7790-600D-C3C0-4B194260222D}"/>
          </ac:spMkLst>
        </pc:spChg>
        <pc:spChg chg="mod">
          <ac:chgData name="Sameer Vermani" userId="9be839be-9431-4430-9a85-afa36f2ea81d" providerId="ADAL" clId="{2ED9103E-87D8-46AF-917C-41DB6896973B}" dt="2025-03-08T23:00:47.486" v="585" actId="338"/>
          <ac:spMkLst>
            <pc:docMk/>
            <pc:sldMk cId="3527953898" sldId="141170241"/>
            <ac:spMk id="54" creationId="{540AE890-B9DD-93F7-CF4C-FB4E33FFF4A2}"/>
          </ac:spMkLst>
        </pc:spChg>
        <pc:spChg chg="mod">
          <ac:chgData name="Sameer Vermani" userId="9be839be-9431-4430-9a85-afa36f2ea81d" providerId="ADAL" clId="{2ED9103E-87D8-46AF-917C-41DB6896973B}" dt="2025-03-08T23:01:08.692" v="594" actId="1076"/>
          <ac:spMkLst>
            <pc:docMk/>
            <pc:sldMk cId="3527953898" sldId="141170241"/>
            <ac:spMk id="56" creationId="{F4A9D581-2577-8019-C0FD-7ED44EA6BBAD}"/>
          </ac:spMkLst>
        </pc:spChg>
        <pc:spChg chg="mod">
          <ac:chgData name="Sameer Vermani" userId="9be839be-9431-4430-9a85-afa36f2ea81d" providerId="ADAL" clId="{2ED9103E-87D8-46AF-917C-41DB6896973B}" dt="2025-03-08T23:03:51.596" v="680" actId="1037"/>
          <ac:spMkLst>
            <pc:docMk/>
            <pc:sldMk cId="3527953898" sldId="141170241"/>
            <ac:spMk id="57" creationId="{9E1067A3-68B6-3FBD-82B6-A6DF098508BF}"/>
          </ac:spMkLst>
        </pc:spChg>
        <pc:spChg chg="mod">
          <ac:chgData name="Sameer Vermani" userId="9be839be-9431-4430-9a85-afa36f2ea81d" providerId="ADAL" clId="{2ED9103E-87D8-46AF-917C-41DB6896973B}" dt="2025-03-08T23:00:47.486" v="585" actId="338"/>
          <ac:spMkLst>
            <pc:docMk/>
            <pc:sldMk cId="3527953898" sldId="141170241"/>
            <ac:spMk id="58" creationId="{78A7AD72-EE1B-DE03-A4A7-32AB129ECD04}"/>
          </ac:spMkLst>
        </pc:spChg>
        <pc:spChg chg="mod">
          <ac:chgData name="Sameer Vermani" userId="9be839be-9431-4430-9a85-afa36f2ea81d" providerId="ADAL" clId="{2ED9103E-87D8-46AF-917C-41DB6896973B}" dt="2025-03-08T23:01:08.692" v="594" actId="1076"/>
          <ac:spMkLst>
            <pc:docMk/>
            <pc:sldMk cId="3527953898" sldId="141170241"/>
            <ac:spMk id="59" creationId="{4294B797-1A8C-062B-82C8-11AA96AD799F}"/>
          </ac:spMkLst>
        </pc:spChg>
        <pc:spChg chg="mod">
          <ac:chgData name="Sameer Vermani" userId="9be839be-9431-4430-9a85-afa36f2ea81d" providerId="ADAL" clId="{2ED9103E-87D8-46AF-917C-41DB6896973B}" dt="2025-03-08T23:03:51.596" v="680" actId="1037"/>
          <ac:spMkLst>
            <pc:docMk/>
            <pc:sldMk cId="3527953898" sldId="141170241"/>
            <ac:spMk id="62" creationId="{EFEFDD92-E86B-9250-442E-0A92B6B74BDA}"/>
          </ac:spMkLst>
        </pc:spChg>
        <pc:spChg chg="mod">
          <ac:chgData name="Sameer Vermani" userId="9be839be-9431-4430-9a85-afa36f2ea81d" providerId="ADAL" clId="{2ED9103E-87D8-46AF-917C-41DB6896973B}" dt="2025-03-08T23:01:08.692" v="594" actId="1076"/>
          <ac:spMkLst>
            <pc:docMk/>
            <pc:sldMk cId="3527953898" sldId="141170241"/>
            <ac:spMk id="63" creationId="{39144C64-3FF1-7583-A09B-AE617EA0A5E4}"/>
          </ac:spMkLst>
        </pc:spChg>
        <pc:spChg chg="mod">
          <ac:chgData name="Sameer Vermani" userId="9be839be-9431-4430-9a85-afa36f2ea81d" providerId="ADAL" clId="{2ED9103E-87D8-46AF-917C-41DB6896973B}" dt="2025-03-08T23:03:51.596" v="680" actId="1037"/>
          <ac:spMkLst>
            <pc:docMk/>
            <pc:sldMk cId="3527953898" sldId="141170241"/>
            <ac:spMk id="67" creationId="{2C6920E6-BCC0-4D5D-A110-DE1E5B0F7EFA}"/>
          </ac:spMkLst>
        </pc:spChg>
        <pc:spChg chg="mod">
          <ac:chgData name="Sameer Vermani" userId="9be839be-9431-4430-9a85-afa36f2ea81d" providerId="ADAL" clId="{2ED9103E-87D8-46AF-917C-41DB6896973B}" dt="2025-03-08T23:03:51.596" v="680" actId="1037"/>
          <ac:spMkLst>
            <pc:docMk/>
            <pc:sldMk cId="3527953898" sldId="141170241"/>
            <ac:spMk id="70" creationId="{B8F2AC90-8EE7-0366-CC4C-1914FA91F5BF}"/>
          </ac:spMkLst>
        </pc:spChg>
        <pc:spChg chg="mod">
          <ac:chgData name="Sameer Vermani" userId="9be839be-9431-4430-9a85-afa36f2ea81d" providerId="ADAL" clId="{2ED9103E-87D8-46AF-917C-41DB6896973B}" dt="2025-03-08T23:00:59" v="586" actId="20577"/>
          <ac:spMkLst>
            <pc:docMk/>
            <pc:sldMk cId="3527953898" sldId="141170241"/>
            <ac:spMk id="71" creationId="{487E71FC-97A9-40B0-60CE-5AE368111559}"/>
          </ac:spMkLst>
        </pc:spChg>
        <pc:spChg chg="mod">
          <ac:chgData name="Sameer Vermani" userId="9be839be-9431-4430-9a85-afa36f2ea81d" providerId="ADAL" clId="{2ED9103E-87D8-46AF-917C-41DB6896973B}" dt="2025-03-08T23:00:47.486" v="585" actId="338"/>
          <ac:spMkLst>
            <pc:docMk/>
            <pc:sldMk cId="3527953898" sldId="141170241"/>
            <ac:spMk id="75" creationId="{E0EA3C87-19D6-E934-1E88-6C8F59C7E265}"/>
          </ac:spMkLst>
        </pc:spChg>
        <pc:spChg chg="mod">
          <ac:chgData name="Sameer Vermani" userId="9be839be-9431-4430-9a85-afa36f2ea81d" providerId="ADAL" clId="{2ED9103E-87D8-46AF-917C-41DB6896973B}" dt="2025-03-08T23:01:08.692" v="594" actId="1076"/>
          <ac:spMkLst>
            <pc:docMk/>
            <pc:sldMk cId="3527953898" sldId="141170241"/>
            <ac:spMk id="76" creationId="{B722425F-ECEF-21BD-5F16-F7CBE0FADC18}"/>
          </ac:spMkLst>
        </pc:spChg>
        <pc:spChg chg="mod">
          <ac:chgData name="Sameer Vermani" userId="9be839be-9431-4430-9a85-afa36f2ea81d" providerId="ADAL" clId="{2ED9103E-87D8-46AF-917C-41DB6896973B}" dt="2025-03-08T23:01:08.692" v="594" actId="1076"/>
          <ac:spMkLst>
            <pc:docMk/>
            <pc:sldMk cId="3527953898" sldId="141170241"/>
            <ac:spMk id="77" creationId="{D6B22EAB-5D81-15D7-D7A6-2EBBF06B0B16}"/>
          </ac:spMkLst>
        </pc:spChg>
        <pc:spChg chg="mod">
          <ac:chgData name="Sameer Vermani" userId="9be839be-9431-4430-9a85-afa36f2ea81d" providerId="ADAL" clId="{2ED9103E-87D8-46AF-917C-41DB6896973B}" dt="2025-03-08T23:01:08.692" v="594" actId="1076"/>
          <ac:spMkLst>
            <pc:docMk/>
            <pc:sldMk cId="3527953898" sldId="141170241"/>
            <ac:spMk id="78" creationId="{3F1E615C-C71A-9A8D-8B54-FB30B0B41EB6}"/>
          </ac:spMkLst>
        </pc:spChg>
        <pc:spChg chg="mod">
          <ac:chgData name="Sameer Vermani" userId="9be839be-9431-4430-9a85-afa36f2ea81d" providerId="ADAL" clId="{2ED9103E-87D8-46AF-917C-41DB6896973B}" dt="2025-03-08T23:01:08.692" v="594" actId="1076"/>
          <ac:spMkLst>
            <pc:docMk/>
            <pc:sldMk cId="3527953898" sldId="141170241"/>
            <ac:spMk id="80" creationId="{33D6B183-2A25-8131-4D28-B515A1EB9858}"/>
          </ac:spMkLst>
        </pc:spChg>
      </pc:sldChg>
      <pc:sldChg chg="modSp del mod">
        <pc:chgData name="Sameer Vermani" userId="9be839be-9431-4430-9a85-afa36f2ea81d" providerId="ADAL" clId="{2ED9103E-87D8-46AF-917C-41DB6896973B}" dt="2025-03-08T23:36:24.095" v="1067" actId="47"/>
        <pc:sldMkLst>
          <pc:docMk/>
          <pc:sldMk cId="2449193510" sldId="141170243"/>
        </pc:sldMkLst>
        <pc:spChg chg="mod">
          <ac:chgData name="Sameer Vermani" userId="9be839be-9431-4430-9a85-afa36f2ea81d" providerId="ADAL" clId="{2ED9103E-87D8-46AF-917C-41DB6896973B}" dt="2025-03-08T23:32:32.947" v="1062" actId="20577"/>
          <ac:spMkLst>
            <pc:docMk/>
            <pc:sldMk cId="2449193510" sldId="141170243"/>
            <ac:spMk id="2" creationId="{60941B77-AC40-620E-4E50-2C91A94D9FC9}"/>
          </ac:spMkLst>
        </pc:spChg>
      </pc:sldChg>
      <pc:sldChg chg="del">
        <pc:chgData name="Sameer Vermani" userId="9be839be-9431-4430-9a85-afa36f2ea81d" providerId="ADAL" clId="{2ED9103E-87D8-46AF-917C-41DB6896973B}" dt="2025-03-08T23:04:37.530" v="688" actId="47"/>
        <pc:sldMkLst>
          <pc:docMk/>
          <pc:sldMk cId="1754666415" sldId="141170244"/>
        </pc:sldMkLst>
      </pc:sldChg>
      <pc:sldChg chg="modSp mod">
        <pc:chgData name="Sameer Vermani" userId="9be839be-9431-4430-9a85-afa36f2ea81d" providerId="ADAL" clId="{2ED9103E-87D8-46AF-917C-41DB6896973B}" dt="2025-03-08T23:51:36.028" v="1615" actId="20577"/>
        <pc:sldMkLst>
          <pc:docMk/>
          <pc:sldMk cId="3643393755" sldId="141170249"/>
        </pc:sldMkLst>
        <pc:spChg chg="mod">
          <ac:chgData name="Sameer Vermani" userId="9be839be-9431-4430-9a85-afa36f2ea81d" providerId="ADAL" clId="{2ED9103E-87D8-46AF-917C-41DB6896973B}" dt="2025-03-08T23:51:36.028" v="1615" actId="20577"/>
          <ac:spMkLst>
            <pc:docMk/>
            <pc:sldMk cId="3643393755" sldId="141170249"/>
            <ac:spMk id="2" creationId="{05EF4946-4F38-837A-BF7A-883537A84B44}"/>
          </ac:spMkLst>
        </pc:spChg>
        <pc:spChg chg="mod">
          <ac:chgData name="Sameer Vermani" userId="9be839be-9431-4430-9a85-afa36f2ea81d" providerId="ADAL" clId="{2ED9103E-87D8-46AF-917C-41DB6896973B}" dt="2025-03-08T23:48:14.914" v="1320" actId="20577"/>
          <ac:spMkLst>
            <pc:docMk/>
            <pc:sldMk cId="3643393755" sldId="141170249"/>
            <ac:spMk id="3" creationId="{98981E3F-A140-7FD2-42A1-FF7875C42341}"/>
          </ac:spMkLst>
        </pc:spChg>
      </pc:sldChg>
      <pc:sldChg chg="modSp mod">
        <pc:chgData name="Sameer Vermani" userId="9be839be-9431-4430-9a85-afa36f2ea81d" providerId="ADAL" clId="{2ED9103E-87D8-46AF-917C-41DB6896973B}" dt="2025-03-08T23:51:58.750" v="1631" actId="20577"/>
        <pc:sldMkLst>
          <pc:docMk/>
          <pc:sldMk cId="2865971766" sldId="141170250"/>
        </pc:sldMkLst>
        <pc:spChg chg="mod">
          <ac:chgData name="Sameer Vermani" userId="9be839be-9431-4430-9a85-afa36f2ea81d" providerId="ADAL" clId="{2ED9103E-87D8-46AF-917C-41DB6896973B}" dt="2025-03-08T23:51:58.750" v="1631" actId="20577"/>
          <ac:spMkLst>
            <pc:docMk/>
            <pc:sldMk cId="2865971766" sldId="141170250"/>
            <ac:spMk id="2" creationId="{3D5DF17A-BA0D-39AD-474B-B9593D040D96}"/>
          </ac:spMkLst>
        </pc:spChg>
        <pc:spChg chg="mod">
          <ac:chgData name="Sameer Vermani" userId="9be839be-9431-4430-9a85-afa36f2ea81d" providerId="ADAL" clId="{2ED9103E-87D8-46AF-917C-41DB6896973B}" dt="2025-03-08T23:51:55.149" v="1623" actId="20577"/>
          <ac:spMkLst>
            <pc:docMk/>
            <pc:sldMk cId="2865971766" sldId="141170250"/>
            <ac:spMk id="3" creationId="{F5C7A647-4C88-5E8C-5291-9694F5DEB91F}"/>
          </ac:spMkLst>
        </pc:spChg>
      </pc:sldChg>
      <pc:sldChg chg="del">
        <pc:chgData name="Sameer Vermani" userId="9be839be-9431-4430-9a85-afa36f2ea81d" providerId="ADAL" clId="{2ED9103E-87D8-46AF-917C-41DB6896973B}" dt="2025-03-08T23:52:49.607" v="1633" actId="47"/>
        <pc:sldMkLst>
          <pc:docMk/>
          <pc:sldMk cId="1156077487" sldId="141170252"/>
        </pc:sldMkLst>
      </pc:sldChg>
      <pc:sldChg chg="addSp delSp modSp mod">
        <pc:chgData name="Sameer Vermani" userId="9be839be-9431-4430-9a85-afa36f2ea81d" providerId="ADAL" clId="{2ED9103E-87D8-46AF-917C-41DB6896973B}" dt="2025-03-08T23:58:34.865" v="1836" actId="20577"/>
        <pc:sldMkLst>
          <pc:docMk/>
          <pc:sldMk cId="1036562573" sldId="141170253"/>
        </pc:sldMkLst>
        <pc:spChg chg="mod">
          <ac:chgData name="Sameer Vermani" userId="9be839be-9431-4430-9a85-afa36f2ea81d" providerId="ADAL" clId="{2ED9103E-87D8-46AF-917C-41DB6896973B}" dt="2025-03-08T23:58:34.865" v="1836" actId="20577"/>
          <ac:spMkLst>
            <pc:docMk/>
            <pc:sldMk cId="1036562573" sldId="141170253"/>
            <ac:spMk id="2" creationId="{21BA549F-A9F3-4BB4-A058-B87C5370266B}"/>
          </ac:spMkLst>
        </pc:spChg>
        <pc:spChg chg="mod">
          <ac:chgData name="Sameer Vermani" userId="9be839be-9431-4430-9a85-afa36f2ea81d" providerId="ADAL" clId="{2ED9103E-87D8-46AF-917C-41DB6896973B}" dt="2025-03-08T22:59:42.340" v="564" actId="338"/>
          <ac:spMkLst>
            <pc:docMk/>
            <pc:sldMk cId="1036562573" sldId="141170253"/>
            <ac:spMk id="10" creationId="{CC92D084-08C6-0781-30CE-4FAEF1E7C063}"/>
          </ac:spMkLst>
        </pc:spChg>
        <pc:spChg chg="mod">
          <ac:chgData name="Sameer Vermani" userId="9be839be-9431-4430-9a85-afa36f2ea81d" providerId="ADAL" clId="{2ED9103E-87D8-46AF-917C-41DB6896973B}" dt="2025-03-08T23:04:18.740" v="687" actId="114"/>
          <ac:spMkLst>
            <pc:docMk/>
            <pc:sldMk cId="1036562573" sldId="141170253"/>
            <ac:spMk id="20" creationId="{A27C00F3-75A8-950B-111A-82D11E0853BB}"/>
          </ac:spMkLst>
        </pc:spChg>
        <pc:spChg chg="mod">
          <ac:chgData name="Sameer Vermani" userId="9be839be-9431-4430-9a85-afa36f2ea81d" providerId="ADAL" clId="{2ED9103E-87D8-46AF-917C-41DB6896973B}" dt="2025-03-08T22:58:29.654" v="562" actId="1076"/>
          <ac:spMkLst>
            <pc:docMk/>
            <pc:sldMk cId="1036562573" sldId="141170253"/>
            <ac:spMk id="32" creationId="{A7A1E0B4-0497-B714-1F25-5D563EF0CE16}"/>
          </ac:spMkLst>
        </pc:spChg>
        <pc:spChg chg="mod">
          <ac:chgData name="Sameer Vermani" userId="9be839be-9431-4430-9a85-afa36f2ea81d" providerId="ADAL" clId="{2ED9103E-87D8-46AF-917C-41DB6896973B}" dt="2025-03-08T23:00:13.551" v="584" actId="1037"/>
          <ac:spMkLst>
            <pc:docMk/>
            <pc:sldMk cId="1036562573" sldId="141170253"/>
            <ac:spMk id="47" creationId="{02309BC9-F2D2-396C-1CC0-22FB596A5A04}"/>
          </ac:spMkLst>
        </pc:spChg>
        <pc:spChg chg="mod">
          <ac:chgData name="Sameer Vermani" userId="9be839be-9431-4430-9a85-afa36f2ea81d" providerId="ADAL" clId="{2ED9103E-87D8-46AF-917C-41DB6896973B}" dt="2025-03-08T23:00:13.551" v="584" actId="1037"/>
          <ac:spMkLst>
            <pc:docMk/>
            <pc:sldMk cId="1036562573" sldId="141170253"/>
            <ac:spMk id="50" creationId="{ECA444BC-CBB5-48A0-3BC9-4F0CF2739804}"/>
          </ac:spMkLst>
        </pc:spChg>
        <pc:spChg chg="mod">
          <ac:chgData name="Sameer Vermani" userId="9be839be-9431-4430-9a85-afa36f2ea81d" providerId="ADAL" clId="{2ED9103E-87D8-46AF-917C-41DB6896973B}" dt="2025-03-08T23:00:13.551" v="584" actId="1037"/>
          <ac:spMkLst>
            <pc:docMk/>
            <pc:sldMk cId="1036562573" sldId="141170253"/>
            <ac:spMk id="52" creationId="{13235231-DC6E-AE7F-FA72-B46AD3D8AB26}"/>
          </ac:spMkLst>
        </pc:spChg>
        <pc:spChg chg="mod">
          <ac:chgData name="Sameer Vermani" userId="9be839be-9431-4430-9a85-afa36f2ea81d" providerId="ADAL" clId="{2ED9103E-87D8-46AF-917C-41DB6896973B}" dt="2025-03-08T22:59:42.340" v="564" actId="338"/>
          <ac:spMkLst>
            <pc:docMk/>
            <pc:sldMk cId="1036562573" sldId="141170253"/>
            <ac:spMk id="56" creationId="{1A833533-7170-8EEA-0728-99404D531367}"/>
          </ac:spMkLst>
        </pc:spChg>
        <pc:spChg chg="mod">
          <ac:chgData name="Sameer Vermani" userId="9be839be-9431-4430-9a85-afa36f2ea81d" providerId="ADAL" clId="{2ED9103E-87D8-46AF-917C-41DB6896973B}" dt="2025-03-08T22:59:42.340" v="564" actId="338"/>
          <ac:spMkLst>
            <pc:docMk/>
            <pc:sldMk cId="1036562573" sldId="141170253"/>
            <ac:spMk id="60" creationId="{17B1FB1F-0197-1825-8748-94547D90208B}"/>
          </ac:spMkLst>
        </pc:spChg>
        <pc:spChg chg="mod">
          <ac:chgData name="Sameer Vermani" userId="9be839be-9431-4430-9a85-afa36f2ea81d" providerId="ADAL" clId="{2ED9103E-87D8-46AF-917C-41DB6896973B}" dt="2025-03-08T23:00:13.551" v="584" actId="1037"/>
          <ac:spMkLst>
            <pc:docMk/>
            <pc:sldMk cId="1036562573" sldId="141170253"/>
            <ac:spMk id="63" creationId="{308873AF-9F84-1697-A7C1-3913087D6C75}"/>
          </ac:spMkLst>
        </pc:spChg>
        <pc:spChg chg="mod">
          <ac:chgData name="Sameer Vermani" userId="9be839be-9431-4430-9a85-afa36f2ea81d" providerId="ADAL" clId="{2ED9103E-87D8-46AF-917C-41DB6896973B}" dt="2025-03-08T22:59:42.340" v="564" actId="338"/>
          <ac:spMkLst>
            <pc:docMk/>
            <pc:sldMk cId="1036562573" sldId="141170253"/>
            <ac:spMk id="65" creationId="{9069B9CF-4F9C-55B5-B763-46E7613E7BE0}"/>
          </ac:spMkLst>
        </pc:spChg>
        <pc:spChg chg="mod">
          <ac:chgData name="Sameer Vermani" userId="9be839be-9431-4430-9a85-afa36f2ea81d" providerId="ADAL" clId="{2ED9103E-87D8-46AF-917C-41DB6896973B}" dt="2025-03-08T22:59:42.340" v="564" actId="338"/>
          <ac:spMkLst>
            <pc:docMk/>
            <pc:sldMk cId="1036562573" sldId="141170253"/>
            <ac:spMk id="67" creationId="{C037550D-EA01-8F44-6B73-D78F895A890A}"/>
          </ac:spMkLst>
        </pc:spChg>
        <pc:spChg chg="mod">
          <ac:chgData name="Sameer Vermani" userId="9be839be-9431-4430-9a85-afa36f2ea81d" providerId="ADAL" clId="{2ED9103E-87D8-46AF-917C-41DB6896973B}" dt="2025-03-08T23:00:13.551" v="584" actId="1037"/>
          <ac:spMkLst>
            <pc:docMk/>
            <pc:sldMk cId="1036562573" sldId="141170253"/>
            <ac:spMk id="68" creationId="{0C1065F5-6D34-A039-B309-75D5C7EFE28B}"/>
          </ac:spMkLst>
        </pc:spChg>
        <pc:spChg chg="mod">
          <ac:chgData name="Sameer Vermani" userId="9be839be-9431-4430-9a85-afa36f2ea81d" providerId="ADAL" clId="{2ED9103E-87D8-46AF-917C-41DB6896973B}" dt="2025-03-08T22:59:42.340" v="564" actId="338"/>
          <ac:spMkLst>
            <pc:docMk/>
            <pc:sldMk cId="1036562573" sldId="141170253"/>
            <ac:spMk id="69" creationId="{63605891-4C9D-3181-2483-6E5CA907EC70}"/>
          </ac:spMkLst>
        </pc:spChg>
        <pc:spChg chg="mod">
          <ac:chgData name="Sameer Vermani" userId="9be839be-9431-4430-9a85-afa36f2ea81d" providerId="ADAL" clId="{2ED9103E-87D8-46AF-917C-41DB6896973B}" dt="2025-03-08T23:00:13.551" v="584" actId="1037"/>
          <ac:spMkLst>
            <pc:docMk/>
            <pc:sldMk cId="1036562573" sldId="141170253"/>
            <ac:spMk id="71" creationId="{E38C41C0-D633-B3B0-A348-1E61ED235713}"/>
          </ac:spMkLst>
        </pc:spChg>
        <pc:spChg chg="mod">
          <ac:chgData name="Sameer Vermani" userId="9be839be-9431-4430-9a85-afa36f2ea81d" providerId="ADAL" clId="{2ED9103E-87D8-46AF-917C-41DB6896973B}" dt="2025-03-08T22:59:42.340" v="564" actId="338"/>
          <ac:spMkLst>
            <pc:docMk/>
            <pc:sldMk cId="1036562573" sldId="141170253"/>
            <ac:spMk id="79" creationId="{8A3E5393-E29F-4E41-B80D-A6B09ACD9959}"/>
          </ac:spMkLst>
        </pc:spChg>
        <pc:spChg chg="mod">
          <ac:chgData name="Sameer Vermani" userId="9be839be-9431-4430-9a85-afa36f2ea81d" providerId="ADAL" clId="{2ED9103E-87D8-46AF-917C-41DB6896973B}" dt="2025-03-08T23:00:13.551" v="584" actId="1037"/>
          <ac:spMkLst>
            <pc:docMk/>
            <pc:sldMk cId="1036562573" sldId="141170253"/>
            <ac:spMk id="83" creationId="{DAC56A25-F7AC-7BAE-169A-F4CF026F0288}"/>
          </ac:spMkLst>
        </pc:spChg>
        <pc:spChg chg="mod">
          <ac:chgData name="Sameer Vermani" userId="9be839be-9431-4430-9a85-afa36f2ea81d" providerId="ADAL" clId="{2ED9103E-87D8-46AF-917C-41DB6896973B}" dt="2025-03-08T22:59:42.340" v="564" actId="338"/>
          <ac:spMkLst>
            <pc:docMk/>
            <pc:sldMk cId="1036562573" sldId="141170253"/>
            <ac:spMk id="90" creationId="{4BD28E3E-15D0-D6C4-F853-532911DD4F5B}"/>
          </ac:spMkLst>
        </pc:spChg>
        <pc:spChg chg="mod">
          <ac:chgData name="Sameer Vermani" userId="9be839be-9431-4430-9a85-afa36f2ea81d" providerId="ADAL" clId="{2ED9103E-87D8-46AF-917C-41DB6896973B}" dt="2025-03-08T22:59:54.290" v="572" actId="20577"/>
          <ac:spMkLst>
            <pc:docMk/>
            <pc:sldMk cId="1036562573" sldId="141170253"/>
            <ac:spMk id="91" creationId="{AD6A8A23-E59A-3953-4477-C214A80FB1C7}"/>
          </ac:spMkLst>
        </pc:spChg>
        <pc:spChg chg="mod">
          <ac:chgData name="Sameer Vermani" userId="9be839be-9431-4430-9a85-afa36f2ea81d" providerId="ADAL" clId="{2ED9103E-87D8-46AF-917C-41DB6896973B}" dt="2025-03-08T22:59:49.483" v="565" actId="20577"/>
          <ac:spMkLst>
            <pc:docMk/>
            <pc:sldMk cId="1036562573" sldId="141170253"/>
            <ac:spMk id="92" creationId="{23643903-CB71-E40B-07BF-272C627F398F}"/>
          </ac:spMkLst>
        </pc:spChg>
        <pc:spChg chg="mod">
          <ac:chgData name="Sameer Vermani" userId="9be839be-9431-4430-9a85-afa36f2ea81d" providerId="ADAL" clId="{2ED9103E-87D8-46AF-917C-41DB6896973B}" dt="2025-03-08T23:00:13.551" v="584" actId="1037"/>
          <ac:spMkLst>
            <pc:docMk/>
            <pc:sldMk cId="1036562573" sldId="141170253"/>
            <ac:spMk id="95" creationId="{54E25019-46F1-6C41-0FCE-B991E8317A8A}"/>
          </ac:spMkLst>
        </pc:spChg>
        <pc:spChg chg="mod">
          <ac:chgData name="Sameer Vermani" userId="9be839be-9431-4430-9a85-afa36f2ea81d" providerId="ADAL" clId="{2ED9103E-87D8-46AF-917C-41DB6896973B}" dt="2025-03-08T23:00:13.551" v="584" actId="1037"/>
          <ac:spMkLst>
            <pc:docMk/>
            <pc:sldMk cId="1036562573" sldId="141170253"/>
            <ac:spMk id="96" creationId="{7702185D-937A-275E-3BF2-9AC1D283D4F0}"/>
          </ac:spMkLst>
        </pc:spChg>
        <pc:spChg chg="mod">
          <ac:chgData name="Sameer Vermani" userId="9be839be-9431-4430-9a85-afa36f2ea81d" providerId="ADAL" clId="{2ED9103E-87D8-46AF-917C-41DB6896973B}" dt="2025-03-08T22:59:42.340" v="564" actId="338"/>
          <ac:spMkLst>
            <pc:docMk/>
            <pc:sldMk cId="1036562573" sldId="141170253"/>
            <ac:spMk id="97" creationId="{28B23603-8DF4-FA31-9216-EFE3255DD695}"/>
          </ac:spMkLst>
        </pc:spChg>
        <pc:spChg chg="mod">
          <ac:chgData name="Sameer Vermani" userId="9be839be-9431-4430-9a85-afa36f2ea81d" providerId="ADAL" clId="{2ED9103E-87D8-46AF-917C-41DB6896973B}" dt="2025-03-08T23:00:13.551" v="584" actId="1037"/>
          <ac:spMkLst>
            <pc:docMk/>
            <pc:sldMk cId="1036562573" sldId="141170253"/>
            <ac:spMk id="101" creationId="{F31C19EA-FB57-9F36-2245-94223A72FD9B}"/>
          </ac:spMkLst>
        </pc:spChg>
        <pc:cxnChg chg="add del">
          <ac:chgData name="Sameer Vermani" userId="9be839be-9431-4430-9a85-afa36f2ea81d" providerId="ADAL" clId="{2ED9103E-87D8-46AF-917C-41DB6896973B}" dt="2025-03-08T22:53:47.328" v="541" actId="478"/>
          <ac:cxnSpMkLst>
            <pc:docMk/>
            <pc:sldMk cId="1036562573" sldId="141170253"/>
            <ac:cxnSpMk id="23" creationId="{2D0E2D3F-C9A5-663D-656B-B1002BDF6DDD}"/>
          </ac:cxnSpMkLst>
        </pc:cxnChg>
        <pc:cxnChg chg="del mod">
          <ac:chgData name="Sameer Vermani" userId="9be839be-9431-4430-9a85-afa36f2ea81d" providerId="ADAL" clId="{2ED9103E-87D8-46AF-917C-41DB6896973B}" dt="2025-03-08T22:54:09.922" v="545" actId="478"/>
          <ac:cxnSpMkLst>
            <pc:docMk/>
            <pc:sldMk cId="1036562573" sldId="141170253"/>
            <ac:cxnSpMk id="28" creationId="{6B6F9457-023B-E605-6F61-FAEBF3940D81}"/>
          </ac:cxnSpMkLst>
        </pc:cxnChg>
        <pc:cxnChg chg="add del mod">
          <ac:chgData name="Sameer Vermani" userId="9be839be-9431-4430-9a85-afa36f2ea81d" providerId="ADAL" clId="{2ED9103E-87D8-46AF-917C-41DB6896973B}" dt="2025-03-08T22:57:07.054" v="555" actId="478"/>
          <ac:cxnSpMkLst>
            <pc:docMk/>
            <pc:sldMk cId="1036562573" sldId="141170253"/>
            <ac:cxnSpMk id="29" creationId="{AD38754B-F6F8-8077-94C8-47A05F1C03A8}"/>
          </ac:cxnSpMkLst>
        </pc:cxnChg>
        <pc:cxnChg chg="add mod">
          <ac:chgData name="Sameer Vermani" userId="9be839be-9431-4430-9a85-afa36f2ea81d" providerId="ADAL" clId="{2ED9103E-87D8-46AF-917C-41DB6896973B}" dt="2025-03-08T22:56:37.083" v="552" actId="14100"/>
          <ac:cxnSpMkLst>
            <pc:docMk/>
            <pc:sldMk cId="1036562573" sldId="141170253"/>
            <ac:cxnSpMk id="31" creationId="{B75C6EEC-4756-9555-B070-27A04273816F}"/>
          </ac:cxnSpMkLst>
        </pc:cxnChg>
        <pc:cxnChg chg="add del">
          <ac:chgData name="Sameer Vermani" userId="9be839be-9431-4430-9a85-afa36f2ea81d" providerId="ADAL" clId="{2ED9103E-87D8-46AF-917C-41DB6896973B}" dt="2025-03-08T22:57:15.589" v="557" actId="478"/>
          <ac:cxnSpMkLst>
            <pc:docMk/>
            <pc:sldMk cId="1036562573" sldId="141170253"/>
            <ac:cxnSpMk id="38" creationId="{E313BDD0-E82C-4A3E-A3E3-04070098576D}"/>
          </ac:cxnSpMkLst>
        </pc:cxnChg>
        <pc:cxnChg chg="add mod">
          <ac:chgData name="Sameer Vermani" userId="9be839be-9431-4430-9a85-afa36f2ea81d" providerId="ADAL" clId="{2ED9103E-87D8-46AF-917C-41DB6896973B}" dt="2025-03-08T22:58:29.654" v="562" actId="1076"/>
          <ac:cxnSpMkLst>
            <pc:docMk/>
            <pc:sldMk cId="1036562573" sldId="141170253"/>
            <ac:cxnSpMk id="40" creationId="{B7E14A72-2DBD-7DC2-F163-204F1DC09CC8}"/>
          </ac:cxnSpMkLst>
        </pc:cxnChg>
      </pc:sldChg>
      <pc:sldChg chg="modSp mod">
        <pc:chgData name="Sameer Vermani" userId="9be839be-9431-4430-9a85-afa36f2ea81d" providerId="ADAL" clId="{2ED9103E-87D8-46AF-917C-41DB6896973B}" dt="2025-03-08T23:50:54.464" v="1591" actId="20577"/>
        <pc:sldMkLst>
          <pc:docMk/>
          <pc:sldMk cId="1409749812" sldId="141170254"/>
        </pc:sldMkLst>
        <pc:spChg chg="mod">
          <ac:chgData name="Sameer Vermani" userId="9be839be-9431-4430-9a85-afa36f2ea81d" providerId="ADAL" clId="{2ED9103E-87D8-46AF-917C-41DB6896973B}" dt="2025-03-08T23:50:54.464" v="1591" actId="20577"/>
          <ac:spMkLst>
            <pc:docMk/>
            <pc:sldMk cId="1409749812" sldId="141170254"/>
            <ac:spMk id="2" creationId="{6A60DF31-4891-10EB-744D-107F54EC9BDB}"/>
          </ac:spMkLst>
        </pc:spChg>
        <pc:spChg chg="mod">
          <ac:chgData name="Sameer Vermani" userId="9be839be-9431-4430-9a85-afa36f2ea81d" providerId="ADAL" clId="{2ED9103E-87D8-46AF-917C-41DB6896973B}" dt="2025-03-08T23:48:20.594" v="1328" actId="20577"/>
          <ac:spMkLst>
            <pc:docMk/>
            <pc:sldMk cId="1409749812" sldId="141170254"/>
            <ac:spMk id="3" creationId="{021D215B-F0E8-58CB-982A-4634A8C37BEC}"/>
          </ac:spMkLst>
        </pc:spChg>
      </pc:sldChg>
      <pc:sldChg chg="delSp modSp mod delAnim">
        <pc:chgData name="Sameer Vermani" userId="9be839be-9431-4430-9a85-afa36f2ea81d" providerId="ADAL" clId="{2ED9103E-87D8-46AF-917C-41DB6896973B}" dt="2025-03-08T23:58:22.191" v="1820" actId="20577"/>
        <pc:sldMkLst>
          <pc:docMk/>
          <pc:sldMk cId="4075519132" sldId="141170258"/>
        </pc:sldMkLst>
        <pc:spChg chg="mod">
          <ac:chgData name="Sameer Vermani" userId="9be839be-9431-4430-9a85-afa36f2ea81d" providerId="ADAL" clId="{2ED9103E-87D8-46AF-917C-41DB6896973B}" dt="2025-03-08T23:58:22.191" v="1820" actId="20577"/>
          <ac:spMkLst>
            <pc:docMk/>
            <pc:sldMk cId="4075519132" sldId="141170258"/>
            <ac:spMk id="2" creationId="{6B0B7FEF-07EF-3633-FB2C-2CD9D175FEDE}"/>
          </ac:spMkLst>
        </pc:spChg>
        <pc:spChg chg="del">
          <ac:chgData name="Sameer Vermani" userId="9be839be-9431-4430-9a85-afa36f2ea81d" providerId="ADAL" clId="{2ED9103E-87D8-46AF-917C-41DB6896973B}" dt="2025-03-08T22:52:44.847" v="537" actId="478"/>
          <ac:spMkLst>
            <pc:docMk/>
            <pc:sldMk cId="4075519132" sldId="141170258"/>
            <ac:spMk id="7" creationId="{68912597-73E2-A8F7-05FF-F960BA131B6F}"/>
          </ac:spMkLst>
        </pc:spChg>
        <pc:spChg chg="del">
          <ac:chgData name="Sameer Vermani" userId="9be839be-9431-4430-9a85-afa36f2ea81d" providerId="ADAL" clId="{2ED9103E-87D8-46AF-917C-41DB6896973B}" dt="2025-03-08T22:52:47.881" v="538" actId="478"/>
          <ac:spMkLst>
            <pc:docMk/>
            <pc:sldMk cId="4075519132" sldId="141170258"/>
            <ac:spMk id="8" creationId="{8FFF32CF-4ABA-9F06-3EB7-989200A1E094}"/>
          </ac:spMkLst>
        </pc:spChg>
        <pc:spChg chg="del">
          <ac:chgData name="Sameer Vermani" userId="9be839be-9431-4430-9a85-afa36f2ea81d" providerId="ADAL" clId="{2ED9103E-87D8-46AF-917C-41DB6896973B}" dt="2025-03-08T22:52:51.077" v="539" actId="478"/>
          <ac:spMkLst>
            <pc:docMk/>
            <pc:sldMk cId="4075519132" sldId="141170258"/>
            <ac:spMk id="9" creationId="{F6333A2F-B9C2-6211-5203-4536AF784710}"/>
          </ac:spMkLst>
        </pc:spChg>
      </pc:sldChg>
      <pc:sldChg chg="modSp mod">
        <pc:chgData name="Sameer Vermani" userId="9be839be-9431-4430-9a85-afa36f2ea81d" providerId="ADAL" clId="{2ED9103E-87D8-46AF-917C-41DB6896973B}" dt="2025-03-08T23:58:04.822" v="1801" actId="6549"/>
        <pc:sldMkLst>
          <pc:docMk/>
          <pc:sldMk cId="1516164452" sldId="141170260"/>
        </pc:sldMkLst>
        <pc:spChg chg="mod">
          <ac:chgData name="Sameer Vermani" userId="9be839be-9431-4430-9a85-afa36f2ea81d" providerId="ADAL" clId="{2ED9103E-87D8-46AF-917C-41DB6896973B}" dt="2025-03-08T23:58:04.822" v="1801" actId="6549"/>
          <ac:spMkLst>
            <pc:docMk/>
            <pc:sldMk cId="1516164452" sldId="141170260"/>
            <ac:spMk id="2" creationId="{080631DB-4E2A-1BFF-58EF-6799FE8E1FC8}"/>
          </ac:spMkLst>
        </pc:spChg>
      </pc:sldChg>
      <pc:sldChg chg="del">
        <pc:chgData name="Sameer Vermani" userId="9be839be-9431-4430-9a85-afa36f2ea81d" providerId="ADAL" clId="{2ED9103E-87D8-46AF-917C-41DB6896973B}" dt="2025-03-08T23:52:46.081" v="1632" actId="47"/>
        <pc:sldMkLst>
          <pc:docMk/>
          <pc:sldMk cId="3261484233" sldId="141170261"/>
        </pc:sldMkLst>
      </pc:sldChg>
      <pc:sldChg chg="del">
        <pc:chgData name="Sameer Vermani" userId="9be839be-9431-4430-9a85-afa36f2ea81d" providerId="ADAL" clId="{2ED9103E-87D8-46AF-917C-41DB6896973B}" dt="2025-03-08T23:04:46.474" v="689" actId="47"/>
        <pc:sldMkLst>
          <pc:docMk/>
          <pc:sldMk cId="3364352627" sldId="141170262"/>
        </pc:sldMkLst>
      </pc:sldChg>
      <pc:sldChg chg="del">
        <pc:chgData name="Sameer Vermani" userId="9be839be-9431-4430-9a85-afa36f2ea81d" providerId="ADAL" clId="{2ED9103E-87D8-46AF-917C-41DB6896973B}" dt="2025-03-08T23:52:51.038" v="1634" actId="47"/>
        <pc:sldMkLst>
          <pc:docMk/>
          <pc:sldMk cId="194776164" sldId="141170263"/>
        </pc:sldMkLst>
      </pc:sldChg>
      <pc:sldMasterChg chg="modSp mod">
        <pc:chgData name="Sameer Vermani" userId="9be839be-9431-4430-9a85-afa36f2ea81d" providerId="ADAL" clId="{2ED9103E-87D8-46AF-917C-41DB6896973B}" dt="2025-03-08T23:54:59.699" v="1640" actId="20577"/>
        <pc:sldMasterMkLst>
          <pc:docMk/>
          <pc:sldMasterMk cId="0" sldId="2147483648"/>
        </pc:sldMasterMkLst>
        <pc:spChg chg="mod">
          <ac:chgData name="Sameer Vermani" userId="9be839be-9431-4430-9a85-afa36f2ea81d" providerId="ADAL" clId="{2ED9103E-87D8-46AF-917C-41DB6896973B}" dt="2025-03-08T23:54:59.699" v="1640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B7C977-B73D-1121-7F50-90058BAD9F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BDE47F8-4EA0-44BF-92FF-88592040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802.11-25/0083r0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73" y="1066799"/>
            <a:ext cx="8083465" cy="571501"/>
          </a:xfrm>
        </p:spPr>
        <p:txBody>
          <a:bodyPr/>
          <a:lstStyle/>
          <a:p>
            <a:r>
              <a:rPr lang="en-US" sz="2400" dirty="0"/>
              <a:t>CFO Correction for COBF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69129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2025-03-10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91071" y="21252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250287"/>
              </p:ext>
            </p:extLst>
          </p:nvPr>
        </p:nvGraphicFramePr>
        <p:xfrm>
          <a:off x="791071" y="2696787"/>
          <a:ext cx="7752854" cy="18878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0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8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Sameer Vermani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Qualcomm Technologies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svverman@qti.qualcomm.com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649291"/>
                  </a:ext>
                </a:extLst>
              </a:tr>
              <a:tr h="856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Sherief Helwa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3504198"/>
                  </a:ext>
                </a:extLst>
              </a:tr>
              <a:tr h="2866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2816244"/>
                  </a:ext>
                </a:extLst>
              </a:tr>
              <a:tr h="2866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George Cherian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5676216"/>
                  </a:ext>
                </a:extLst>
              </a:tr>
              <a:tr h="1298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613367"/>
                  </a:ext>
                </a:extLst>
              </a:tr>
              <a:tr h="2897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Youhan Kim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6266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60DF31-4891-10EB-744D-107F54EC9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in the sounding phase of COBF, the sync-follower AP shall use the NDPA frame sent by the sync-reference AP to pre-correct the NDP frequency to be within a TBD range (e.g., 350Hz) of the sync-reference AP’s frequency? </a:t>
            </a:r>
          </a:p>
          <a:p>
            <a:pPr lvl="1"/>
            <a:r>
              <a:rPr lang="en-US" dirty="0"/>
              <a:t>Applies to sequential and joint sounding</a:t>
            </a:r>
          </a:p>
          <a:p>
            <a:pPr lvl="1"/>
            <a:r>
              <a:rPr lang="en-US" dirty="0"/>
              <a:t>The pre-correction of cross-BSS NDP and joint NDP is mandatory</a:t>
            </a:r>
          </a:p>
          <a:p>
            <a:pPr lvl="1"/>
            <a:r>
              <a:rPr lang="en-US" dirty="0"/>
              <a:t>The pre-correction of in-BSS NDPs is recommended but not a mandatory requirement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1D215B-F0E8-58CB-982A-4634A8C37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578E2-07E2-18A0-C666-6F3914D87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1729E7-BFE8-66EF-C57C-47BBCC1EE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7E09A0-CDBE-4CF0-483E-CE743AE1A3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09749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5DF17A-BA0D-39AD-474B-B9593D040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in the COBF transmission phase, the sharing AP is the AP that transmits the final sync frame before the COBF PPDU </a:t>
            </a:r>
          </a:p>
          <a:p>
            <a:pPr lvl="1"/>
            <a:r>
              <a:rPr lang="en-US" dirty="0"/>
              <a:t>Regardless of who is the sync-reference</a:t>
            </a:r>
          </a:p>
          <a:p>
            <a:pPr lvl="1"/>
            <a:r>
              <a:rPr lang="en-US" dirty="0"/>
              <a:t>Note: This ensures a consistent protocol and a consistent behavior at sharing AP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5C7A647-4C88-5E8C-5291-9694F5DEB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61391-409C-C008-0C50-20F7A798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4C0D52-AA6E-AE41-0946-0417CFD8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27F5D6-F6C9-4F6D-24DA-B475DC5C5C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65971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0631DB-4E2A-1BFF-58EF-6799FE8E1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in the COBF transmission phase, the shared AP always pre-corrects COBF PPDU based on the final sync</a:t>
            </a:r>
          </a:p>
          <a:p>
            <a:pPr lvl="1"/>
            <a:r>
              <a:rPr lang="en-US" dirty="0"/>
              <a:t>To bring the two APs within a small frequency range of each other (e.g., ~350Hz) </a:t>
            </a:r>
          </a:p>
          <a:p>
            <a:pPr lvl="1"/>
            <a:r>
              <a:rPr lang="en-US" dirty="0"/>
              <a:t>Note: Regardless of which AP is the sync-reference, this ensures consistent behavior at shared AP</a:t>
            </a:r>
          </a:p>
          <a:p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852BB0-F586-4F25-3AAB-7891B2B38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F919C-69F3-CAFB-445F-C42C00B10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999F3-3483-5E64-8FA6-E6DF5483C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90E9FE-DD19-18F1-DF3F-BDB78E6EE7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16164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9A7105D-BF69-8DE5-869B-20ACBFC5F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43102ED-EAC0-318A-EED3-126CBA7034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Protocols for joint and sequential sounding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DB0F13-A400-CB2C-38A0-2B05674B8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A75E0-838E-89DE-4DE4-8ABEE455F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0A870-4DDC-5E61-4BC3-0FF78F58FB7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662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4F60398-D4F1-1D9D-A253-C92C2F835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Sounding happens one BSS at a time </a:t>
            </a:r>
          </a:p>
          <a:p>
            <a:pPr lvl="1"/>
            <a:r>
              <a:rPr lang="en-US" sz="1600" dirty="0"/>
              <a:t>Below shows the 2 AP, 1STA per AP case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2E9107-2E9F-543E-7965-1FAEA635C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Sounding protocol needs CFO Pre-correction of NDP frames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2C5A2-358E-65CD-69C4-8AB69FA6F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C8229E-D7B6-5694-36E2-B6932D3FD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FC04C-3041-9EE8-5E9A-971D41A1DE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01AB0DE-BADE-9F94-658F-41B8AB4CE2D1}"/>
              </a:ext>
            </a:extLst>
          </p:cNvPr>
          <p:cNvCxnSpPr/>
          <p:nvPr/>
        </p:nvCxnSpPr>
        <p:spPr>
          <a:xfrm flipV="1">
            <a:off x="382772" y="3285865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68BB0FCD-AFF5-0712-06F3-59FFAB54D973}"/>
              </a:ext>
            </a:extLst>
          </p:cNvPr>
          <p:cNvSpPr/>
          <p:nvPr/>
        </p:nvSpPr>
        <p:spPr bwMode="auto">
          <a:xfrm>
            <a:off x="1011560" y="2928384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910708-E6BF-C69C-9735-F7E9DFC97973}"/>
              </a:ext>
            </a:extLst>
          </p:cNvPr>
          <p:cNvCxnSpPr/>
          <p:nvPr/>
        </p:nvCxnSpPr>
        <p:spPr>
          <a:xfrm flipV="1">
            <a:off x="382772" y="3785191"/>
            <a:ext cx="8404616" cy="531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7FBF51B5-C93E-924D-D283-06CD21F84871}"/>
              </a:ext>
            </a:extLst>
          </p:cNvPr>
          <p:cNvSpPr/>
          <p:nvPr/>
        </p:nvSpPr>
        <p:spPr bwMode="auto">
          <a:xfrm>
            <a:off x="1672236" y="3446404"/>
            <a:ext cx="935665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C231A4-06E5-AC72-FC14-F57DF95CE6AE}"/>
              </a:ext>
            </a:extLst>
          </p:cNvPr>
          <p:cNvSpPr txBox="1"/>
          <p:nvPr/>
        </p:nvSpPr>
        <p:spPr>
          <a:xfrm>
            <a:off x="0" y="3062191"/>
            <a:ext cx="93326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Sharing AP1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734D3E-DA0E-68BC-E2D8-FF827A46B823}"/>
              </a:ext>
            </a:extLst>
          </p:cNvPr>
          <p:cNvSpPr txBox="1"/>
          <p:nvPr/>
        </p:nvSpPr>
        <p:spPr>
          <a:xfrm>
            <a:off x="59397" y="3552121"/>
            <a:ext cx="90075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Shared AP2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66857B-97E8-AE97-0D2F-54545D1B55FA}"/>
              </a:ext>
            </a:extLst>
          </p:cNvPr>
          <p:cNvSpPr/>
          <p:nvPr/>
        </p:nvSpPr>
        <p:spPr bwMode="auto">
          <a:xfrm>
            <a:off x="1672235" y="2928384"/>
            <a:ext cx="935665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1DFF917-9981-0152-FA3B-BDD2B0E8CF54}"/>
              </a:ext>
            </a:extLst>
          </p:cNvPr>
          <p:cNvCxnSpPr/>
          <p:nvPr/>
        </p:nvCxnSpPr>
        <p:spPr>
          <a:xfrm flipV="1">
            <a:off x="382772" y="4380614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9402EA9-43E7-FDEA-4659-CE0DB9CC9B8F}"/>
              </a:ext>
            </a:extLst>
          </p:cNvPr>
          <p:cNvSpPr txBox="1"/>
          <p:nvPr/>
        </p:nvSpPr>
        <p:spPr>
          <a:xfrm>
            <a:off x="-49015" y="3932523"/>
            <a:ext cx="1216808" cy="463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STA1 associated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AP1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351A416-1325-C703-9875-2CFC264F74C2}"/>
              </a:ext>
            </a:extLst>
          </p:cNvPr>
          <p:cNvCxnSpPr/>
          <p:nvPr/>
        </p:nvCxnSpPr>
        <p:spPr>
          <a:xfrm flipV="1">
            <a:off x="414172" y="4957845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49B51E7-0801-5566-8253-70F68110E164}"/>
              </a:ext>
            </a:extLst>
          </p:cNvPr>
          <p:cNvSpPr txBox="1"/>
          <p:nvPr/>
        </p:nvSpPr>
        <p:spPr>
          <a:xfrm>
            <a:off x="-17615" y="4509754"/>
            <a:ext cx="1213666" cy="463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STA2 associated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E77B4DF-4647-44E6-F69D-B514FB0452F8}"/>
              </a:ext>
            </a:extLst>
          </p:cNvPr>
          <p:cNvSpPr/>
          <p:nvPr/>
        </p:nvSpPr>
        <p:spPr bwMode="auto">
          <a:xfrm>
            <a:off x="3107637" y="4003578"/>
            <a:ext cx="1089893" cy="372140"/>
          </a:xfrm>
          <a:prstGeom prst="rect">
            <a:avLst/>
          </a:prstGeom>
          <a:pattFill prst="lgCheck">
            <a:fgClr>
              <a:schemeClr val="accent2"/>
            </a:fgClr>
            <a:bgClr>
              <a:srgbClr val="FFC000"/>
            </a:bgClr>
          </a:patt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CB0932E-21E7-E1F8-97A2-1063CD8CDCC6}"/>
              </a:ext>
            </a:extLst>
          </p:cNvPr>
          <p:cNvSpPr/>
          <p:nvPr/>
        </p:nvSpPr>
        <p:spPr bwMode="auto">
          <a:xfrm>
            <a:off x="2667006" y="2928384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5A8B50A-401C-09F7-9643-35CA7B5B3AB4}"/>
              </a:ext>
            </a:extLst>
          </p:cNvPr>
          <p:cNvSpPr/>
          <p:nvPr/>
        </p:nvSpPr>
        <p:spPr bwMode="auto">
          <a:xfrm>
            <a:off x="5961251" y="3425982"/>
            <a:ext cx="347942" cy="35884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6DBD28E-F5C4-AE64-6A9F-7A50EB6C2CB0}"/>
              </a:ext>
            </a:extLst>
          </p:cNvPr>
          <p:cNvSpPr/>
          <p:nvPr/>
        </p:nvSpPr>
        <p:spPr bwMode="auto">
          <a:xfrm>
            <a:off x="4270182" y="3414731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D81BD15-DCB4-E033-4D57-F18273AC9810}"/>
              </a:ext>
            </a:extLst>
          </p:cNvPr>
          <p:cNvSpPr/>
          <p:nvPr/>
        </p:nvSpPr>
        <p:spPr bwMode="auto">
          <a:xfrm>
            <a:off x="4927929" y="2922414"/>
            <a:ext cx="935665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2AE786A-F7A1-78DF-4F34-9FB99EF1DC2E}"/>
              </a:ext>
            </a:extLst>
          </p:cNvPr>
          <p:cNvSpPr/>
          <p:nvPr/>
        </p:nvSpPr>
        <p:spPr bwMode="auto">
          <a:xfrm>
            <a:off x="4927929" y="3422312"/>
            <a:ext cx="935665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DB69021-87ED-5A44-93C0-9366D1371AE1}"/>
              </a:ext>
            </a:extLst>
          </p:cNvPr>
          <p:cNvSpPr/>
          <p:nvPr/>
        </p:nvSpPr>
        <p:spPr bwMode="auto">
          <a:xfrm>
            <a:off x="6460191" y="4566212"/>
            <a:ext cx="1213665" cy="372140"/>
          </a:xfrm>
          <a:prstGeom prst="rect">
            <a:avLst/>
          </a:prstGeom>
          <a:pattFill prst="lgCheck">
            <a:fgClr>
              <a:schemeClr val="accent2"/>
            </a:fgClr>
            <a:bgClr>
              <a:srgbClr val="FFC000"/>
            </a:bgClr>
          </a:patt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2EF38F9-EE14-F61C-3D6D-492861B94311}"/>
              </a:ext>
            </a:extLst>
          </p:cNvPr>
          <p:cNvSpPr txBox="1"/>
          <p:nvPr/>
        </p:nvSpPr>
        <p:spPr>
          <a:xfrm>
            <a:off x="2882425" y="4395211"/>
            <a:ext cx="1671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Large V based feedback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11FBBBB-62C3-0FE4-BF63-442E16BD6972}"/>
              </a:ext>
            </a:extLst>
          </p:cNvPr>
          <p:cNvSpPr txBox="1"/>
          <p:nvPr/>
        </p:nvSpPr>
        <p:spPr>
          <a:xfrm>
            <a:off x="6275953" y="4959712"/>
            <a:ext cx="1671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Large V based feedback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08E34F-86BD-8391-92A6-CCB30DF3A413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2454" y="3838353"/>
            <a:ext cx="133095" cy="1997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C59641A-B8C5-0D79-8A29-1CA344E9F3A4}"/>
              </a:ext>
            </a:extLst>
          </p:cNvPr>
          <p:cNvSpPr txBox="1"/>
          <p:nvPr/>
        </p:nvSpPr>
        <p:spPr>
          <a:xfrm>
            <a:off x="930567" y="4021143"/>
            <a:ext cx="2113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>
                <a:solidFill>
                  <a:srgbClr val="FF0000"/>
                </a:solidFill>
              </a:rPr>
              <a:t>Needs precorrection to bring </a:t>
            </a:r>
          </a:p>
          <a:p>
            <a:pPr algn="ctr"/>
            <a:r>
              <a:rPr lang="en-US" b="1" u="sng" dirty="0">
                <a:solidFill>
                  <a:srgbClr val="FF0000"/>
                </a:solidFill>
              </a:rPr>
              <a:t>within 350 Hz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51FB914-1FF3-A660-10BF-BC94A762BD8B}"/>
              </a:ext>
            </a:extLst>
          </p:cNvPr>
          <p:cNvCxnSpPr>
            <a:cxnSpLocks/>
          </p:cNvCxnSpPr>
          <p:nvPr/>
        </p:nvCxnSpPr>
        <p:spPr bwMode="auto">
          <a:xfrm flipV="1">
            <a:off x="5254260" y="3838353"/>
            <a:ext cx="114445" cy="1628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7719E65-A207-9166-F644-8E2CE1319A59}"/>
              </a:ext>
            </a:extLst>
          </p:cNvPr>
          <p:cNvSpPr txBox="1"/>
          <p:nvPr/>
        </p:nvSpPr>
        <p:spPr>
          <a:xfrm>
            <a:off x="4164367" y="3926113"/>
            <a:ext cx="2875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>
                <a:solidFill>
                  <a:srgbClr val="FF0000"/>
                </a:solidFill>
              </a:rPr>
              <a:t>This frame is transmitted at </a:t>
            </a:r>
          </a:p>
          <a:p>
            <a:pPr algn="ctr"/>
            <a:r>
              <a:rPr lang="en-US" b="1" u="sng" dirty="0">
                <a:solidFill>
                  <a:srgbClr val="FF0000"/>
                </a:solidFill>
              </a:rPr>
              <a:t>the same pre-correction as previous NDP</a:t>
            </a:r>
          </a:p>
        </p:txBody>
      </p:sp>
    </p:spTree>
    <p:extLst>
      <p:ext uri="{BB962C8B-B14F-4D97-AF65-F5344CB8AC3E}">
        <p14:creationId xmlns:p14="http://schemas.microsoft.com/office/powerpoint/2010/main" val="2014668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4F60398-D4F1-1D9D-A253-C92C2F835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98281"/>
            <a:ext cx="7772400" cy="4722813"/>
          </a:xfrm>
        </p:spPr>
        <p:txBody>
          <a:bodyPr/>
          <a:lstStyle/>
          <a:p>
            <a:r>
              <a:rPr lang="en-US" sz="1400" dirty="0"/>
              <a:t>Sounding happens one BSS at a time (shown by BRCM[1])</a:t>
            </a:r>
          </a:p>
          <a:p>
            <a:pPr lvl="1"/>
            <a:r>
              <a:rPr lang="en-US" sz="1200" dirty="0"/>
              <a:t>Below shows the 2 AP, 1STA per AP case</a:t>
            </a:r>
          </a:p>
          <a:p>
            <a:pPr lvl="1"/>
            <a:r>
              <a:rPr lang="en-US" sz="1200" dirty="0"/>
              <a:t>Phase 1 sounds STA1 in BSS1 and phase 2 sounds STA2 in BSS2</a:t>
            </a:r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100" dirty="0"/>
          </a:p>
          <a:p>
            <a:endParaRPr lang="en-US" sz="1200" dirty="0"/>
          </a:p>
          <a:p>
            <a:r>
              <a:rPr lang="en-US" sz="1200" dirty="0"/>
              <a:t>If the two APs just transmit NDPs at their frequency, the feedback tones at the two APs  may differ by up-to 40ppm</a:t>
            </a:r>
          </a:p>
          <a:p>
            <a:r>
              <a:rPr lang="en-US" sz="1200" dirty="0"/>
              <a:t>During actual transmission stage, we will have to make shared AP synchronize to sharing AP for the joint LTF phase</a:t>
            </a:r>
          </a:p>
          <a:p>
            <a:r>
              <a:rPr lang="en-US" sz="1200" dirty="0"/>
              <a:t>Ran sims to evaluate performance impact of precoding tones being different than transmission tones</a:t>
            </a:r>
          </a:p>
          <a:p>
            <a:endParaRPr lang="en-US" sz="12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2E9107-2E9F-543E-7965-1FAEA635C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Sounding CFO Issues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2C5A2-358E-65CD-69C4-8AB69FA6F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C8229E-D7B6-5694-36E2-B6932D3FD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FC04C-3041-9EE8-5E9A-971D41A1DE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4AEB820-32AC-1FD8-DBE4-DFDC531C3E02}"/>
              </a:ext>
            </a:extLst>
          </p:cNvPr>
          <p:cNvCxnSpPr/>
          <p:nvPr/>
        </p:nvCxnSpPr>
        <p:spPr>
          <a:xfrm flipV="1">
            <a:off x="374146" y="3294145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178776DA-663C-FD2E-D860-9574393C14CB}"/>
              </a:ext>
            </a:extLst>
          </p:cNvPr>
          <p:cNvSpPr/>
          <p:nvPr/>
        </p:nvSpPr>
        <p:spPr bwMode="auto">
          <a:xfrm>
            <a:off x="554288" y="2925744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30FE298-2A15-2D75-229A-3B494753D2A6}"/>
              </a:ext>
            </a:extLst>
          </p:cNvPr>
          <p:cNvCxnSpPr/>
          <p:nvPr/>
        </p:nvCxnSpPr>
        <p:spPr>
          <a:xfrm flipV="1">
            <a:off x="374146" y="3793471"/>
            <a:ext cx="8404616" cy="531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49CEEAA1-CD44-1182-2DAB-657C5AF9C77E}"/>
              </a:ext>
            </a:extLst>
          </p:cNvPr>
          <p:cNvSpPr txBox="1"/>
          <p:nvPr/>
        </p:nvSpPr>
        <p:spPr>
          <a:xfrm>
            <a:off x="-17615" y="2865415"/>
            <a:ext cx="649537" cy="463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Sharing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 AP1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47B0527-757D-8EE6-BF7A-ABF492CDC5F0}"/>
              </a:ext>
            </a:extLst>
          </p:cNvPr>
          <p:cNvSpPr txBox="1"/>
          <p:nvPr/>
        </p:nvSpPr>
        <p:spPr>
          <a:xfrm>
            <a:off x="-27810" y="3430514"/>
            <a:ext cx="617028" cy="463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Shared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 AP2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7721FEA-1D19-C399-F940-A058E5BAA03E}"/>
              </a:ext>
            </a:extLst>
          </p:cNvPr>
          <p:cNvSpPr/>
          <p:nvPr/>
        </p:nvSpPr>
        <p:spPr bwMode="auto">
          <a:xfrm>
            <a:off x="1214964" y="2925744"/>
            <a:ext cx="533870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30599C5-FF47-53B7-45B3-95D13FC744CC}"/>
              </a:ext>
            </a:extLst>
          </p:cNvPr>
          <p:cNvCxnSpPr/>
          <p:nvPr/>
        </p:nvCxnSpPr>
        <p:spPr>
          <a:xfrm flipV="1">
            <a:off x="374146" y="4388894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ACAA3352-2B03-7E29-097A-D764A3F357C5}"/>
              </a:ext>
            </a:extLst>
          </p:cNvPr>
          <p:cNvSpPr txBox="1"/>
          <p:nvPr/>
        </p:nvSpPr>
        <p:spPr>
          <a:xfrm>
            <a:off x="-49015" y="3940803"/>
            <a:ext cx="702436" cy="5432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STA1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associated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AP1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78AD457-7607-1EC1-4E6E-BEE96C10975C}"/>
              </a:ext>
            </a:extLst>
          </p:cNvPr>
          <p:cNvCxnSpPr>
            <a:cxnSpLocks/>
          </p:cNvCxnSpPr>
          <p:nvPr/>
        </p:nvCxnSpPr>
        <p:spPr>
          <a:xfrm flipV="1">
            <a:off x="414172" y="4965996"/>
            <a:ext cx="8729828" cy="53292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E75C197-4F3F-BFBF-17FA-562EE0B6E781}"/>
              </a:ext>
            </a:extLst>
          </p:cNvPr>
          <p:cNvSpPr txBox="1"/>
          <p:nvPr/>
        </p:nvSpPr>
        <p:spPr>
          <a:xfrm>
            <a:off x="-17615" y="4518034"/>
            <a:ext cx="702436" cy="5432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STA2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associated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E86573C-E8FF-4741-0A84-0E8A452ED27F}"/>
              </a:ext>
            </a:extLst>
          </p:cNvPr>
          <p:cNvSpPr/>
          <p:nvPr/>
        </p:nvSpPr>
        <p:spPr bwMode="auto">
          <a:xfrm>
            <a:off x="2236302" y="4000938"/>
            <a:ext cx="403386" cy="3721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CSI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4C7FB66-BE39-A78B-983D-99B5539762F4}"/>
              </a:ext>
            </a:extLst>
          </p:cNvPr>
          <p:cNvSpPr/>
          <p:nvPr/>
        </p:nvSpPr>
        <p:spPr bwMode="auto">
          <a:xfrm>
            <a:off x="1795670" y="2925744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DE2A21E-384F-BA1A-8762-71057F9FA084}"/>
              </a:ext>
            </a:extLst>
          </p:cNvPr>
          <p:cNvSpPr/>
          <p:nvPr/>
        </p:nvSpPr>
        <p:spPr bwMode="auto">
          <a:xfrm>
            <a:off x="4037067" y="2911963"/>
            <a:ext cx="410506" cy="35884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</a:rPr>
              <a:t>RP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154D269-21D4-585D-2B3B-A9661EE81F58}"/>
              </a:ext>
            </a:extLst>
          </p:cNvPr>
          <p:cNvSpPr/>
          <p:nvPr/>
        </p:nvSpPr>
        <p:spPr bwMode="auto">
          <a:xfrm>
            <a:off x="2734522" y="2919270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DF603FF-3CDE-5CED-A6CE-24EC4E903E5B}"/>
              </a:ext>
            </a:extLst>
          </p:cNvPr>
          <p:cNvSpPr/>
          <p:nvPr/>
        </p:nvSpPr>
        <p:spPr bwMode="auto">
          <a:xfrm>
            <a:off x="3368818" y="3420684"/>
            <a:ext cx="603636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67ACCF0-9309-938F-D429-307997ADB232}"/>
              </a:ext>
            </a:extLst>
          </p:cNvPr>
          <p:cNvSpPr/>
          <p:nvPr/>
        </p:nvSpPr>
        <p:spPr bwMode="auto">
          <a:xfrm>
            <a:off x="4447573" y="3996088"/>
            <a:ext cx="403386" cy="3721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CSI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32703BE-F685-91F3-B961-7469EA18AFA0}"/>
              </a:ext>
            </a:extLst>
          </p:cNvPr>
          <p:cNvSpPr/>
          <p:nvPr/>
        </p:nvSpPr>
        <p:spPr bwMode="auto">
          <a:xfrm>
            <a:off x="4910936" y="3403138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602855E-8660-ED5D-6AB4-CFE7030862A1}"/>
              </a:ext>
            </a:extLst>
          </p:cNvPr>
          <p:cNvSpPr/>
          <p:nvPr/>
        </p:nvSpPr>
        <p:spPr bwMode="auto">
          <a:xfrm>
            <a:off x="6230159" y="3403138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D0B6835-033C-5C5A-0A26-F71E81C4572D}"/>
              </a:ext>
            </a:extLst>
          </p:cNvPr>
          <p:cNvSpPr/>
          <p:nvPr/>
        </p:nvSpPr>
        <p:spPr bwMode="auto">
          <a:xfrm>
            <a:off x="5572644" y="3406447"/>
            <a:ext cx="603637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407B04C-AEBB-E699-D4A2-D77E720BEFBB}"/>
              </a:ext>
            </a:extLst>
          </p:cNvPr>
          <p:cNvSpPr/>
          <p:nvPr/>
        </p:nvSpPr>
        <p:spPr bwMode="auto">
          <a:xfrm>
            <a:off x="6621644" y="4559851"/>
            <a:ext cx="408894" cy="3721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CSI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8CFFA82-0D1F-A8FC-DB43-22081EE6AA10}"/>
              </a:ext>
            </a:extLst>
          </p:cNvPr>
          <p:cNvSpPr/>
          <p:nvPr/>
        </p:nvSpPr>
        <p:spPr bwMode="auto">
          <a:xfrm>
            <a:off x="7107796" y="3410202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937B68B-A555-37E8-D3AB-021245BE9F12}"/>
              </a:ext>
            </a:extLst>
          </p:cNvPr>
          <p:cNvSpPr/>
          <p:nvPr/>
        </p:nvSpPr>
        <p:spPr bwMode="auto">
          <a:xfrm>
            <a:off x="7718996" y="2897889"/>
            <a:ext cx="533870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A7AC416-4B93-31BC-CA4F-E6F0EF29EA5A}"/>
              </a:ext>
            </a:extLst>
          </p:cNvPr>
          <p:cNvSpPr/>
          <p:nvPr/>
        </p:nvSpPr>
        <p:spPr bwMode="auto">
          <a:xfrm>
            <a:off x="8735106" y="4551884"/>
            <a:ext cx="408894" cy="3721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CSI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F10A523-62EE-2DB3-3964-670EEFA17CAA}"/>
              </a:ext>
            </a:extLst>
          </p:cNvPr>
          <p:cNvCxnSpPr>
            <a:cxnSpLocks/>
          </p:cNvCxnSpPr>
          <p:nvPr/>
        </p:nvCxnSpPr>
        <p:spPr bwMode="auto">
          <a:xfrm flipV="1">
            <a:off x="4947637" y="2631175"/>
            <a:ext cx="4182526" cy="42665"/>
          </a:xfrm>
          <a:prstGeom prst="straightConnector1">
            <a:avLst/>
          </a:prstGeom>
          <a:ln>
            <a:headEnd type="triangl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3A1C3A81-BB07-6DF7-6D52-B8276D66A141}"/>
              </a:ext>
            </a:extLst>
          </p:cNvPr>
          <p:cNvSpPr/>
          <p:nvPr/>
        </p:nvSpPr>
        <p:spPr bwMode="auto">
          <a:xfrm>
            <a:off x="8252866" y="3402530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C5F9A88-28FB-9115-B3B5-F016224BCA4C}"/>
              </a:ext>
            </a:extLst>
          </p:cNvPr>
          <p:cNvCxnSpPr>
            <a:cxnSpLocks/>
          </p:cNvCxnSpPr>
          <p:nvPr/>
        </p:nvCxnSpPr>
        <p:spPr bwMode="auto">
          <a:xfrm flipV="1">
            <a:off x="554288" y="2680734"/>
            <a:ext cx="4272418" cy="6474"/>
          </a:xfrm>
          <a:prstGeom prst="straightConnector1">
            <a:avLst/>
          </a:prstGeom>
          <a:ln>
            <a:headEnd type="triangl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E097D45-D82B-CA73-C22A-752148C63895}"/>
              </a:ext>
            </a:extLst>
          </p:cNvPr>
          <p:cNvCxnSpPr/>
          <p:nvPr/>
        </p:nvCxnSpPr>
        <p:spPr bwMode="auto">
          <a:xfrm>
            <a:off x="4904768" y="2506491"/>
            <a:ext cx="0" cy="33469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7D9EA65F-7FD6-EB75-A00C-0E24D81EA889}"/>
              </a:ext>
            </a:extLst>
          </p:cNvPr>
          <p:cNvSpPr txBox="1"/>
          <p:nvPr/>
        </p:nvSpPr>
        <p:spPr>
          <a:xfrm>
            <a:off x="2236302" y="2396841"/>
            <a:ext cx="684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Phase 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4A64CBB-0F00-26AD-C6CD-5579A5916DFE}"/>
              </a:ext>
            </a:extLst>
          </p:cNvPr>
          <p:cNvSpPr txBox="1"/>
          <p:nvPr/>
        </p:nvSpPr>
        <p:spPr>
          <a:xfrm>
            <a:off x="6273454" y="2366868"/>
            <a:ext cx="684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Phase 2</a:t>
            </a:r>
          </a:p>
        </p:txBody>
      </p:sp>
    </p:spTree>
    <p:extLst>
      <p:ext uri="{BB962C8B-B14F-4D97-AF65-F5344CB8AC3E}">
        <p14:creationId xmlns:p14="http://schemas.microsoft.com/office/powerpoint/2010/main" val="2587584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A642A8E9-22DC-6579-28DD-E336BD34D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663011"/>
            <a:ext cx="7772400" cy="1641215"/>
          </a:xfrm>
        </p:spPr>
        <p:txBody>
          <a:bodyPr/>
          <a:lstStyle/>
          <a:p>
            <a:r>
              <a:rPr lang="en-US" sz="1600" dirty="0"/>
              <a:t>All NDP frames are synced to sharing AP (transmitter of the first NDPA)</a:t>
            </a:r>
          </a:p>
          <a:p>
            <a:pPr lvl="1"/>
            <a:r>
              <a:rPr lang="en-US" sz="1400" dirty="0"/>
              <a:t>First yellow NDP needs to perform pre-correction to sync to the green NDPA before it</a:t>
            </a:r>
          </a:p>
          <a:p>
            <a:pPr lvl="1"/>
            <a:r>
              <a:rPr lang="en-US" sz="1400" dirty="0"/>
              <a:t>Second yellow NDP needs to use the same pre-correction as the one during first yellow NDP</a:t>
            </a:r>
          </a:p>
          <a:p>
            <a:pPr lvl="2"/>
            <a:r>
              <a:rPr lang="en-US" sz="1200" dirty="0"/>
              <a:t>Shared AP needs to remember the correction from the phase 1, to use it during the second phase when it is the transmitter of the NDP</a:t>
            </a: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8EC98BE1-D1AE-157A-A6F5-6E9E632F2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Possible solution for the sequential sounding CFO Issues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33A431-011F-8CCA-2744-6D3AD9B547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March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3CF3C9-F221-F6CD-398E-2C9C78BCF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EDF3FD-5CDE-F422-CCB0-88EE6C621B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fr-FR" altLang="ko-KR"/>
              <a:t>Sameer Vermani et al., Qualcomm Technologies Inc.</a:t>
            </a:r>
            <a:endParaRPr lang="en-US" altLang="ko-KR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F1453F1-58D4-1EB9-8969-A9317C07AD52}"/>
              </a:ext>
            </a:extLst>
          </p:cNvPr>
          <p:cNvCxnSpPr/>
          <p:nvPr/>
        </p:nvCxnSpPr>
        <p:spPr>
          <a:xfrm flipV="1">
            <a:off x="374146" y="2778102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4CD77498-A582-E439-6F2B-F859CA6DB85C}"/>
              </a:ext>
            </a:extLst>
          </p:cNvPr>
          <p:cNvSpPr/>
          <p:nvPr/>
        </p:nvSpPr>
        <p:spPr bwMode="auto">
          <a:xfrm>
            <a:off x="554288" y="2409701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187DF93-4164-DF77-B63D-56A061DCDC50}"/>
              </a:ext>
            </a:extLst>
          </p:cNvPr>
          <p:cNvCxnSpPr/>
          <p:nvPr/>
        </p:nvCxnSpPr>
        <p:spPr>
          <a:xfrm flipV="1">
            <a:off x="374146" y="3277428"/>
            <a:ext cx="8404616" cy="531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AD76961-D0FD-03C3-79B5-8EDB0A13303F}"/>
              </a:ext>
            </a:extLst>
          </p:cNvPr>
          <p:cNvSpPr txBox="1"/>
          <p:nvPr/>
        </p:nvSpPr>
        <p:spPr>
          <a:xfrm>
            <a:off x="-17615" y="2349372"/>
            <a:ext cx="649537" cy="463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Sharing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 AP1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C08B1B3-0230-208C-3481-F6494DC3EBCC}"/>
              </a:ext>
            </a:extLst>
          </p:cNvPr>
          <p:cNvSpPr txBox="1"/>
          <p:nvPr/>
        </p:nvSpPr>
        <p:spPr>
          <a:xfrm>
            <a:off x="-27810" y="2914471"/>
            <a:ext cx="617028" cy="463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Shared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 AP2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ED2C1D4-5849-06F0-0C3A-61536DF16297}"/>
              </a:ext>
            </a:extLst>
          </p:cNvPr>
          <p:cNvSpPr/>
          <p:nvPr/>
        </p:nvSpPr>
        <p:spPr bwMode="auto">
          <a:xfrm>
            <a:off x="1214964" y="2409701"/>
            <a:ext cx="533870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105C009-6864-CAA7-A9F9-07F3DEBF7248}"/>
              </a:ext>
            </a:extLst>
          </p:cNvPr>
          <p:cNvCxnSpPr/>
          <p:nvPr/>
        </p:nvCxnSpPr>
        <p:spPr>
          <a:xfrm flipV="1">
            <a:off x="374146" y="3872851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449BA94-C9ED-8FA3-F91E-52A8FEE1A069}"/>
              </a:ext>
            </a:extLst>
          </p:cNvPr>
          <p:cNvSpPr txBox="1"/>
          <p:nvPr/>
        </p:nvSpPr>
        <p:spPr>
          <a:xfrm>
            <a:off x="-49015" y="3424760"/>
            <a:ext cx="702436" cy="5432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STA1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associated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AP1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3C950E0-3D6D-9231-BD0C-73252F2A971A}"/>
              </a:ext>
            </a:extLst>
          </p:cNvPr>
          <p:cNvCxnSpPr>
            <a:cxnSpLocks/>
          </p:cNvCxnSpPr>
          <p:nvPr/>
        </p:nvCxnSpPr>
        <p:spPr>
          <a:xfrm flipV="1">
            <a:off x="414172" y="4449953"/>
            <a:ext cx="8729828" cy="53292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AE988CB-C4FC-6935-A600-F80B156AC27C}"/>
              </a:ext>
            </a:extLst>
          </p:cNvPr>
          <p:cNvSpPr txBox="1"/>
          <p:nvPr/>
        </p:nvSpPr>
        <p:spPr>
          <a:xfrm>
            <a:off x="-17615" y="4001991"/>
            <a:ext cx="702436" cy="5432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STA2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associated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DA49318-6789-54AF-4F17-B3140CC073E3}"/>
              </a:ext>
            </a:extLst>
          </p:cNvPr>
          <p:cNvSpPr/>
          <p:nvPr/>
        </p:nvSpPr>
        <p:spPr bwMode="auto">
          <a:xfrm>
            <a:off x="2236302" y="3484895"/>
            <a:ext cx="403386" cy="3721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CSI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573E378-AE5E-96DC-45B3-1BC1078E87EB}"/>
              </a:ext>
            </a:extLst>
          </p:cNvPr>
          <p:cNvSpPr/>
          <p:nvPr/>
        </p:nvSpPr>
        <p:spPr bwMode="auto">
          <a:xfrm>
            <a:off x="1795670" y="2409701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CA02FC-D790-9D17-2D5A-D353AF3FC408}"/>
              </a:ext>
            </a:extLst>
          </p:cNvPr>
          <p:cNvSpPr/>
          <p:nvPr/>
        </p:nvSpPr>
        <p:spPr bwMode="auto">
          <a:xfrm>
            <a:off x="4037067" y="2395920"/>
            <a:ext cx="410506" cy="35884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</a:rPr>
              <a:t>RP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5E0D600-6E5E-D292-898C-C4B417E5B538}"/>
              </a:ext>
            </a:extLst>
          </p:cNvPr>
          <p:cNvSpPr/>
          <p:nvPr/>
        </p:nvSpPr>
        <p:spPr bwMode="auto">
          <a:xfrm>
            <a:off x="2734522" y="2403227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119E198-DE12-6AC0-4F3E-9D9CC6A87408}"/>
              </a:ext>
            </a:extLst>
          </p:cNvPr>
          <p:cNvSpPr/>
          <p:nvPr/>
        </p:nvSpPr>
        <p:spPr bwMode="auto">
          <a:xfrm>
            <a:off x="3368818" y="2904641"/>
            <a:ext cx="603636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ACB112-BC2D-B1E2-E35D-FF186B80FF08}"/>
              </a:ext>
            </a:extLst>
          </p:cNvPr>
          <p:cNvSpPr/>
          <p:nvPr/>
        </p:nvSpPr>
        <p:spPr bwMode="auto">
          <a:xfrm>
            <a:off x="4447573" y="3480045"/>
            <a:ext cx="403386" cy="3721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CSI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D498C4C-7CA9-96D9-C95D-A20ACE343642}"/>
              </a:ext>
            </a:extLst>
          </p:cNvPr>
          <p:cNvSpPr/>
          <p:nvPr/>
        </p:nvSpPr>
        <p:spPr bwMode="auto">
          <a:xfrm>
            <a:off x="4910936" y="2887095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1FA98EF-10FD-7EA5-ECDE-CAD5C210A1D0}"/>
              </a:ext>
            </a:extLst>
          </p:cNvPr>
          <p:cNvSpPr/>
          <p:nvPr/>
        </p:nvSpPr>
        <p:spPr bwMode="auto">
          <a:xfrm>
            <a:off x="6230159" y="2887095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EE88562-9879-2429-17F3-D968C6CCEC12}"/>
              </a:ext>
            </a:extLst>
          </p:cNvPr>
          <p:cNvSpPr/>
          <p:nvPr/>
        </p:nvSpPr>
        <p:spPr bwMode="auto">
          <a:xfrm>
            <a:off x="5572644" y="2890404"/>
            <a:ext cx="603637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3711002-7E79-09E1-62B1-9F2A40DD9CEB}"/>
              </a:ext>
            </a:extLst>
          </p:cNvPr>
          <p:cNvSpPr/>
          <p:nvPr/>
        </p:nvSpPr>
        <p:spPr bwMode="auto">
          <a:xfrm>
            <a:off x="6621644" y="4043808"/>
            <a:ext cx="408894" cy="3721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CSI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B4734E1-9B29-E11A-2EF8-82D403C3259D}"/>
              </a:ext>
            </a:extLst>
          </p:cNvPr>
          <p:cNvSpPr/>
          <p:nvPr/>
        </p:nvSpPr>
        <p:spPr bwMode="auto">
          <a:xfrm>
            <a:off x="7107796" y="2894159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A3719A9-C368-25CD-132C-6F5A5050BAF8}"/>
              </a:ext>
            </a:extLst>
          </p:cNvPr>
          <p:cNvSpPr/>
          <p:nvPr/>
        </p:nvSpPr>
        <p:spPr bwMode="auto">
          <a:xfrm>
            <a:off x="7718996" y="2381846"/>
            <a:ext cx="533870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3D58967-1EE0-E0DC-5056-EE861053C7C5}"/>
              </a:ext>
            </a:extLst>
          </p:cNvPr>
          <p:cNvSpPr/>
          <p:nvPr/>
        </p:nvSpPr>
        <p:spPr bwMode="auto">
          <a:xfrm>
            <a:off x="8735106" y="4035841"/>
            <a:ext cx="408894" cy="3721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CSI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FB94D83-C9F1-375F-9E17-C08F096B3A7A}"/>
              </a:ext>
            </a:extLst>
          </p:cNvPr>
          <p:cNvCxnSpPr>
            <a:cxnSpLocks/>
          </p:cNvCxnSpPr>
          <p:nvPr/>
        </p:nvCxnSpPr>
        <p:spPr bwMode="auto">
          <a:xfrm flipV="1">
            <a:off x="4875213" y="2115132"/>
            <a:ext cx="4182526" cy="42665"/>
          </a:xfrm>
          <a:prstGeom prst="straightConnector1">
            <a:avLst/>
          </a:prstGeom>
          <a:ln>
            <a:headEnd type="triangl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F86CCE2-0D38-EA91-EFAD-809AC706CCF2}"/>
              </a:ext>
            </a:extLst>
          </p:cNvPr>
          <p:cNvCxnSpPr/>
          <p:nvPr/>
        </p:nvCxnSpPr>
        <p:spPr bwMode="auto">
          <a:xfrm>
            <a:off x="4850959" y="1990448"/>
            <a:ext cx="0" cy="33469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5681B674-54DD-B6CF-CEAD-02AEFDB650F5}"/>
              </a:ext>
            </a:extLst>
          </p:cNvPr>
          <p:cNvSpPr/>
          <p:nvPr/>
        </p:nvSpPr>
        <p:spPr bwMode="auto">
          <a:xfrm>
            <a:off x="8252866" y="2886487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21A9865-CFCE-97DD-E99C-339BFD7C2124}"/>
              </a:ext>
            </a:extLst>
          </p:cNvPr>
          <p:cNvSpPr txBox="1"/>
          <p:nvPr/>
        </p:nvSpPr>
        <p:spPr>
          <a:xfrm>
            <a:off x="2182493" y="1880798"/>
            <a:ext cx="684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Phase 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BE28B6C-3398-D9C6-3191-F7D61643BE4B}"/>
              </a:ext>
            </a:extLst>
          </p:cNvPr>
          <p:cNvSpPr txBox="1"/>
          <p:nvPr/>
        </p:nvSpPr>
        <p:spPr>
          <a:xfrm>
            <a:off x="6219645" y="1850825"/>
            <a:ext cx="684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Phase 2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4B40EC3-4E6A-B4BE-0A68-262FB840EE66}"/>
              </a:ext>
            </a:extLst>
          </p:cNvPr>
          <p:cNvCxnSpPr>
            <a:cxnSpLocks/>
          </p:cNvCxnSpPr>
          <p:nvPr/>
        </p:nvCxnSpPr>
        <p:spPr bwMode="auto">
          <a:xfrm flipV="1">
            <a:off x="554288" y="2164691"/>
            <a:ext cx="4272418" cy="6474"/>
          </a:xfrm>
          <a:prstGeom prst="straightConnector1">
            <a:avLst/>
          </a:prstGeom>
          <a:ln>
            <a:headEnd type="triangl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2D3C9914-292A-F1A9-479F-DA4B8AF94E10}"/>
              </a:ext>
            </a:extLst>
          </p:cNvPr>
          <p:cNvSpPr/>
          <p:nvPr/>
        </p:nvSpPr>
        <p:spPr bwMode="auto">
          <a:xfrm>
            <a:off x="2931628" y="2743197"/>
            <a:ext cx="427208" cy="344032"/>
          </a:xfrm>
          <a:custGeom>
            <a:avLst/>
            <a:gdLst>
              <a:gd name="connsiteX0" fmla="*/ 427208 w 427208"/>
              <a:gd name="connsiteY0" fmla="*/ 344032 h 344032"/>
              <a:gd name="connsiteX1" fmla="*/ 65069 w 427208"/>
              <a:gd name="connsiteY1" fmla="*/ 280658 h 344032"/>
              <a:gd name="connsiteX2" fmla="*/ 1695 w 427208"/>
              <a:gd name="connsiteY2" fmla="*/ 0 h 34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7208" h="344032">
                <a:moveTo>
                  <a:pt x="427208" y="344032"/>
                </a:moveTo>
                <a:cubicBezTo>
                  <a:pt x="281598" y="341014"/>
                  <a:pt x="135988" y="337997"/>
                  <a:pt x="65069" y="280658"/>
                </a:cubicBezTo>
                <a:cubicBezTo>
                  <a:pt x="-5850" y="223319"/>
                  <a:pt x="-2078" y="111659"/>
                  <a:pt x="1695" y="0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CDA45A4-9BAD-8CDF-7618-CA5A153128C7}"/>
              </a:ext>
            </a:extLst>
          </p:cNvPr>
          <p:cNvSpPr txBox="1"/>
          <p:nvPr/>
        </p:nvSpPr>
        <p:spPr>
          <a:xfrm>
            <a:off x="2230426" y="2869764"/>
            <a:ext cx="1128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CFO</a:t>
            </a:r>
          </a:p>
          <a:p>
            <a:r>
              <a:rPr lang="en-US" b="1" dirty="0">
                <a:solidFill>
                  <a:srgbClr val="FF0000"/>
                </a:solidFill>
              </a:rPr>
              <a:t>Precorrection </a:t>
            </a: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BB90ACA1-12FF-558F-C919-14A24852C073}"/>
              </a:ext>
            </a:extLst>
          </p:cNvPr>
          <p:cNvSpPr/>
          <p:nvPr/>
        </p:nvSpPr>
        <p:spPr bwMode="auto">
          <a:xfrm>
            <a:off x="3331675" y="2587163"/>
            <a:ext cx="2553077" cy="818826"/>
          </a:xfrm>
          <a:custGeom>
            <a:avLst/>
            <a:gdLst>
              <a:gd name="connsiteX0" fmla="*/ 2553077 w 2553077"/>
              <a:gd name="connsiteY0" fmla="*/ 653975 h 818826"/>
              <a:gd name="connsiteX1" fmla="*/ 1828800 w 2553077"/>
              <a:gd name="connsiteY1" fmla="*/ 798830 h 818826"/>
              <a:gd name="connsiteX2" fmla="*/ 669957 w 2553077"/>
              <a:gd name="connsiteY2" fmla="*/ 264676 h 818826"/>
              <a:gd name="connsiteX3" fmla="*/ 298765 w 2553077"/>
              <a:gd name="connsiteY3" fmla="*/ 38339 h 818826"/>
              <a:gd name="connsiteX4" fmla="*/ 0 w 2553077"/>
              <a:gd name="connsiteY4" fmla="*/ 2125 h 818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3077" h="818826">
                <a:moveTo>
                  <a:pt x="2553077" y="653975"/>
                </a:moveTo>
                <a:cubicBezTo>
                  <a:pt x="2347865" y="758844"/>
                  <a:pt x="2142653" y="863713"/>
                  <a:pt x="1828800" y="798830"/>
                </a:cubicBezTo>
                <a:cubicBezTo>
                  <a:pt x="1514947" y="733947"/>
                  <a:pt x="924963" y="391424"/>
                  <a:pt x="669957" y="264676"/>
                </a:cubicBezTo>
                <a:cubicBezTo>
                  <a:pt x="414951" y="137928"/>
                  <a:pt x="410424" y="82097"/>
                  <a:pt x="298765" y="38339"/>
                </a:cubicBezTo>
                <a:cubicBezTo>
                  <a:pt x="187105" y="-5420"/>
                  <a:pt x="93552" y="-1648"/>
                  <a:pt x="0" y="2125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F50FB76-E3D0-BD98-52CF-3AF99BE07A31}"/>
              </a:ext>
            </a:extLst>
          </p:cNvPr>
          <p:cNvSpPr txBox="1"/>
          <p:nvPr/>
        </p:nvSpPr>
        <p:spPr>
          <a:xfrm>
            <a:off x="5612216" y="3293883"/>
            <a:ext cx="1128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CFO</a:t>
            </a:r>
          </a:p>
          <a:p>
            <a:r>
              <a:rPr lang="en-US" b="1" dirty="0">
                <a:solidFill>
                  <a:srgbClr val="FF0000"/>
                </a:solidFill>
              </a:rPr>
              <a:t>Precorrection </a:t>
            </a:r>
          </a:p>
        </p:txBody>
      </p:sp>
    </p:spTree>
    <p:extLst>
      <p:ext uri="{BB962C8B-B14F-4D97-AF65-F5344CB8AC3E}">
        <p14:creationId xmlns:p14="http://schemas.microsoft.com/office/powerpoint/2010/main" val="333845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40" grpId="0" animBg="1"/>
      <p:bldP spid="42" grpId="0"/>
      <p:bldP spid="37" grpId="0" animBg="1"/>
      <p:bldP spid="38" grpId="0"/>
      <p:bldP spid="43" grpId="0" animBg="1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1EF668-A61F-EA3C-169F-F9C7F1158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98282"/>
            <a:ext cx="7772400" cy="4343400"/>
          </a:xfrm>
        </p:spPr>
        <p:txBody>
          <a:bodyPr/>
          <a:lstStyle/>
          <a:p>
            <a:r>
              <a:rPr lang="en-US" dirty="0"/>
              <a:t>CFO correction for COBF is an open topic in 802.11bn</a:t>
            </a:r>
          </a:p>
          <a:p>
            <a:endParaRPr lang="en-US" dirty="0"/>
          </a:p>
          <a:p>
            <a:r>
              <a:rPr lang="en-US" dirty="0"/>
              <a:t>In this document we propose CFO correction schemes for COBF</a:t>
            </a:r>
          </a:p>
          <a:p>
            <a:endParaRPr lang="en-US" dirty="0"/>
          </a:p>
          <a:p>
            <a:r>
              <a:rPr lang="en-US" dirty="0"/>
              <a:t>Outline</a:t>
            </a:r>
          </a:p>
          <a:p>
            <a:pPr lvl="1"/>
            <a:r>
              <a:rPr lang="en-US" dirty="0"/>
              <a:t>Sync-reference and Sync-follower</a:t>
            </a:r>
          </a:p>
          <a:p>
            <a:pPr lvl="1"/>
            <a:r>
              <a:rPr lang="en-US" dirty="0"/>
              <a:t>Sounding stage CFO correction</a:t>
            </a:r>
          </a:p>
          <a:p>
            <a:pPr lvl="1"/>
            <a:r>
              <a:rPr lang="en-US" dirty="0"/>
              <a:t>General principles for transmission stage pre-corrections</a:t>
            </a:r>
          </a:p>
          <a:p>
            <a:pPr lvl="1"/>
            <a:r>
              <a:rPr lang="en-US" dirty="0"/>
              <a:t>Two cases for transmission stage</a:t>
            </a:r>
          </a:p>
          <a:p>
            <a:pPr lvl="2"/>
            <a:r>
              <a:rPr lang="en-US" dirty="0"/>
              <a:t>Sync-reference as </a:t>
            </a:r>
            <a:r>
              <a:rPr lang="en-US" dirty="0" err="1"/>
              <a:t>TxOP</a:t>
            </a:r>
            <a:r>
              <a:rPr lang="en-US" dirty="0"/>
              <a:t> owner or sharing AP</a:t>
            </a:r>
          </a:p>
          <a:p>
            <a:pPr lvl="2"/>
            <a:r>
              <a:rPr lang="en-US" dirty="0"/>
              <a:t>Sync-follower as </a:t>
            </a:r>
            <a:r>
              <a:rPr lang="en-US" dirty="0" err="1"/>
              <a:t>TxOP</a:t>
            </a:r>
            <a:r>
              <a:rPr lang="en-US" dirty="0"/>
              <a:t> owner or sharing AP</a:t>
            </a:r>
          </a:p>
          <a:p>
            <a:pPr lvl="1"/>
            <a:r>
              <a:rPr lang="en-US" dirty="0"/>
              <a:t>Simplifications to make the protocol agnostic to the above two possibilities</a:t>
            </a:r>
          </a:p>
          <a:p>
            <a:pPr lvl="1"/>
            <a:r>
              <a:rPr lang="en-US" dirty="0"/>
              <a:t>Summary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05B139-14E1-7627-5871-DB348D150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5518C-B60D-C33B-7C58-76DE4EC90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0510C4-1C66-B31A-55E1-0E54D89D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423FA5-B4E9-BDEA-0A59-C13B9DBDA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2565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8B10ED6-7711-E606-CDEE-E4D34A6DB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introduce the concept of Sync-reference and Sync-Follower APs</a:t>
            </a:r>
          </a:p>
          <a:p>
            <a:endParaRPr lang="en-US" dirty="0"/>
          </a:p>
          <a:p>
            <a:r>
              <a:rPr lang="en-US" dirty="0"/>
              <a:t>They are defined as follows:</a:t>
            </a:r>
          </a:p>
          <a:p>
            <a:pPr marR="0" lvl="1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dirty="0"/>
              <a:t>Sync-reference AP: The AP acting as a frequency reference during sounding stage and beyond</a:t>
            </a:r>
          </a:p>
          <a:p>
            <a:pPr lvl="2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dirty="0"/>
              <a:t>Does not need to remember CFO re-corrections</a:t>
            </a:r>
          </a:p>
          <a:p>
            <a:pPr marR="0" lvl="1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dirty="0"/>
              <a:t>Sync-Follower AP: The AP that aligns its frequency with respect to the Sync-reference AP during sounding stage and beyond </a:t>
            </a:r>
          </a:p>
          <a:p>
            <a:pPr lvl="2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dirty="0"/>
              <a:t>Remembers pre-corrections</a:t>
            </a:r>
          </a:p>
          <a:p>
            <a:endParaRPr lang="en-US" dirty="0"/>
          </a:p>
          <a:p>
            <a:r>
              <a:rPr lang="en-US" dirty="0"/>
              <a:t>How to decide which AP gets to be the sync-reference is out of the scope of this presentation</a:t>
            </a:r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37C0C4-AA90-96CC-F6AF-0855F7420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Sync-reference and Sync-Follower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5D890-9718-A7F7-F16E-1B6D4E554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D2DFC4-E579-5A72-E6D8-E5DE2184B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3BCFE0-DB74-A501-76EC-046F99A1F7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03225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D15534-308B-A590-6FDB-67F4D48D6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9542"/>
            <a:ext cx="7772400" cy="4343400"/>
          </a:xfrm>
        </p:spPr>
        <p:txBody>
          <a:bodyPr/>
          <a:lstStyle/>
          <a:p>
            <a:r>
              <a:rPr lang="en-US" sz="1400" dirty="0"/>
              <a:t>Sync-Follower AP can estimate CFO from that NDPA frame and pre-compensate for it in its future NDP transmissions when doing cross-BSS sounding</a:t>
            </a:r>
          </a:p>
          <a:p>
            <a:pPr lvl="1"/>
            <a:r>
              <a:rPr lang="en-US" sz="1200" u="sng" dirty="0"/>
              <a:t>Note, we propose only </a:t>
            </a:r>
            <a:r>
              <a:rPr lang="en-US" sz="1200" i="1" u="sng" dirty="0"/>
              <a:t>cross-BSS NDP </a:t>
            </a:r>
            <a:r>
              <a:rPr lang="en-US" sz="1200" u="sng" dirty="0"/>
              <a:t>pre-correction as a mandatory requirement</a:t>
            </a:r>
          </a:p>
          <a:p>
            <a:pPr lvl="1"/>
            <a:r>
              <a:rPr lang="en-US" sz="1200" dirty="0"/>
              <a:t>The in-BSS NDP of follower AP is recommended to be pre-corrected (but not mandatory)</a:t>
            </a:r>
          </a:p>
          <a:p>
            <a:pPr lvl="2"/>
            <a:r>
              <a:rPr lang="en-US" sz="1000" dirty="0"/>
              <a:t>Since the pre-correction only impacts performance of STAs in that BSS, and there might be other ways to perform post-correction of in-BSS channel estimates to avoid performance loss, we refrain from mandating this</a:t>
            </a:r>
          </a:p>
          <a:p>
            <a:r>
              <a:rPr lang="en-US" sz="1400" dirty="0"/>
              <a:t>Same idea applies for joint sounding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67D562C-76C7-C053-CD82-C9ADF17DD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Sounding stage CFO correction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82E8F-E6E5-0FE1-80BF-50301328F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C1649B-EE93-D9E0-A4D2-63F733D0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9A5972-E40C-558D-09D3-80A089A498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0CBD49-5B8B-671A-B874-2223758976DD}"/>
              </a:ext>
            </a:extLst>
          </p:cNvPr>
          <p:cNvSpPr/>
          <p:nvPr/>
        </p:nvSpPr>
        <p:spPr>
          <a:xfrm>
            <a:off x="2463909" y="5574850"/>
            <a:ext cx="951717" cy="61795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rgbClr val="00B050"/>
                </a:solidFill>
              </a:rPr>
              <a:t>Sync-Follower AP (AP2) estimates CFO </a:t>
            </a:r>
            <a:r>
              <a:rPr lang="en-US" sz="800" dirty="0" err="1">
                <a:solidFill>
                  <a:srgbClr val="00B050"/>
                </a:solidFill>
              </a:rPr>
              <a:t>w.r.t.</a:t>
            </a:r>
            <a:r>
              <a:rPr lang="en-US" sz="800" dirty="0">
                <a:solidFill>
                  <a:srgbClr val="00B050"/>
                </a:solidFill>
              </a:rPr>
              <a:t> Sync-Reference AP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F18C64-9C4A-DCAA-C19A-30A184A06B82}"/>
              </a:ext>
            </a:extLst>
          </p:cNvPr>
          <p:cNvSpPr/>
          <p:nvPr/>
        </p:nvSpPr>
        <p:spPr>
          <a:xfrm>
            <a:off x="3640921" y="5687247"/>
            <a:ext cx="960457" cy="49612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rgbClr val="00B050"/>
                </a:solidFill>
              </a:rPr>
              <a:t>Sync-Follower AP pre-compensates CFO before Tx</a:t>
            </a: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23A1E1BF-A238-7FE6-F6E6-6AF11B932C59}"/>
              </a:ext>
            </a:extLst>
          </p:cNvPr>
          <p:cNvCxnSpPr>
            <a:cxnSpLocks/>
            <a:stCxn id="8" idx="2"/>
            <a:endCxn id="9" idx="1"/>
          </p:cNvCxnSpPr>
          <p:nvPr/>
        </p:nvCxnSpPr>
        <p:spPr>
          <a:xfrm rot="5400000" flipH="1" flipV="1">
            <a:off x="3161596" y="5713479"/>
            <a:ext cx="257495" cy="701153"/>
          </a:xfrm>
          <a:prstGeom prst="bentConnector4">
            <a:avLst>
              <a:gd name="adj1" fmla="val -88778"/>
              <a:gd name="adj2" fmla="val 83934"/>
            </a:avLst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9A5479D5-0318-F65D-8D32-D9F9E00984D5}"/>
              </a:ext>
            </a:extLst>
          </p:cNvPr>
          <p:cNvSpPr/>
          <p:nvPr/>
        </p:nvSpPr>
        <p:spPr>
          <a:xfrm>
            <a:off x="3464198" y="5014804"/>
            <a:ext cx="442640" cy="34037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rgbClr val="00B050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2D5F9F1-015F-FFA3-79A0-7DFB9DE4E051}"/>
              </a:ext>
            </a:extLst>
          </p:cNvPr>
          <p:cNvCxnSpPr>
            <a:cxnSpLocks/>
          </p:cNvCxnSpPr>
          <p:nvPr/>
        </p:nvCxnSpPr>
        <p:spPr>
          <a:xfrm>
            <a:off x="3266161" y="4530235"/>
            <a:ext cx="0" cy="1061518"/>
          </a:xfrm>
          <a:prstGeom prst="straightConnector1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7165407-0AEE-FDEA-293C-46E6F62BDCBC}"/>
              </a:ext>
            </a:extLst>
          </p:cNvPr>
          <p:cNvSpPr txBox="1"/>
          <p:nvPr/>
        </p:nvSpPr>
        <p:spPr>
          <a:xfrm>
            <a:off x="5846521" y="5876929"/>
            <a:ext cx="2028440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600" dirty="0">
                <a:solidFill>
                  <a:schemeClr val="tx1"/>
                </a:solidFill>
              </a:rPr>
              <a:t>Sequential Sounding</a:t>
            </a:r>
          </a:p>
        </p:txBody>
      </p:sp>
      <p:sp>
        <p:nvSpPr>
          <p:cNvPr id="20" name="Line 5">
            <a:extLst>
              <a:ext uri="{FF2B5EF4-FFF2-40B4-BE49-F238E27FC236}">
                <a16:creationId xmlns:a16="http://schemas.microsoft.com/office/drawing/2014/main" id="{968F53FE-5530-254E-2C0F-5C35DDEBB1F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2863" y="4525836"/>
            <a:ext cx="6442075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EF2C6A69-6463-F553-0F63-63A258533000}"/>
              </a:ext>
            </a:extLst>
          </p:cNvPr>
          <p:cNvSpPr>
            <a:spLocks/>
          </p:cNvSpPr>
          <p:nvPr/>
        </p:nvSpPr>
        <p:spPr bwMode="auto">
          <a:xfrm>
            <a:off x="7731125" y="4478211"/>
            <a:ext cx="96838" cy="95250"/>
          </a:xfrm>
          <a:custGeom>
            <a:avLst/>
            <a:gdLst>
              <a:gd name="T0" fmla="*/ 140 w 140"/>
              <a:gd name="T1" fmla="*/ 69 h 139"/>
              <a:gd name="T2" fmla="*/ 0 w 140"/>
              <a:gd name="T3" fmla="*/ 139 h 139"/>
              <a:gd name="T4" fmla="*/ 0 w 140"/>
              <a:gd name="T5" fmla="*/ 0 h 139"/>
              <a:gd name="T6" fmla="*/ 140 w 140"/>
              <a:gd name="T7" fmla="*/ 69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0" h="139">
                <a:moveTo>
                  <a:pt x="140" y="69"/>
                </a:moveTo>
                <a:lnTo>
                  <a:pt x="0" y="139"/>
                </a:lnTo>
                <a:cubicBezTo>
                  <a:pt x="22" y="95"/>
                  <a:pt x="22" y="44"/>
                  <a:pt x="0" y="0"/>
                </a:cubicBezTo>
                <a:lnTo>
                  <a:pt x="140" y="6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7">
            <a:extLst>
              <a:ext uri="{FF2B5EF4-FFF2-40B4-BE49-F238E27FC236}">
                <a16:creationId xmlns:a16="http://schemas.microsoft.com/office/drawing/2014/main" id="{FC745908-4608-0A00-80BD-574927531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163" y="4313111"/>
            <a:ext cx="309563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Line 8">
            <a:extLst>
              <a:ext uri="{FF2B5EF4-FFF2-40B4-BE49-F238E27FC236}">
                <a16:creationId xmlns:a16="http://schemas.microsoft.com/office/drawing/2014/main" id="{267B70FA-7665-338F-28BE-C8AF313C4D3A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2863" y="5325936"/>
            <a:ext cx="6442075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9">
            <a:extLst>
              <a:ext uri="{FF2B5EF4-FFF2-40B4-BE49-F238E27FC236}">
                <a16:creationId xmlns:a16="http://schemas.microsoft.com/office/drawing/2014/main" id="{1CF5C986-7E82-1C70-A82B-3DDE4394B9F6}"/>
              </a:ext>
            </a:extLst>
          </p:cNvPr>
          <p:cNvSpPr>
            <a:spLocks/>
          </p:cNvSpPr>
          <p:nvPr/>
        </p:nvSpPr>
        <p:spPr bwMode="auto">
          <a:xfrm>
            <a:off x="7731125" y="5278311"/>
            <a:ext cx="96838" cy="95250"/>
          </a:xfrm>
          <a:custGeom>
            <a:avLst/>
            <a:gdLst>
              <a:gd name="T0" fmla="*/ 140 w 140"/>
              <a:gd name="T1" fmla="*/ 69 h 139"/>
              <a:gd name="T2" fmla="*/ 0 w 140"/>
              <a:gd name="T3" fmla="*/ 139 h 139"/>
              <a:gd name="T4" fmla="*/ 0 w 140"/>
              <a:gd name="T5" fmla="*/ 0 h 139"/>
              <a:gd name="T6" fmla="*/ 140 w 140"/>
              <a:gd name="T7" fmla="*/ 69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0" h="139">
                <a:moveTo>
                  <a:pt x="140" y="69"/>
                </a:moveTo>
                <a:lnTo>
                  <a:pt x="0" y="139"/>
                </a:lnTo>
                <a:cubicBezTo>
                  <a:pt x="22" y="95"/>
                  <a:pt x="22" y="44"/>
                  <a:pt x="0" y="0"/>
                </a:cubicBezTo>
                <a:lnTo>
                  <a:pt x="140" y="6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A2733000-47B1-5009-59A0-BEC81F666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638" y="5110036"/>
            <a:ext cx="309563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5AD4B9CB-C38B-EF10-E6A5-1F8A9BE34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4260723"/>
            <a:ext cx="331788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FD3FFCEF-3DCF-D9E5-1476-369B410C5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6238" y="4336923"/>
            <a:ext cx="2540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NDPA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id="{7CDD4035-00F1-9F0B-3F00-092361ADF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8025" y="4260723"/>
            <a:ext cx="333375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4">
            <a:extLst>
              <a:ext uri="{FF2B5EF4-FFF2-40B4-BE49-F238E27FC236}">
                <a16:creationId xmlns:a16="http://schemas.microsoft.com/office/drawing/2014/main" id="{9B529E41-F8CB-6B0D-7F58-50DDE953B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0100" y="4336923"/>
            <a:ext cx="200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15">
            <a:extLst>
              <a:ext uri="{FF2B5EF4-FFF2-40B4-BE49-F238E27FC236}">
                <a16:creationId xmlns:a16="http://schemas.microsoft.com/office/drawing/2014/main" id="{97B67106-15B6-1483-AB93-AB682B37F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6538" y="4525836"/>
            <a:ext cx="265113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16">
            <a:extLst>
              <a:ext uri="{FF2B5EF4-FFF2-40B4-BE49-F238E27FC236}">
                <a16:creationId xmlns:a16="http://schemas.microsoft.com/office/drawing/2014/main" id="{9C412960-D846-7522-ACA6-74B186908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9088" y="4602036"/>
            <a:ext cx="1555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CSI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Line 17">
            <a:extLst>
              <a:ext uri="{FF2B5EF4-FFF2-40B4-BE49-F238E27FC236}">
                <a16:creationId xmlns:a16="http://schemas.microsoft.com/office/drawing/2014/main" id="{B7F149AE-BF35-614A-1F22-0893B38DFB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14500" y="4163886"/>
            <a:ext cx="160338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18">
            <a:extLst>
              <a:ext uri="{FF2B5EF4-FFF2-40B4-BE49-F238E27FC236}">
                <a16:creationId xmlns:a16="http://schemas.microsoft.com/office/drawing/2014/main" id="{186E71F6-EE22-D39E-AC88-7C2D924A8A94}"/>
              </a:ext>
            </a:extLst>
          </p:cNvPr>
          <p:cNvSpPr>
            <a:spLocks/>
          </p:cNvSpPr>
          <p:nvPr/>
        </p:nvSpPr>
        <p:spPr bwMode="auto">
          <a:xfrm>
            <a:off x="1862138" y="4140073"/>
            <a:ext cx="50800" cy="49213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50"/>
                  <a:pt x="12" y="23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Line 19">
            <a:extLst>
              <a:ext uri="{FF2B5EF4-FFF2-40B4-BE49-F238E27FC236}">
                <a16:creationId xmlns:a16="http://schemas.microsoft.com/office/drawing/2014/main" id="{EB0ACA02-6D2A-EE86-E7FA-4D08E7EBCE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16125" y="4163886"/>
            <a:ext cx="163513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20">
            <a:extLst>
              <a:ext uri="{FF2B5EF4-FFF2-40B4-BE49-F238E27FC236}">
                <a16:creationId xmlns:a16="http://schemas.microsoft.com/office/drawing/2014/main" id="{C9422F43-6CEC-464F-6E9A-13CA0F8F99EA}"/>
              </a:ext>
            </a:extLst>
          </p:cNvPr>
          <p:cNvSpPr>
            <a:spLocks/>
          </p:cNvSpPr>
          <p:nvPr/>
        </p:nvSpPr>
        <p:spPr bwMode="auto">
          <a:xfrm>
            <a:off x="1978025" y="4140073"/>
            <a:ext cx="50800" cy="49213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3"/>
                  <a:pt x="61" y="50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21">
            <a:extLst>
              <a:ext uri="{FF2B5EF4-FFF2-40B4-BE49-F238E27FC236}">
                <a16:creationId xmlns:a16="http://schemas.microsoft.com/office/drawing/2014/main" id="{81824BB4-4B71-B73D-CA0E-CC6293A8E9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12938" y="4130548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Line 22">
            <a:extLst>
              <a:ext uri="{FF2B5EF4-FFF2-40B4-BE49-F238E27FC236}">
                <a16:creationId xmlns:a16="http://schemas.microsoft.com/office/drawing/2014/main" id="{7A377247-DF16-CCEB-0AFE-7212D9390F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613" y="4130548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23">
            <a:extLst>
              <a:ext uri="{FF2B5EF4-FFF2-40B4-BE49-F238E27FC236}">
                <a16:creationId xmlns:a16="http://schemas.microsoft.com/office/drawing/2014/main" id="{5EF0EE52-786E-280A-1CD3-BC63A86FF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2775" y="4028948"/>
            <a:ext cx="18891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Line 24">
            <a:extLst>
              <a:ext uri="{FF2B5EF4-FFF2-40B4-BE49-F238E27FC236}">
                <a16:creationId xmlns:a16="http://schemas.microsoft.com/office/drawing/2014/main" id="{83B6938B-ECF6-B0A5-C351-082D4A2BCD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12963" y="4127373"/>
            <a:ext cx="160338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25">
            <a:extLst>
              <a:ext uri="{FF2B5EF4-FFF2-40B4-BE49-F238E27FC236}">
                <a16:creationId xmlns:a16="http://schemas.microsoft.com/office/drawing/2014/main" id="{C65F55C9-FD06-9E48-8A3B-E5CDCE08A426}"/>
              </a:ext>
            </a:extLst>
          </p:cNvPr>
          <p:cNvSpPr>
            <a:spLocks/>
          </p:cNvSpPr>
          <p:nvPr/>
        </p:nvSpPr>
        <p:spPr bwMode="auto">
          <a:xfrm>
            <a:off x="2262188" y="4101973"/>
            <a:ext cx="49213" cy="50800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49"/>
                  <a:pt x="12" y="22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Line 26">
            <a:extLst>
              <a:ext uri="{FF2B5EF4-FFF2-40B4-BE49-F238E27FC236}">
                <a16:creationId xmlns:a16="http://schemas.microsoft.com/office/drawing/2014/main" id="{0953FA7E-AEB8-182D-C860-D02304CDFC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14588" y="4127373"/>
            <a:ext cx="163513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27">
            <a:extLst>
              <a:ext uri="{FF2B5EF4-FFF2-40B4-BE49-F238E27FC236}">
                <a16:creationId xmlns:a16="http://schemas.microsoft.com/office/drawing/2014/main" id="{6D4F084E-481A-3BF7-D1B6-9A31CED14436}"/>
              </a:ext>
            </a:extLst>
          </p:cNvPr>
          <p:cNvSpPr>
            <a:spLocks/>
          </p:cNvSpPr>
          <p:nvPr/>
        </p:nvSpPr>
        <p:spPr bwMode="auto">
          <a:xfrm>
            <a:off x="2376488" y="4101973"/>
            <a:ext cx="50800" cy="50800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2"/>
                  <a:pt x="61" y="49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Line 28">
            <a:extLst>
              <a:ext uri="{FF2B5EF4-FFF2-40B4-BE49-F238E27FC236}">
                <a16:creationId xmlns:a16="http://schemas.microsoft.com/office/drawing/2014/main" id="{05FF118E-60FC-4BAA-967E-C4931EFEF97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1400" y="4094036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Line 29">
            <a:extLst>
              <a:ext uri="{FF2B5EF4-FFF2-40B4-BE49-F238E27FC236}">
                <a16:creationId xmlns:a16="http://schemas.microsoft.com/office/drawing/2014/main" id="{156F785F-B231-C7D6-EE5C-C4B07FE9CF94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8075" y="4094036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Rectangle 30">
            <a:extLst>
              <a:ext uri="{FF2B5EF4-FFF2-40B4-BE49-F238E27FC236}">
                <a16:creationId xmlns:a16="http://schemas.microsoft.com/office/drawing/2014/main" id="{22EA894A-0F2D-E753-8127-C945A50FC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1238" y="3990848"/>
            <a:ext cx="18891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Line 31">
            <a:extLst>
              <a:ext uri="{FF2B5EF4-FFF2-40B4-BE49-F238E27FC236}">
                <a16:creationId xmlns:a16="http://schemas.microsoft.com/office/drawing/2014/main" id="{85C252F4-92CA-6F6C-B98B-298512D2BB9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3213" y="4933823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32">
            <a:extLst>
              <a:ext uri="{FF2B5EF4-FFF2-40B4-BE49-F238E27FC236}">
                <a16:creationId xmlns:a16="http://schemas.microsoft.com/office/drawing/2014/main" id="{B15829FD-24AB-CFDB-9EA5-77DB3E14AA3F}"/>
              </a:ext>
            </a:extLst>
          </p:cNvPr>
          <p:cNvSpPr>
            <a:spLocks/>
          </p:cNvSpPr>
          <p:nvPr/>
        </p:nvSpPr>
        <p:spPr bwMode="auto">
          <a:xfrm>
            <a:off x="2992438" y="4908423"/>
            <a:ext cx="50800" cy="49213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49"/>
                  <a:pt x="12" y="23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Line 33">
            <a:extLst>
              <a:ext uri="{FF2B5EF4-FFF2-40B4-BE49-F238E27FC236}">
                <a16:creationId xmlns:a16="http://schemas.microsoft.com/office/drawing/2014/main" id="{54A88A90-1A5D-5AB2-21A6-49297A1C78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46425" y="4933823"/>
            <a:ext cx="163513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34">
            <a:extLst>
              <a:ext uri="{FF2B5EF4-FFF2-40B4-BE49-F238E27FC236}">
                <a16:creationId xmlns:a16="http://schemas.microsoft.com/office/drawing/2014/main" id="{46E4792C-BCB4-AF8E-C214-F7FD175EEE66}"/>
              </a:ext>
            </a:extLst>
          </p:cNvPr>
          <p:cNvSpPr>
            <a:spLocks/>
          </p:cNvSpPr>
          <p:nvPr/>
        </p:nvSpPr>
        <p:spPr bwMode="auto">
          <a:xfrm>
            <a:off x="3108325" y="4908423"/>
            <a:ext cx="49213" cy="49213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3"/>
                  <a:pt x="61" y="49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Line 35">
            <a:extLst>
              <a:ext uri="{FF2B5EF4-FFF2-40B4-BE49-F238E27FC236}">
                <a16:creationId xmlns:a16="http://schemas.microsoft.com/office/drawing/2014/main" id="{BD5116D8-B02D-E321-20D1-9CF20BC77BF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3238" y="4900486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Line 36">
            <a:extLst>
              <a:ext uri="{FF2B5EF4-FFF2-40B4-BE49-F238E27FC236}">
                <a16:creationId xmlns:a16="http://schemas.microsoft.com/office/drawing/2014/main" id="{6878DAB9-4472-E61D-36BD-3B40DCE9FFA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9913" y="4900486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Rectangle 37">
            <a:extLst>
              <a:ext uri="{FF2B5EF4-FFF2-40B4-BE49-F238E27FC236}">
                <a16:creationId xmlns:a16="http://schemas.microsoft.com/office/drawing/2014/main" id="{6FE11235-7026-CA92-69A6-718233227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3075" y="4797298"/>
            <a:ext cx="1873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38">
            <a:extLst>
              <a:ext uri="{FF2B5EF4-FFF2-40B4-BE49-F238E27FC236}">
                <a16:creationId xmlns:a16="http://schemas.microsoft.com/office/drawing/2014/main" id="{F5909C5C-87F1-A2BF-1409-1D24C44D5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6488" y="4260723"/>
            <a:ext cx="333375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Rectangle 39">
            <a:extLst>
              <a:ext uri="{FF2B5EF4-FFF2-40B4-BE49-F238E27FC236}">
                <a16:creationId xmlns:a16="http://schemas.microsoft.com/office/drawing/2014/main" id="{56B6ED81-B02A-6BDF-DE30-C482B010B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450" y="4336923"/>
            <a:ext cx="22066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BFRP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Line 40">
            <a:extLst>
              <a:ext uri="{FF2B5EF4-FFF2-40B4-BE49-F238E27FC236}">
                <a16:creationId xmlns:a16="http://schemas.microsoft.com/office/drawing/2014/main" id="{FDAD76C7-522B-893B-D8EF-39CF152AB05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1425" y="4163886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41">
            <a:extLst>
              <a:ext uri="{FF2B5EF4-FFF2-40B4-BE49-F238E27FC236}">
                <a16:creationId xmlns:a16="http://schemas.microsoft.com/office/drawing/2014/main" id="{2FA5C571-B8BD-7551-A11A-1567E603AC3C}"/>
              </a:ext>
            </a:extLst>
          </p:cNvPr>
          <p:cNvSpPr>
            <a:spLocks/>
          </p:cNvSpPr>
          <p:nvPr/>
        </p:nvSpPr>
        <p:spPr bwMode="auto">
          <a:xfrm>
            <a:off x="2660650" y="4140073"/>
            <a:ext cx="50800" cy="49213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50"/>
                  <a:pt x="12" y="23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Line 42">
            <a:extLst>
              <a:ext uri="{FF2B5EF4-FFF2-40B4-BE49-F238E27FC236}">
                <a16:creationId xmlns:a16="http://schemas.microsoft.com/office/drawing/2014/main" id="{A085B92E-86D5-14ED-9157-7853A9760C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4638" y="4163886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43">
            <a:extLst>
              <a:ext uri="{FF2B5EF4-FFF2-40B4-BE49-F238E27FC236}">
                <a16:creationId xmlns:a16="http://schemas.microsoft.com/office/drawing/2014/main" id="{009E003B-FFAC-0776-1F4C-D8709901AF58}"/>
              </a:ext>
            </a:extLst>
          </p:cNvPr>
          <p:cNvSpPr>
            <a:spLocks/>
          </p:cNvSpPr>
          <p:nvPr/>
        </p:nvSpPr>
        <p:spPr bwMode="auto">
          <a:xfrm>
            <a:off x="2776538" y="4140073"/>
            <a:ext cx="49213" cy="49213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3"/>
                  <a:pt x="61" y="50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Line 44">
            <a:extLst>
              <a:ext uri="{FF2B5EF4-FFF2-40B4-BE49-F238E27FC236}">
                <a16:creationId xmlns:a16="http://schemas.microsoft.com/office/drawing/2014/main" id="{AC715080-5632-F7A0-F2AE-1ED9181D776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1450" y="4130548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Line 45">
            <a:extLst>
              <a:ext uri="{FF2B5EF4-FFF2-40B4-BE49-F238E27FC236}">
                <a16:creationId xmlns:a16="http://schemas.microsoft.com/office/drawing/2014/main" id="{D45736F9-D117-C0A7-6CAC-8D141074EA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8125" y="4130548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46">
            <a:extLst>
              <a:ext uri="{FF2B5EF4-FFF2-40B4-BE49-F238E27FC236}">
                <a16:creationId xmlns:a16="http://schemas.microsoft.com/office/drawing/2014/main" id="{AD847AF7-AB87-E2C8-C839-4CBAC4EC9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9700" y="4028948"/>
            <a:ext cx="18891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Line 47">
            <a:extLst>
              <a:ext uri="{FF2B5EF4-FFF2-40B4-BE49-F238E27FC236}">
                <a16:creationId xmlns:a16="http://schemas.microsoft.com/office/drawing/2014/main" id="{E855CF9C-0568-A8A2-8281-25FB8373059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2425" y="3859086"/>
            <a:ext cx="5962650" cy="0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48">
            <a:extLst>
              <a:ext uri="{FF2B5EF4-FFF2-40B4-BE49-F238E27FC236}">
                <a16:creationId xmlns:a16="http://schemas.microsoft.com/office/drawing/2014/main" id="{2EC34B2B-FAF5-ABEE-30C6-08202BDA59A2}"/>
              </a:ext>
            </a:extLst>
          </p:cNvPr>
          <p:cNvSpPr>
            <a:spLocks/>
          </p:cNvSpPr>
          <p:nvPr/>
        </p:nvSpPr>
        <p:spPr bwMode="auto">
          <a:xfrm>
            <a:off x="1579563" y="3830511"/>
            <a:ext cx="57150" cy="57150"/>
          </a:xfrm>
          <a:custGeom>
            <a:avLst/>
            <a:gdLst>
              <a:gd name="T0" fmla="*/ 0 w 82"/>
              <a:gd name="T1" fmla="*/ 41 h 83"/>
              <a:gd name="T2" fmla="*/ 82 w 82"/>
              <a:gd name="T3" fmla="*/ 0 h 83"/>
              <a:gd name="T4" fmla="*/ 82 w 82"/>
              <a:gd name="T5" fmla="*/ 83 h 83"/>
              <a:gd name="T6" fmla="*/ 0 w 82"/>
              <a:gd name="T7" fmla="*/ 41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2" h="83">
                <a:moveTo>
                  <a:pt x="0" y="41"/>
                </a:moveTo>
                <a:lnTo>
                  <a:pt x="82" y="0"/>
                </a:lnTo>
                <a:cubicBezTo>
                  <a:pt x="69" y="26"/>
                  <a:pt x="69" y="57"/>
                  <a:pt x="82" y="83"/>
                </a:cubicBezTo>
                <a:lnTo>
                  <a:pt x="0" y="4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Freeform 49">
            <a:extLst>
              <a:ext uri="{FF2B5EF4-FFF2-40B4-BE49-F238E27FC236}">
                <a16:creationId xmlns:a16="http://schemas.microsoft.com/office/drawing/2014/main" id="{D331067F-6044-B446-66A7-43251A8F387C}"/>
              </a:ext>
            </a:extLst>
          </p:cNvPr>
          <p:cNvSpPr>
            <a:spLocks/>
          </p:cNvSpPr>
          <p:nvPr/>
        </p:nvSpPr>
        <p:spPr bwMode="auto">
          <a:xfrm>
            <a:off x="7570788" y="3830511"/>
            <a:ext cx="58738" cy="57150"/>
          </a:xfrm>
          <a:custGeom>
            <a:avLst/>
            <a:gdLst>
              <a:gd name="T0" fmla="*/ 83 w 83"/>
              <a:gd name="T1" fmla="*/ 41 h 83"/>
              <a:gd name="T2" fmla="*/ 0 w 83"/>
              <a:gd name="T3" fmla="*/ 83 h 83"/>
              <a:gd name="T4" fmla="*/ 0 w 83"/>
              <a:gd name="T5" fmla="*/ 0 h 83"/>
              <a:gd name="T6" fmla="*/ 83 w 83"/>
              <a:gd name="T7" fmla="*/ 41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3" h="83">
                <a:moveTo>
                  <a:pt x="83" y="41"/>
                </a:moveTo>
                <a:lnTo>
                  <a:pt x="0" y="83"/>
                </a:lnTo>
                <a:cubicBezTo>
                  <a:pt x="13" y="57"/>
                  <a:pt x="13" y="26"/>
                  <a:pt x="0" y="0"/>
                </a:cubicBezTo>
                <a:lnTo>
                  <a:pt x="83" y="4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Rectangle 50">
            <a:extLst>
              <a:ext uri="{FF2B5EF4-FFF2-40B4-BE49-F238E27FC236}">
                <a16:creationId xmlns:a16="http://schemas.microsoft.com/office/drawing/2014/main" id="{82F4EBE0-75DA-2E1A-4DD5-AD2F85EF8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7988" y="3616198"/>
            <a:ext cx="12858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Measurement Phase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Freeform 51">
            <a:extLst>
              <a:ext uri="{FF2B5EF4-FFF2-40B4-BE49-F238E27FC236}">
                <a16:creationId xmlns:a16="http://schemas.microsoft.com/office/drawing/2014/main" id="{B66825AE-E5BC-F575-47A5-C30646256AB5}"/>
              </a:ext>
            </a:extLst>
          </p:cNvPr>
          <p:cNvSpPr>
            <a:spLocks noEditPoints="1"/>
          </p:cNvSpPr>
          <p:nvPr/>
        </p:nvSpPr>
        <p:spPr bwMode="auto">
          <a:xfrm>
            <a:off x="7624763" y="3789236"/>
            <a:ext cx="7938" cy="1925638"/>
          </a:xfrm>
          <a:custGeom>
            <a:avLst/>
            <a:gdLst>
              <a:gd name="T0" fmla="*/ 6 w 11"/>
              <a:gd name="T1" fmla="*/ 85 h 2773"/>
              <a:gd name="T2" fmla="*/ 6 w 11"/>
              <a:gd name="T3" fmla="*/ 0 h 2773"/>
              <a:gd name="T4" fmla="*/ 11 w 11"/>
              <a:gd name="T5" fmla="*/ 208 h 2773"/>
              <a:gd name="T6" fmla="*/ 0 w 11"/>
              <a:gd name="T7" fmla="*/ 133 h 2773"/>
              <a:gd name="T8" fmla="*/ 11 w 11"/>
              <a:gd name="T9" fmla="*/ 261 h 2773"/>
              <a:gd name="T10" fmla="*/ 0 w 11"/>
              <a:gd name="T11" fmla="*/ 336 h 2773"/>
              <a:gd name="T12" fmla="*/ 11 w 11"/>
              <a:gd name="T13" fmla="*/ 261 h 2773"/>
              <a:gd name="T14" fmla="*/ 6 w 11"/>
              <a:gd name="T15" fmla="*/ 469 h 2773"/>
              <a:gd name="T16" fmla="*/ 6 w 11"/>
              <a:gd name="T17" fmla="*/ 384 h 2773"/>
              <a:gd name="T18" fmla="*/ 11 w 11"/>
              <a:gd name="T19" fmla="*/ 592 h 2773"/>
              <a:gd name="T20" fmla="*/ 0 w 11"/>
              <a:gd name="T21" fmla="*/ 517 h 2773"/>
              <a:gd name="T22" fmla="*/ 11 w 11"/>
              <a:gd name="T23" fmla="*/ 645 h 2773"/>
              <a:gd name="T24" fmla="*/ 0 w 11"/>
              <a:gd name="T25" fmla="*/ 720 h 2773"/>
              <a:gd name="T26" fmla="*/ 11 w 11"/>
              <a:gd name="T27" fmla="*/ 645 h 2773"/>
              <a:gd name="T28" fmla="*/ 6 w 11"/>
              <a:gd name="T29" fmla="*/ 853 h 2773"/>
              <a:gd name="T30" fmla="*/ 6 w 11"/>
              <a:gd name="T31" fmla="*/ 768 h 2773"/>
              <a:gd name="T32" fmla="*/ 11 w 11"/>
              <a:gd name="T33" fmla="*/ 976 h 2773"/>
              <a:gd name="T34" fmla="*/ 0 w 11"/>
              <a:gd name="T35" fmla="*/ 901 h 2773"/>
              <a:gd name="T36" fmla="*/ 11 w 11"/>
              <a:gd name="T37" fmla="*/ 1029 h 2773"/>
              <a:gd name="T38" fmla="*/ 0 w 11"/>
              <a:gd name="T39" fmla="*/ 1104 h 2773"/>
              <a:gd name="T40" fmla="*/ 11 w 11"/>
              <a:gd name="T41" fmla="*/ 1029 h 2773"/>
              <a:gd name="T42" fmla="*/ 6 w 11"/>
              <a:gd name="T43" fmla="*/ 1237 h 2773"/>
              <a:gd name="T44" fmla="*/ 6 w 11"/>
              <a:gd name="T45" fmla="*/ 1152 h 2773"/>
              <a:gd name="T46" fmla="*/ 11 w 11"/>
              <a:gd name="T47" fmla="*/ 1360 h 2773"/>
              <a:gd name="T48" fmla="*/ 0 w 11"/>
              <a:gd name="T49" fmla="*/ 1285 h 2773"/>
              <a:gd name="T50" fmla="*/ 11 w 11"/>
              <a:gd name="T51" fmla="*/ 1413 h 2773"/>
              <a:gd name="T52" fmla="*/ 0 w 11"/>
              <a:gd name="T53" fmla="*/ 1488 h 2773"/>
              <a:gd name="T54" fmla="*/ 11 w 11"/>
              <a:gd name="T55" fmla="*/ 1413 h 2773"/>
              <a:gd name="T56" fmla="*/ 6 w 11"/>
              <a:gd name="T57" fmla="*/ 1621 h 2773"/>
              <a:gd name="T58" fmla="*/ 6 w 11"/>
              <a:gd name="T59" fmla="*/ 1536 h 2773"/>
              <a:gd name="T60" fmla="*/ 11 w 11"/>
              <a:gd name="T61" fmla="*/ 1744 h 2773"/>
              <a:gd name="T62" fmla="*/ 0 w 11"/>
              <a:gd name="T63" fmla="*/ 1669 h 2773"/>
              <a:gd name="T64" fmla="*/ 11 w 11"/>
              <a:gd name="T65" fmla="*/ 1797 h 2773"/>
              <a:gd name="T66" fmla="*/ 0 w 11"/>
              <a:gd name="T67" fmla="*/ 1872 h 2773"/>
              <a:gd name="T68" fmla="*/ 11 w 11"/>
              <a:gd name="T69" fmla="*/ 1797 h 2773"/>
              <a:gd name="T70" fmla="*/ 6 w 11"/>
              <a:gd name="T71" fmla="*/ 2005 h 2773"/>
              <a:gd name="T72" fmla="*/ 6 w 11"/>
              <a:gd name="T73" fmla="*/ 1920 h 2773"/>
              <a:gd name="T74" fmla="*/ 11 w 11"/>
              <a:gd name="T75" fmla="*/ 2128 h 2773"/>
              <a:gd name="T76" fmla="*/ 0 w 11"/>
              <a:gd name="T77" fmla="*/ 2053 h 2773"/>
              <a:gd name="T78" fmla="*/ 11 w 11"/>
              <a:gd name="T79" fmla="*/ 2181 h 2773"/>
              <a:gd name="T80" fmla="*/ 0 w 11"/>
              <a:gd name="T81" fmla="*/ 2256 h 2773"/>
              <a:gd name="T82" fmla="*/ 11 w 11"/>
              <a:gd name="T83" fmla="*/ 2181 h 2773"/>
              <a:gd name="T84" fmla="*/ 6 w 11"/>
              <a:gd name="T85" fmla="*/ 2389 h 2773"/>
              <a:gd name="T86" fmla="*/ 6 w 11"/>
              <a:gd name="T87" fmla="*/ 2304 h 2773"/>
              <a:gd name="T88" fmla="*/ 11 w 11"/>
              <a:gd name="T89" fmla="*/ 2512 h 2773"/>
              <a:gd name="T90" fmla="*/ 0 w 11"/>
              <a:gd name="T91" fmla="*/ 2437 h 2773"/>
              <a:gd name="T92" fmla="*/ 11 w 11"/>
              <a:gd name="T93" fmla="*/ 2565 h 2773"/>
              <a:gd name="T94" fmla="*/ 0 w 11"/>
              <a:gd name="T95" fmla="*/ 2640 h 2773"/>
              <a:gd name="T96" fmla="*/ 11 w 11"/>
              <a:gd name="T97" fmla="*/ 2565 h 2773"/>
              <a:gd name="T98" fmla="*/ 6 w 11"/>
              <a:gd name="T99" fmla="*/ 2773 h 2773"/>
              <a:gd name="T100" fmla="*/ 6 w 11"/>
              <a:gd name="T101" fmla="*/ 2688 h 2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1" h="2773">
                <a:moveTo>
                  <a:pt x="11" y="5"/>
                </a:moveTo>
                <a:lnTo>
                  <a:pt x="11" y="80"/>
                </a:lnTo>
                <a:cubicBezTo>
                  <a:pt x="11" y="83"/>
                  <a:pt x="9" y="85"/>
                  <a:pt x="6" y="85"/>
                </a:cubicBezTo>
                <a:cubicBezTo>
                  <a:pt x="3" y="85"/>
                  <a:pt x="0" y="83"/>
                  <a:pt x="0" y="80"/>
                </a:cubicBezTo>
                <a:lnTo>
                  <a:pt x="0" y="5"/>
                </a:lnTo>
                <a:cubicBezTo>
                  <a:pt x="0" y="2"/>
                  <a:pt x="3" y="0"/>
                  <a:pt x="6" y="0"/>
                </a:cubicBezTo>
                <a:cubicBezTo>
                  <a:pt x="9" y="0"/>
                  <a:pt x="11" y="2"/>
                  <a:pt x="11" y="5"/>
                </a:cubicBezTo>
                <a:close/>
                <a:moveTo>
                  <a:pt x="11" y="133"/>
                </a:moveTo>
                <a:lnTo>
                  <a:pt x="11" y="208"/>
                </a:lnTo>
                <a:cubicBezTo>
                  <a:pt x="11" y="211"/>
                  <a:pt x="9" y="213"/>
                  <a:pt x="6" y="213"/>
                </a:cubicBezTo>
                <a:cubicBezTo>
                  <a:pt x="3" y="213"/>
                  <a:pt x="0" y="211"/>
                  <a:pt x="0" y="208"/>
                </a:cubicBezTo>
                <a:lnTo>
                  <a:pt x="0" y="133"/>
                </a:lnTo>
                <a:cubicBezTo>
                  <a:pt x="0" y="130"/>
                  <a:pt x="3" y="128"/>
                  <a:pt x="6" y="128"/>
                </a:cubicBezTo>
                <a:cubicBezTo>
                  <a:pt x="9" y="128"/>
                  <a:pt x="11" y="130"/>
                  <a:pt x="11" y="133"/>
                </a:cubicBezTo>
                <a:close/>
                <a:moveTo>
                  <a:pt x="11" y="261"/>
                </a:moveTo>
                <a:lnTo>
                  <a:pt x="11" y="336"/>
                </a:lnTo>
                <a:cubicBezTo>
                  <a:pt x="11" y="339"/>
                  <a:pt x="9" y="341"/>
                  <a:pt x="6" y="341"/>
                </a:cubicBezTo>
                <a:cubicBezTo>
                  <a:pt x="3" y="341"/>
                  <a:pt x="0" y="339"/>
                  <a:pt x="0" y="336"/>
                </a:cubicBezTo>
                <a:lnTo>
                  <a:pt x="0" y="261"/>
                </a:lnTo>
                <a:cubicBezTo>
                  <a:pt x="0" y="258"/>
                  <a:pt x="3" y="256"/>
                  <a:pt x="6" y="256"/>
                </a:cubicBezTo>
                <a:cubicBezTo>
                  <a:pt x="9" y="256"/>
                  <a:pt x="11" y="258"/>
                  <a:pt x="11" y="261"/>
                </a:cubicBezTo>
                <a:close/>
                <a:moveTo>
                  <a:pt x="11" y="389"/>
                </a:moveTo>
                <a:lnTo>
                  <a:pt x="11" y="464"/>
                </a:lnTo>
                <a:cubicBezTo>
                  <a:pt x="11" y="467"/>
                  <a:pt x="9" y="469"/>
                  <a:pt x="6" y="469"/>
                </a:cubicBezTo>
                <a:cubicBezTo>
                  <a:pt x="3" y="469"/>
                  <a:pt x="0" y="467"/>
                  <a:pt x="0" y="464"/>
                </a:cubicBezTo>
                <a:lnTo>
                  <a:pt x="0" y="389"/>
                </a:lnTo>
                <a:cubicBezTo>
                  <a:pt x="0" y="386"/>
                  <a:pt x="3" y="384"/>
                  <a:pt x="6" y="384"/>
                </a:cubicBezTo>
                <a:cubicBezTo>
                  <a:pt x="9" y="384"/>
                  <a:pt x="11" y="386"/>
                  <a:pt x="11" y="389"/>
                </a:cubicBezTo>
                <a:close/>
                <a:moveTo>
                  <a:pt x="11" y="517"/>
                </a:moveTo>
                <a:lnTo>
                  <a:pt x="11" y="592"/>
                </a:lnTo>
                <a:cubicBezTo>
                  <a:pt x="11" y="595"/>
                  <a:pt x="9" y="597"/>
                  <a:pt x="6" y="597"/>
                </a:cubicBezTo>
                <a:cubicBezTo>
                  <a:pt x="3" y="597"/>
                  <a:pt x="0" y="595"/>
                  <a:pt x="0" y="592"/>
                </a:cubicBezTo>
                <a:lnTo>
                  <a:pt x="0" y="517"/>
                </a:lnTo>
                <a:cubicBezTo>
                  <a:pt x="0" y="514"/>
                  <a:pt x="3" y="512"/>
                  <a:pt x="6" y="512"/>
                </a:cubicBezTo>
                <a:cubicBezTo>
                  <a:pt x="9" y="512"/>
                  <a:pt x="11" y="514"/>
                  <a:pt x="11" y="517"/>
                </a:cubicBezTo>
                <a:close/>
                <a:moveTo>
                  <a:pt x="11" y="645"/>
                </a:moveTo>
                <a:lnTo>
                  <a:pt x="11" y="720"/>
                </a:lnTo>
                <a:cubicBezTo>
                  <a:pt x="11" y="723"/>
                  <a:pt x="9" y="725"/>
                  <a:pt x="6" y="725"/>
                </a:cubicBezTo>
                <a:cubicBezTo>
                  <a:pt x="3" y="725"/>
                  <a:pt x="0" y="723"/>
                  <a:pt x="0" y="720"/>
                </a:cubicBezTo>
                <a:lnTo>
                  <a:pt x="0" y="645"/>
                </a:lnTo>
                <a:cubicBezTo>
                  <a:pt x="0" y="642"/>
                  <a:pt x="3" y="640"/>
                  <a:pt x="6" y="640"/>
                </a:cubicBezTo>
                <a:cubicBezTo>
                  <a:pt x="9" y="640"/>
                  <a:pt x="11" y="642"/>
                  <a:pt x="11" y="645"/>
                </a:cubicBezTo>
                <a:close/>
                <a:moveTo>
                  <a:pt x="11" y="773"/>
                </a:moveTo>
                <a:lnTo>
                  <a:pt x="11" y="848"/>
                </a:lnTo>
                <a:cubicBezTo>
                  <a:pt x="11" y="851"/>
                  <a:pt x="9" y="853"/>
                  <a:pt x="6" y="853"/>
                </a:cubicBezTo>
                <a:cubicBezTo>
                  <a:pt x="3" y="853"/>
                  <a:pt x="0" y="851"/>
                  <a:pt x="0" y="848"/>
                </a:cubicBezTo>
                <a:lnTo>
                  <a:pt x="0" y="773"/>
                </a:lnTo>
                <a:cubicBezTo>
                  <a:pt x="0" y="770"/>
                  <a:pt x="3" y="768"/>
                  <a:pt x="6" y="768"/>
                </a:cubicBezTo>
                <a:cubicBezTo>
                  <a:pt x="9" y="768"/>
                  <a:pt x="11" y="770"/>
                  <a:pt x="11" y="773"/>
                </a:cubicBezTo>
                <a:close/>
                <a:moveTo>
                  <a:pt x="11" y="901"/>
                </a:moveTo>
                <a:lnTo>
                  <a:pt x="11" y="976"/>
                </a:lnTo>
                <a:cubicBezTo>
                  <a:pt x="11" y="979"/>
                  <a:pt x="9" y="981"/>
                  <a:pt x="6" y="981"/>
                </a:cubicBezTo>
                <a:cubicBezTo>
                  <a:pt x="3" y="981"/>
                  <a:pt x="0" y="979"/>
                  <a:pt x="0" y="976"/>
                </a:cubicBezTo>
                <a:lnTo>
                  <a:pt x="0" y="901"/>
                </a:lnTo>
                <a:cubicBezTo>
                  <a:pt x="0" y="898"/>
                  <a:pt x="3" y="896"/>
                  <a:pt x="6" y="896"/>
                </a:cubicBezTo>
                <a:cubicBezTo>
                  <a:pt x="9" y="896"/>
                  <a:pt x="11" y="898"/>
                  <a:pt x="11" y="901"/>
                </a:cubicBezTo>
                <a:close/>
                <a:moveTo>
                  <a:pt x="11" y="1029"/>
                </a:moveTo>
                <a:lnTo>
                  <a:pt x="11" y="1104"/>
                </a:lnTo>
                <a:cubicBezTo>
                  <a:pt x="11" y="1107"/>
                  <a:pt x="9" y="1109"/>
                  <a:pt x="6" y="1109"/>
                </a:cubicBezTo>
                <a:cubicBezTo>
                  <a:pt x="3" y="1109"/>
                  <a:pt x="0" y="1107"/>
                  <a:pt x="0" y="1104"/>
                </a:cubicBezTo>
                <a:lnTo>
                  <a:pt x="0" y="1029"/>
                </a:lnTo>
                <a:cubicBezTo>
                  <a:pt x="0" y="1026"/>
                  <a:pt x="3" y="1024"/>
                  <a:pt x="6" y="1024"/>
                </a:cubicBezTo>
                <a:cubicBezTo>
                  <a:pt x="9" y="1024"/>
                  <a:pt x="11" y="1026"/>
                  <a:pt x="11" y="1029"/>
                </a:cubicBezTo>
                <a:close/>
                <a:moveTo>
                  <a:pt x="11" y="1157"/>
                </a:moveTo>
                <a:lnTo>
                  <a:pt x="11" y="1232"/>
                </a:lnTo>
                <a:cubicBezTo>
                  <a:pt x="11" y="1235"/>
                  <a:pt x="9" y="1237"/>
                  <a:pt x="6" y="1237"/>
                </a:cubicBezTo>
                <a:cubicBezTo>
                  <a:pt x="3" y="1237"/>
                  <a:pt x="0" y="1235"/>
                  <a:pt x="0" y="1232"/>
                </a:cubicBezTo>
                <a:lnTo>
                  <a:pt x="0" y="1157"/>
                </a:lnTo>
                <a:cubicBezTo>
                  <a:pt x="0" y="1154"/>
                  <a:pt x="3" y="1152"/>
                  <a:pt x="6" y="1152"/>
                </a:cubicBezTo>
                <a:cubicBezTo>
                  <a:pt x="9" y="1152"/>
                  <a:pt x="11" y="1154"/>
                  <a:pt x="11" y="1157"/>
                </a:cubicBezTo>
                <a:close/>
                <a:moveTo>
                  <a:pt x="11" y="1285"/>
                </a:moveTo>
                <a:lnTo>
                  <a:pt x="11" y="1360"/>
                </a:lnTo>
                <a:cubicBezTo>
                  <a:pt x="11" y="1363"/>
                  <a:pt x="9" y="1365"/>
                  <a:pt x="6" y="1365"/>
                </a:cubicBezTo>
                <a:cubicBezTo>
                  <a:pt x="3" y="1365"/>
                  <a:pt x="0" y="1363"/>
                  <a:pt x="0" y="1360"/>
                </a:cubicBezTo>
                <a:lnTo>
                  <a:pt x="0" y="1285"/>
                </a:lnTo>
                <a:cubicBezTo>
                  <a:pt x="0" y="1282"/>
                  <a:pt x="3" y="1280"/>
                  <a:pt x="6" y="1280"/>
                </a:cubicBezTo>
                <a:cubicBezTo>
                  <a:pt x="9" y="1280"/>
                  <a:pt x="11" y="1282"/>
                  <a:pt x="11" y="1285"/>
                </a:cubicBezTo>
                <a:close/>
                <a:moveTo>
                  <a:pt x="11" y="1413"/>
                </a:moveTo>
                <a:lnTo>
                  <a:pt x="11" y="1488"/>
                </a:lnTo>
                <a:cubicBezTo>
                  <a:pt x="11" y="1491"/>
                  <a:pt x="9" y="1493"/>
                  <a:pt x="6" y="1493"/>
                </a:cubicBezTo>
                <a:cubicBezTo>
                  <a:pt x="3" y="1493"/>
                  <a:pt x="0" y="1491"/>
                  <a:pt x="0" y="1488"/>
                </a:cubicBezTo>
                <a:lnTo>
                  <a:pt x="0" y="1413"/>
                </a:lnTo>
                <a:cubicBezTo>
                  <a:pt x="0" y="1410"/>
                  <a:pt x="3" y="1408"/>
                  <a:pt x="6" y="1408"/>
                </a:cubicBezTo>
                <a:cubicBezTo>
                  <a:pt x="9" y="1408"/>
                  <a:pt x="11" y="1410"/>
                  <a:pt x="11" y="1413"/>
                </a:cubicBezTo>
                <a:close/>
                <a:moveTo>
                  <a:pt x="11" y="1541"/>
                </a:moveTo>
                <a:lnTo>
                  <a:pt x="11" y="1616"/>
                </a:lnTo>
                <a:cubicBezTo>
                  <a:pt x="11" y="1619"/>
                  <a:pt x="9" y="1621"/>
                  <a:pt x="6" y="1621"/>
                </a:cubicBezTo>
                <a:cubicBezTo>
                  <a:pt x="3" y="1621"/>
                  <a:pt x="0" y="1619"/>
                  <a:pt x="0" y="1616"/>
                </a:cubicBezTo>
                <a:lnTo>
                  <a:pt x="0" y="1541"/>
                </a:lnTo>
                <a:cubicBezTo>
                  <a:pt x="0" y="1538"/>
                  <a:pt x="3" y="1536"/>
                  <a:pt x="6" y="1536"/>
                </a:cubicBezTo>
                <a:cubicBezTo>
                  <a:pt x="9" y="1536"/>
                  <a:pt x="11" y="1538"/>
                  <a:pt x="11" y="1541"/>
                </a:cubicBezTo>
                <a:close/>
                <a:moveTo>
                  <a:pt x="11" y="1669"/>
                </a:moveTo>
                <a:lnTo>
                  <a:pt x="11" y="1744"/>
                </a:lnTo>
                <a:cubicBezTo>
                  <a:pt x="11" y="1747"/>
                  <a:pt x="9" y="1749"/>
                  <a:pt x="6" y="1749"/>
                </a:cubicBezTo>
                <a:cubicBezTo>
                  <a:pt x="3" y="1749"/>
                  <a:pt x="0" y="1747"/>
                  <a:pt x="0" y="1744"/>
                </a:cubicBezTo>
                <a:lnTo>
                  <a:pt x="0" y="1669"/>
                </a:lnTo>
                <a:cubicBezTo>
                  <a:pt x="0" y="1666"/>
                  <a:pt x="3" y="1664"/>
                  <a:pt x="6" y="1664"/>
                </a:cubicBezTo>
                <a:cubicBezTo>
                  <a:pt x="9" y="1664"/>
                  <a:pt x="11" y="1666"/>
                  <a:pt x="11" y="1669"/>
                </a:cubicBezTo>
                <a:close/>
                <a:moveTo>
                  <a:pt x="11" y="1797"/>
                </a:moveTo>
                <a:lnTo>
                  <a:pt x="11" y="1872"/>
                </a:lnTo>
                <a:cubicBezTo>
                  <a:pt x="11" y="1875"/>
                  <a:pt x="9" y="1877"/>
                  <a:pt x="6" y="1877"/>
                </a:cubicBezTo>
                <a:cubicBezTo>
                  <a:pt x="3" y="1877"/>
                  <a:pt x="0" y="1875"/>
                  <a:pt x="0" y="1872"/>
                </a:cubicBezTo>
                <a:lnTo>
                  <a:pt x="0" y="1797"/>
                </a:lnTo>
                <a:cubicBezTo>
                  <a:pt x="0" y="1794"/>
                  <a:pt x="3" y="1792"/>
                  <a:pt x="6" y="1792"/>
                </a:cubicBezTo>
                <a:cubicBezTo>
                  <a:pt x="9" y="1792"/>
                  <a:pt x="11" y="1794"/>
                  <a:pt x="11" y="1797"/>
                </a:cubicBezTo>
                <a:close/>
                <a:moveTo>
                  <a:pt x="11" y="1925"/>
                </a:moveTo>
                <a:lnTo>
                  <a:pt x="11" y="2000"/>
                </a:lnTo>
                <a:cubicBezTo>
                  <a:pt x="11" y="2003"/>
                  <a:pt x="9" y="2005"/>
                  <a:pt x="6" y="2005"/>
                </a:cubicBezTo>
                <a:cubicBezTo>
                  <a:pt x="3" y="2005"/>
                  <a:pt x="0" y="2003"/>
                  <a:pt x="0" y="2000"/>
                </a:cubicBezTo>
                <a:lnTo>
                  <a:pt x="0" y="1925"/>
                </a:lnTo>
                <a:cubicBezTo>
                  <a:pt x="0" y="1922"/>
                  <a:pt x="3" y="1920"/>
                  <a:pt x="6" y="1920"/>
                </a:cubicBezTo>
                <a:cubicBezTo>
                  <a:pt x="9" y="1920"/>
                  <a:pt x="11" y="1922"/>
                  <a:pt x="11" y="1925"/>
                </a:cubicBezTo>
                <a:close/>
                <a:moveTo>
                  <a:pt x="11" y="2053"/>
                </a:moveTo>
                <a:lnTo>
                  <a:pt x="11" y="2128"/>
                </a:lnTo>
                <a:cubicBezTo>
                  <a:pt x="11" y="2131"/>
                  <a:pt x="9" y="2133"/>
                  <a:pt x="6" y="2133"/>
                </a:cubicBezTo>
                <a:cubicBezTo>
                  <a:pt x="3" y="2133"/>
                  <a:pt x="0" y="2131"/>
                  <a:pt x="0" y="2128"/>
                </a:cubicBezTo>
                <a:lnTo>
                  <a:pt x="0" y="2053"/>
                </a:lnTo>
                <a:cubicBezTo>
                  <a:pt x="0" y="2050"/>
                  <a:pt x="3" y="2048"/>
                  <a:pt x="6" y="2048"/>
                </a:cubicBezTo>
                <a:cubicBezTo>
                  <a:pt x="9" y="2048"/>
                  <a:pt x="11" y="2050"/>
                  <a:pt x="11" y="2053"/>
                </a:cubicBezTo>
                <a:close/>
                <a:moveTo>
                  <a:pt x="11" y="2181"/>
                </a:moveTo>
                <a:lnTo>
                  <a:pt x="11" y="2256"/>
                </a:lnTo>
                <a:cubicBezTo>
                  <a:pt x="11" y="2259"/>
                  <a:pt x="9" y="2261"/>
                  <a:pt x="6" y="2261"/>
                </a:cubicBezTo>
                <a:cubicBezTo>
                  <a:pt x="3" y="2261"/>
                  <a:pt x="0" y="2259"/>
                  <a:pt x="0" y="2256"/>
                </a:cubicBezTo>
                <a:lnTo>
                  <a:pt x="0" y="2181"/>
                </a:lnTo>
                <a:cubicBezTo>
                  <a:pt x="0" y="2178"/>
                  <a:pt x="3" y="2176"/>
                  <a:pt x="6" y="2176"/>
                </a:cubicBezTo>
                <a:cubicBezTo>
                  <a:pt x="9" y="2176"/>
                  <a:pt x="11" y="2178"/>
                  <a:pt x="11" y="2181"/>
                </a:cubicBezTo>
                <a:close/>
                <a:moveTo>
                  <a:pt x="11" y="2309"/>
                </a:moveTo>
                <a:lnTo>
                  <a:pt x="11" y="2384"/>
                </a:lnTo>
                <a:cubicBezTo>
                  <a:pt x="11" y="2387"/>
                  <a:pt x="9" y="2389"/>
                  <a:pt x="6" y="2389"/>
                </a:cubicBezTo>
                <a:cubicBezTo>
                  <a:pt x="3" y="2389"/>
                  <a:pt x="0" y="2387"/>
                  <a:pt x="0" y="2384"/>
                </a:cubicBezTo>
                <a:lnTo>
                  <a:pt x="0" y="2309"/>
                </a:lnTo>
                <a:cubicBezTo>
                  <a:pt x="0" y="2306"/>
                  <a:pt x="3" y="2304"/>
                  <a:pt x="6" y="2304"/>
                </a:cubicBezTo>
                <a:cubicBezTo>
                  <a:pt x="9" y="2304"/>
                  <a:pt x="11" y="2306"/>
                  <a:pt x="11" y="2309"/>
                </a:cubicBezTo>
                <a:close/>
                <a:moveTo>
                  <a:pt x="11" y="2437"/>
                </a:moveTo>
                <a:lnTo>
                  <a:pt x="11" y="2512"/>
                </a:lnTo>
                <a:cubicBezTo>
                  <a:pt x="11" y="2515"/>
                  <a:pt x="9" y="2517"/>
                  <a:pt x="6" y="2517"/>
                </a:cubicBezTo>
                <a:cubicBezTo>
                  <a:pt x="3" y="2517"/>
                  <a:pt x="0" y="2515"/>
                  <a:pt x="0" y="2512"/>
                </a:cubicBezTo>
                <a:lnTo>
                  <a:pt x="0" y="2437"/>
                </a:lnTo>
                <a:cubicBezTo>
                  <a:pt x="0" y="2434"/>
                  <a:pt x="3" y="2432"/>
                  <a:pt x="6" y="2432"/>
                </a:cubicBezTo>
                <a:cubicBezTo>
                  <a:pt x="9" y="2432"/>
                  <a:pt x="11" y="2434"/>
                  <a:pt x="11" y="2437"/>
                </a:cubicBezTo>
                <a:close/>
                <a:moveTo>
                  <a:pt x="11" y="2565"/>
                </a:moveTo>
                <a:lnTo>
                  <a:pt x="11" y="2640"/>
                </a:lnTo>
                <a:cubicBezTo>
                  <a:pt x="11" y="2643"/>
                  <a:pt x="9" y="2645"/>
                  <a:pt x="6" y="2645"/>
                </a:cubicBezTo>
                <a:cubicBezTo>
                  <a:pt x="3" y="2645"/>
                  <a:pt x="0" y="2643"/>
                  <a:pt x="0" y="2640"/>
                </a:cubicBezTo>
                <a:lnTo>
                  <a:pt x="0" y="2565"/>
                </a:lnTo>
                <a:cubicBezTo>
                  <a:pt x="0" y="2562"/>
                  <a:pt x="3" y="2560"/>
                  <a:pt x="6" y="2560"/>
                </a:cubicBezTo>
                <a:cubicBezTo>
                  <a:pt x="9" y="2560"/>
                  <a:pt x="11" y="2562"/>
                  <a:pt x="11" y="2565"/>
                </a:cubicBezTo>
                <a:close/>
                <a:moveTo>
                  <a:pt x="11" y="2693"/>
                </a:moveTo>
                <a:lnTo>
                  <a:pt x="11" y="2768"/>
                </a:lnTo>
                <a:cubicBezTo>
                  <a:pt x="11" y="2771"/>
                  <a:pt x="9" y="2773"/>
                  <a:pt x="6" y="2773"/>
                </a:cubicBezTo>
                <a:cubicBezTo>
                  <a:pt x="3" y="2773"/>
                  <a:pt x="0" y="2771"/>
                  <a:pt x="0" y="2768"/>
                </a:cubicBezTo>
                <a:lnTo>
                  <a:pt x="0" y="2693"/>
                </a:lnTo>
                <a:cubicBezTo>
                  <a:pt x="0" y="2690"/>
                  <a:pt x="3" y="2688"/>
                  <a:pt x="6" y="2688"/>
                </a:cubicBezTo>
                <a:cubicBezTo>
                  <a:pt x="9" y="2688"/>
                  <a:pt x="11" y="2690"/>
                  <a:pt x="11" y="2693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52">
            <a:extLst>
              <a:ext uri="{FF2B5EF4-FFF2-40B4-BE49-F238E27FC236}">
                <a16:creationId xmlns:a16="http://schemas.microsoft.com/office/drawing/2014/main" id="{E3DA0673-7CDC-424B-565F-16F1C36F07A0}"/>
              </a:ext>
            </a:extLst>
          </p:cNvPr>
          <p:cNvSpPr>
            <a:spLocks noEditPoints="1"/>
          </p:cNvSpPr>
          <p:nvPr/>
        </p:nvSpPr>
        <p:spPr bwMode="auto">
          <a:xfrm>
            <a:off x="1574800" y="3789236"/>
            <a:ext cx="7938" cy="1925638"/>
          </a:xfrm>
          <a:custGeom>
            <a:avLst/>
            <a:gdLst>
              <a:gd name="T0" fmla="*/ 6 w 11"/>
              <a:gd name="T1" fmla="*/ 85 h 2773"/>
              <a:gd name="T2" fmla="*/ 6 w 11"/>
              <a:gd name="T3" fmla="*/ 0 h 2773"/>
              <a:gd name="T4" fmla="*/ 11 w 11"/>
              <a:gd name="T5" fmla="*/ 208 h 2773"/>
              <a:gd name="T6" fmla="*/ 0 w 11"/>
              <a:gd name="T7" fmla="*/ 133 h 2773"/>
              <a:gd name="T8" fmla="*/ 11 w 11"/>
              <a:gd name="T9" fmla="*/ 261 h 2773"/>
              <a:gd name="T10" fmla="*/ 0 w 11"/>
              <a:gd name="T11" fmla="*/ 336 h 2773"/>
              <a:gd name="T12" fmla="*/ 11 w 11"/>
              <a:gd name="T13" fmla="*/ 261 h 2773"/>
              <a:gd name="T14" fmla="*/ 6 w 11"/>
              <a:gd name="T15" fmla="*/ 469 h 2773"/>
              <a:gd name="T16" fmla="*/ 6 w 11"/>
              <a:gd name="T17" fmla="*/ 384 h 2773"/>
              <a:gd name="T18" fmla="*/ 11 w 11"/>
              <a:gd name="T19" fmla="*/ 592 h 2773"/>
              <a:gd name="T20" fmla="*/ 0 w 11"/>
              <a:gd name="T21" fmla="*/ 517 h 2773"/>
              <a:gd name="T22" fmla="*/ 11 w 11"/>
              <a:gd name="T23" fmla="*/ 645 h 2773"/>
              <a:gd name="T24" fmla="*/ 0 w 11"/>
              <a:gd name="T25" fmla="*/ 720 h 2773"/>
              <a:gd name="T26" fmla="*/ 11 w 11"/>
              <a:gd name="T27" fmla="*/ 645 h 2773"/>
              <a:gd name="T28" fmla="*/ 6 w 11"/>
              <a:gd name="T29" fmla="*/ 853 h 2773"/>
              <a:gd name="T30" fmla="*/ 6 w 11"/>
              <a:gd name="T31" fmla="*/ 768 h 2773"/>
              <a:gd name="T32" fmla="*/ 11 w 11"/>
              <a:gd name="T33" fmla="*/ 976 h 2773"/>
              <a:gd name="T34" fmla="*/ 0 w 11"/>
              <a:gd name="T35" fmla="*/ 901 h 2773"/>
              <a:gd name="T36" fmla="*/ 11 w 11"/>
              <a:gd name="T37" fmla="*/ 1029 h 2773"/>
              <a:gd name="T38" fmla="*/ 0 w 11"/>
              <a:gd name="T39" fmla="*/ 1104 h 2773"/>
              <a:gd name="T40" fmla="*/ 11 w 11"/>
              <a:gd name="T41" fmla="*/ 1029 h 2773"/>
              <a:gd name="T42" fmla="*/ 6 w 11"/>
              <a:gd name="T43" fmla="*/ 1237 h 2773"/>
              <a:gd name="T44" fmla="*/ 6 w 11"/>
              <a:gd name="T45" fmla="*/ 1152 h 2773"/>
              <a:gd name="T46" fmla="*/ 11 w 11"/>
              <a:gd name="T47" fmla="*/ 1360 h 2773"/>
              <a:gd name="T48" fmla="*/ 0 w 11"/>
              <a:gd name="T49" fmla="*/ 1285 h 2773"/>
              <a:gd name="T50" fmla="*/ 11 w 11"/>
              <a:gd name="T51" fmla="*/ 1413 h 2773"/>
              <a:gd name="T52" fmla="*/ 0 w 11"/>
              <a:gd name="T53" fmla="*/ 1488 h 2773"/>
              <a:gd name="T54" fmla="*/ 11 w 11"/>
              <a:gd name="T55" fmla="*/ 1413 h 2773"/>
              <a:gd name="T56" fmla="*/ 6 w 11"/>
              <a:gd name="T57" fmla="*/ 1621 h 2773"/>
              <a:gd name="T58" fmla="*/ 6 w 11"/>
              <a:gd name="T59" fmla="*/ 1536 h 2773"/>
              <a:gd name="T60" fmla="*/ 11 w 11"/>
              <a:gd name="T61" fmla="*/ 1744 h 2773"/>
              <a:gd name="T62" fmla="*/ 0 w 11"/>
              <a:gd name="T63" fmla="*/ 1669 h 2773"/>
              <a:gd name="T64" fmla="*/ 11 w 11"/>
              <a:gd name="T65" fmla="*/ 1797 h 2773"/>
              <a:gd name="T66" fmla="*/ 0 w 11"/>
              <a:gd name="T67" fmla="*/ 1872 h 2773"/>
              <a:gd name="T68" fmla="*/ 11 w 11"/>
              <a:gd name="T69" fmla="*/ 1797 h 2773"/>
              <a:gd name="T70" fmla="*/ 6 w 11"/>
              <a:gd name="T71" fmla="*/ 2005 h 2773"/>
              <a:gd name="T72" fmla="*/ 6 w 11"/>
              <a:gd name="T73" fmla="*/ 1920 h 2773"/>
              <a:gd name="T74" fmla="*/ 11 w 11"/>
              <a:gd name="T75" fmla="*/ 2128 h 2773"/>
              <a:gd name="T76" fmla="*/ 0 w 11"/>
              <a:gd name="T77" fmla="*/ 2053 h 2773"/>
              <a:gd name="T78" fmla="*/ 11 w 11"/>
              <a:gd name="T79" fmla="*/ 2181 h 2773"/>
              <a:gd name="T80" fmla="*/ 0 w 11"/>
              <a:gd name="T81" fmla="*/ 2256 h 2773"/>
              <a:gd name="T82" fmla="*/ 11 w 11"/>
              <a:gd name="T83" fmla="*/ 2181 h 2773"/>
              <a:gd name="T84" fmla="*/ 6 w 11"/>
              <a:gd name="T85" fmla="*/ 2389 h 2773"/>
              <a:gd name="T86" fmla="*/ 6 w 11"/>
              <a:gd name="T87" fmla="*/ 2304 h 2773"/>
              <a:gd name="T88" fmla="*/ 11 w 11"/>
              <a:gd name="T89" fmla="*/ 2512 h 2773"/>
              <a:gd name="T90" fmla="*/ 0 w 11"/>
              <a:gd name="T91" fmla="*/ 2437 h 2773"/>
              <a:gd name="T92" fmla="*/ 11 w 11"/>
              <a:gd name="T93" fmla="*/ 2565 h 2773"/>
              <a:gd name="T94" fmla="*/ 0 w 11"/>
              <a:gd name="T95" fmla="*/ 2640 h 2773"/>
              <a:gd name="T96" fmla="*/ 11 w 11"/>
              <a:gd name="T97" fmla="*/ 2565 h 2773"/>
              <a:gd name="T98" fmla="*/ 6 w 11"/>
              <a:gd name="T99" fmla="*/ 2773 h 2773"/>
              <a:gd name="T100" fmla="*/ 6 w 11"/>
              <a:gd name="T101" fmla="*/ 2688 h 2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1" h="2773">
                <a:moveTo>
                  <a:pt x="11" y="5"/>
                </a:moveTo>
                <a:lnTo>
                  <a:pt x="11" y="80"/>
                </a:lnTo>
                <a:cubicBezTo>
                  <a:pt x="11" y="83"/>
                  <a:pt x="9" y="85"/>
                  <a:pt x="6" y="85"/>
                </a:cubicBezTo>
                <a:cubicBezTo>
                  <a:pt x="3" y="85"/>
                  <a:pt x="0" y="83"/>
                  <a:pt x="0" y="80"/>
                </a:cubicBezTo>
                <a:lnTo>
                  <a:pt x="0" y="5"/>
                </a:lnTo>
                <a:cubicBezTo>
                  <a:pt x="0" y="2"/>
                  <a:pt x="3" y="0"/>
                  <a:pt x="6" y="0"/>
                </a:cubicBezTo>
                <a:cubicBezTo>
                  <a:pt x="9" y="0"/>
                  <a:pt x="11" y="2"/>
                  <a:pt x="11" y="5"/>
                </a:cubicBezTo>
                <a:close/>
                <a:moveTo>
                  <a:pt x="11" y="133"/>
                </a:moveTo>
                <a:lnTo>
                  <a:pt x="11" y="208"/>
                </a:lnTo>
                <a:cubicBezTo>
                  <a:pt x="11" y="211"/>
                  <a:pt x="9" y="213"/>
                  <a:pt x="6" y="213"/>
                </a:cubicBezTo>
                <a:cubicBezTo>
                  <a:pt x="3" y="213"/>
                  <a:pt x="0" y="211"/>
                  <a:pt x="0" y="208"/>
                </a:cubicBezTo>
                <a:lnTo>
                  <a:pt x="0" y="133"/>
                </a:lnTo>
                <a:cubicBezTo>
                  <a:pt x="0" y="130"/>
                  <a:pt x="3" y="128"/>
                  <a:pt x="6" y="128"/>
                </a:cubicBezTo>
                <a:cubicBezTo>
                  <a:pt x="9" y="128"/>
                  <a:pt x="11" y="130"/>
                  <a:pt x="11" y="133"/>
                </a:cubicBezTo>
                <a:close/>
                <a:moveTo>
                  <a:pt x="11" y="261"/>
                </a:moveTo>
                <a:lnTo>
                  <a:pt x="11" y="336"/>
                </a:lnTo>
                <a:cubicBezTo>
                  <a:pt x="11" y="339"/>
                  <a:pt x="9" y="341"/>
                  <a:pt x="6" y="341"/>
                </a:cubicBezTo>
                <a:cubicBezTo>
                  <a:pt x="3" y="341"/>
                  <a:pt x="0" y="339"/>
                  <a:pt x="0" y="336"/>
                </a:cubicBezTo>
                <a:lnTo>
                  <a:pt x="0" y="261"/>
                </a:lnTo>
                <a:cubicBezTo>
                  <a:pt x="0" y="258"/>
                  <a:pt x="3" y="256"/>
                  <a:pt x="6" y="256"/>
                </a:cubicBezTo>
                <a:cubicBezTo>
                  <a:pt x="9" y="256"/>
                  <a:pt x="11" y="258"/>
                  <a:pt x="11" y="261"/>
                </a:cubicBezTo>
                <a:close/>
                <a:moveTo>
                  <a:pt x="11" y="389"/>
                </a:moveTo>
                <a:lnTo>
                  <a:pt x="11" y="464"/>
                </a:lnTo>
                <a:cubicBezTo>
                  <a:pt x="11" y="467"/>
                  <a:pt x="9" y="469"/>
                  <a:pt x="6" y="469"/>
                </a:cubicBezTo>
                <a:cubicBezTo>
                  <a:pt x="3" y="469"/>
                  <a:pt x="0" y="467"/>
                  <a:pt x="0" y="464"/>
                </a:cubicBezTo>
                <a:lnTo>
                  <a:pt x="0" y="389"/>
                </a:lnTo>
                <a:cubicBezTo>
                  <a:pt x="0" y="386"/>
                  <a:pt x="3" y="384"/>
                  <a:pt x="6" y="384"/>
                </a:cubicBezTo>
                <a:cubicBezTo>
                  <a:pt x="9" y="384"/>
                  <a:pt x="11" y="386"/>
                  <a:pt x="11" y="389"/>
                </a:cubicBezTo>
                <a:close/>
                <a:moveTo>
                  <a:pt x="11" y="517"/>
                </a:moveTo>
                <a:lnTo>
                  <a:pt x="11" y="592"/>
                </a:lnTo>
                <a:cubicBezTo>
                  <a:pt x="11" y="595"/>
                  <a:pt x="9" y="597"/>
                  <a:pt x="6" y="597"/>
                </a:cubicBezTo>
                <a:cubicBezTo>
                  <a:pt x="3" y="597"/>
                  <a:pt x="0" y="595"/>
                  <a:pt x="0" y="592"/>
                </a:cubicBezTo>
                <a:lnTo>
                  <a:pt x="0" y="517"/>
                </a:lnTo>
                <a:cubicBezTo>
                  <a:pt x="0" y="514"/>
                  <a:pt x="3" y="512"/>
                  <a:pt x="6" y="512"/>
                </a:cubicBezTo>
                <a:cubicBezTo>
                  <a:pt x="9" y="512"/>
                  <a:pt x="11" y="514"/>
                  <a:pt x="11" y="517"/>
                </a:cubicBezTo>
                <a:close/>
                <a:moveTo>
                  <a:pt x="11" y="645"/>
                </a:moveTo>
                <a:lnTo>
                  <a:pt x="11" y="720"/>
                </a:lnTo>
                <a:cubicBezTo>
                  <a:pt x="11" y="723"/>
                  <a:pt x="9" y="725"/>
                  <a:pt x="6" y="725"/>
                </a:cubicBezTo>
                <a:cubicBezTo>
                  <a:pt x="3" y="725"/>
                  <a:pt x="0" y="723"/>
                  <a:pt x="0" y="720"/>
                </a:cubicBezTo>
                <a:lnTo>
                  <a:pt x="0" y="645"/>
                </a:lnTo>
                <a:cubicBezTo>
                  <a:pt x="0" y="642"/>
                  <a:pt x="3" y="640"/>
                  <a:pt x="6" y="640"/>
                </a:cubicBezTo>
                <a:cubicBezTo>
                  <a:pt x="9" y="640"/>
                  <a:pt x="11" y="642"/>
                  <a:pt x="11" y="645"/>
                </a:cubicBezTo>
                <a:close/>
                <a:moveTo>
                  <a:pt x="11" y="773"/>
                </a:moveTo>
                <a:lnTo>
                  <a:pt x="11" y="848"/>
                </a:lnTo>
                <a:cubicBezTo>
                  <a:pt x="11" y="851"/>
                  <a:pt x="9" y="853"/>
                  <a:pt x="6" y="853"/>
                </a:cubicBezTo>
                <a:cubicBezTo>
                  <a:pt x="3" y="853"/>
                  <a:pt x="0" y="851"/>
                  <a:pt x="0" y="848"/>
                </a:cubicBezTo>
                <a:lnTo>
                  <a:pt x="0" y="773"/>
                </a:lnTo>
                <a:cubicBezTo>
                  <a:pt x="0" y="770"/>
                  <a:pt x="3" y="768"/>
                  <a:pt x="6" y="768"/>
                </a:cubicBezTo>
                <a:cubicBezTo>
                  <a:pt x="9" y="768"/>
                  <a:pt x="11" y="770"/>
                  <a:pt x="11" y="773"/>
                </a:cubicBezTo>
                <a:close/>
                <a:moveTo>
                  <a:pt x="11" y="901"/>
                </a:moveTo>
                <a:lnTo>
                  <a:pt x="11" y="976"/>
                </a:lnTo>
                <a:cubicBezTo>
                  <a:pt x="11" y="979"/>
                  <a:pt x="9" y="981"/>
                  <a:pt x="6" y="981"/>
                </a:cubicBezTo>
                <a:cubicBezTo>
                  <a:pt x="3" y="981"/>
                  <a:pt x="0" y="979"/>
                  <a:pt x="0" y="976"/>
                </a:cubicBezTo>
                <a:lnTo>
                  <a:pt x="0" y="901"/>
                </a:lnTo>
                <a:cubicBezTo>
                  <a:pt x="0" y="898"/>
                  <a:pt x="3" y="896"/>
                  <a:pt x="6" y="896"/>
                </a:cubicBezTo>
                <a:cubicBezTo>
                  <a:pt x="9" y="896"/>
                  <a:pt x="11" y="898"/>
                  <a:pt x="11" y="901"/>
                </a:cubicBezTo>
                <a:close/>
                <a:moveTo>
                  <a:pt x="11" y="1029"/>
                </a:moveTo>
                <a:lnTo>
                  <a:pt x="11" y="1104"/>
                </a:lnTo>
                <a:cubicBezTo>
                  <a:pt x="11" y="1107"/>
                  <a:pt x="9" y="1109"/>
                  <a:pt x="6" y="1109"/>
                </a:cubicBezTo>
                <a:cubicBezTo>
                  <a:pt x="3" y="1109"/>
                  <a:pt x="0" y="1107"/>
                  <a:pt x="0" y="1104"/>
                </a:cubicBezTo>
                <a:lnTo>
                  <a:pt x="0" y="1029"/>
                </a:lnTo>
                <a:cubicBezTo>
                  <a:pt x="0" y="1026"/>
                  <a:pt x="3" y="1024"/>
                  <a:pt x="6" y="1024"/>
                </a:cubicBezTo>
                <a:cubicBezTo>
                  <a:pt x="9" y="1024"/>
                  <a:pt x="11" y="1026"/>
                  <a:pt x="11" y="1029"/>
                </a:cubicBezTo>
                <a:close/>
                <a:moveTo>
                  <a:pt x="11" y="1157"/>
                </a:moveTo>
                <a:lnTo>
                  <a:pt x="11" y="1232"/>
                </a:lnTo>
                <a:cubicBezTo>
                  <a:pt x="11" y="1235"/>
                  <a:pt x="9" y="1237"/>
                  <a:pt x="6" y="1237"/>
                </a:cubicBezTo>
                <a:cubicBezTo>
                  <a:pt x="3" y="1237"/>
                  <a:pt x="0" y="1235"/>
                  <a:pt x="0" y="1232"/>
                </a:cubicBezTo>
                <a:lnTo>
                  <a:pt x="0" y="1157"/>
                </a:lnTo>
                <a:cubicBezTo>
                  <a:pt x="0" y="1154"/>
                  <a:pt x="3" y="1152"/>
                  <a:pt x="6" y="1152"/>
                </a:cubicBezTo>
                <a:cubicBezTo>
                  <a:pt x="9" y="1152"/>
                  <a:pt x="11" y="1154"/>
                  <a:pt x="11" y="1157"/>
                </a:cubicBezTo>
                <a:close/>
                <a:moveTo>
                  <a:pt x="11" y="1285"/>
                </a:moveTo>
                <a:lnTo>
                  <a:pt x="11" y="1360"/>
                </a:lnTo>
                <a:cubicBezTo>
                  <a:pt x="11" y="1363"/>
                  <a:pt x="9" y="1365"/>
                  <a:pt x="6" y="1365"/>
                </a:cubicBezTo>
                <a:cubicBezTo>
                  <a:pt x="3" y="1365"/>
                  <a:pt x="0" y="1363"/>
                  <a:pt x="0" y="1360"/>
                </a:cubicBezTo>
                <a:lnTo>
                  <a:pt x="0" y="1285"/>
                </a:lnTo>
                <a:cubicBezTo>
                  <a:pt x="0" y="1282"/>
                  <a:pt x="3" y="1280"/>
                  <a:pt x="6" y="1280"/>
                </a:cubicBezTo>
                <a:cubicBezTo>
                  <a:pt x="9" y="1280"/>
                  <a:pt x="11" y="1282"/>
                  <a:pt x="11" y="1285"/>
                </a:cubicBezTo>
                <a:close/>
                <a:moveTo>
                  <a:pt x="11" y="1413"/>
                </a:moveTo>
                <a:lnTo>
                  <a:pt x="11" y="1488"/>
                </a:lnTo>
                <a:cubicBezTo>
                  <a:pt x="11" y="1491"/>
                  <a:pt x="9" y="1493"/>
                  <a:pt x="6" y="1493"/>
                </a:cubicBezTo>
                <a:cubicBezTo>
                  <a:pt x="3" y="1493"/>
                  <a:pt x="0" y="1491"/>
                  <a:pt x="0" y="1488"/>
                </a:cubicBezTo>
                <a:lnTo>
                  <a:pt x="0" y="1413"/>
                </a:lnTo>
                <a:cubicBezTo>
                  <a:pt x="0" y="1410"/>
                  <a:pt x="3" y="1408"/>
                  <a:pt x="6" y="1408"/>
                </a:cubicBezTo>
                <a:cubicBezTo>
                  <a:pt x="9" y="1408"/>
                  <a:pt x="11" y="1410"/>
                  <a:pt x="11" y="1413"/>
                </a:cubicBezTo>
                <a:close/>
                <a:moveTo>
                  <a:pt x="11" y="1541"/>
                </a:moveTo>
                <a:lnTo>
                  <a:pt x="11" y="1616"/>
                </a:lnTo>
                <a:cubicBezTo>
                  <a:pt x="11" y="1619"/>
                  <a:pt x="9" y="1621"/>
                  <a:pt x="6" y="1621"/>
                </a:cubicBezTo>
                <a:cubicBezTo>
                  <a:pt x="3" y="1621"/>
                  <a:pt x="0" y="1619"/>
                  <a:pt x="0" y="1616"/>
                </a:cubicBezTo>
                <a:lnTo>
                  <a:pt x="0" y="1541"/>
                </a:lnTo>
                <a:cubicBezTo>
                  <a:pt x="0" y="1538"/>
                  <a:pt x="3" y="1536"/>
                  <a:pt x="6" y="1536"/>
                </a:cubicBezTo>
                <a:cubicBezTo>
                  <a:pt x="9" y="1536"/>
                  <a:pt x="11" y="1538"/>
                  <a:pt x="11" y="1541"/>
                </a:cubicBezTo>
                <a:close/>
                <a:moveTo>
                  <a:pt x="11" y="1669"/>
                </a:moveTo>
                <a:lnTo>
                  <a:pt x="11" y="1744"/>
                </a:lnTo>
                <a:cubicBezTo>
                  <a:pt x="11" y="1747"/>
                  <a:pt x="9" y="1749"/>
                  <a:pt x="6" y="1749"/>
                </a:cubicBezTo>
                <a:cubicBezTo>
                  <a:pt x="3" y="1749"/>
                  <a:pt x="0" y="1747"/>
                  <a:pt x="0" y="1744"/>
                </a:cubicBezTo>
                <a:lnTo>
                  <a:pt x="0" y="1669"/>
                </a:lnTo>
                <a:cubicBezTo>
                  <a:pt x="0" y="1666"/>
                  <a:pt x="3" y="1664"/>
                  <a:pt x="6" y="1664"/>
                </a:cubicBezTo>
                <a:cubicBezTo>
                  <a:pt x="9" y="1664"/>
                  <a:pt x="11" y="1666"/>
                  <a:pt x="11" y="1669"/>
                </a:cubicBezTo>
                <a:close/>
                <a:moveTo>
                  <a:pt x="11" y="1797"/>
                </a:moveTo>
                <a:lnTo>
                  <a:pt x="11" y="1872"/>
                </a:lnTo>
                <a:cubicBezTo>
                  <a:pt x="11" y="1875"/>
                  <a:pt x="9" y="1877"/>
                  <a:pt x="6" y="1877"/>
                </a:cubicBezTo>
                <a:cubicBezTo>
                  <a:pt x="3" y="1877"/>
                  <a:pt x="0" y="1875"/>
                  <a:pt x="0" y="1872"/>
                </a:cubicBezTo>
                <a:lnTo>
                  <a:pt x="0" y="1797"/>
                </a:lnTo>
                <a:cubicBezTo>
                  <a:pt x="0" y="1794"/>
                  <a:pt x="3" y="1792"/>
                  <a:pt x="6" y="1792"/>
                </a:cubicBezTo>
                <a:cubicBezTo>
                  <a:pt x="9" y="1792"/>
                  <a:pt x="11" y="1794"/>
                  <a:pt x="11" y="1797"/>
                </a:cubicBezTo>
                <a:close/>
                <a:moveTo>
                  <a:pt x="11" y="1925"/>
                </a:moveTo>
                <a:lnTo>
                  <a:pt x="11" y="2000"/>
                </a:lnTo>
                <a:cubicBezTo>
                  <a:pt x="11" y="2003"/>
                  <a:pt x="9" y="2005"/>
                  <a:pt x="6" y="2005"/>
                </a:cubicBezTo>
                <a:cubicBezTo>
                  <a:pt x="3" y="2005"/>
                  <a:pt x="0" y="2003"/>
                  <a:pt x="0" y="2000"/>
                </a:cubicBezTo>
                <a:lnTo>
                  <a:pt x="0" y="1925"/>
                </a:lnTo>
                <a:cubicBezTo>
                  <a:pt x="0" y="1922"/>
                  <a:pt x="3" y="1920"/>
                  <a:pt x="6" y="1920"/>
                </a:cubicBezTo>
                <a:cubicBezTo>
                  <a:pt x="9" y="1920"/>
                  <a:pt x="11" y="1922"/>
                  <a:pt x="11" y="1925"/>
                </a:cubicBezTo>
                <a:close/>
                <a:moveTo>
                  <a:pt x="11" y="2053"/>
                </a:moveTo>
                <a:lnTo>
                  <a:pt x="11" y="2128"/>
                </a:lnTo>
                <a:cubicBezTo>
                  <a:pt x="11" y="2131"/>
                  <a:pt x="9" y="2133"/>
                  <a:pt x="6" y="2133"/>
                </a:cubicBezTo>
                <a:cubicBezTo>
                  <a:pt x="3" y="2133"/>
                  <a:pt x="0" y="2131"/>
                  <a:pt x="0" y="2128"/>
                </a:cubicBezTo>
                <a:lnTo>
                  <a:pt x="0" y="2053"/>
                </a:lnTo>
                <a:cubicBezTo>
                  <a:pt x="0" y="2050"/>
                  <a:pt x="3" y="2048"/>
                  <a:pt x="6" y="2048"/>
                </a:cubicBezTo>
                <a:cubicBezTo>
                  <a:pt x="9" y="2048"/>
                  <a:pt x="11" y="2050"/>
                  <a:pt x="11" y="2053"/>
                </a:cubicBezTo>
                <a:close/>
                <a:moveTo>
                  <a:pt x="11" y="2181"/>
                </a:moveTo>
                <a:lnTo>
                  <a:pt x="11" y="2256"/>
                </a:lnTo>
                <a:cubicBezTo>
                  <a:pt x="11" y="2259"/>
                  <a:pt x="9" y="2261"/>
                  <a:pt x="6" y="2261"/>
                </a:cubicBezTo>
                <a:cubicBezTo>
                  <a:pt x="3" y="2261"/>
                  <a:pt x="0" y="2259"/>
                  <a:pt x="0" y="2256"/>
                </a:cubicBezTo>
                <a:lnTo>
                  <a:pt x="0" y="2181"/>
                </a:lnTo>
                <a:cubicBezTo>
                  <a:pt x="0" y="2178"/>
                  <a:pt x="3" y="2176"/>
                  <a:pt x="6" y="2176"/>
                </a:cubicBezTo>
                <a:cubicBezTo>
                  <a:pt x="9" y="2176"/>
                  <a:pt x="11" y="2178"/>
                  <a:pt x="11" y="2181"/>
                </a:cubicBezTo>
                <a:close/>
                <a:moveTo>
                  <a:pt x="11" y="2309"/>
                </a:moveTo>
                <a:lnTo>
                  <a:pt x="11" y="2384"/>
                </a:lnTo>
                <a:cubicBezTo>
                  <a:pt x="11" y="2387"/>
                  <a:pt x="9" y="2389"/>
                  <a:pt x="6" y="2389"/>
                </a:cubicBezTo>
                <a:cubicBezTo>
                  <a:pt x="3" y="2389"/>
                  <a:pt x="0" y="2387"/>
                  <a:pt x="0" y="2384"/>
                </a:cubicBezTo>
                <a:lnTo>
                  <a:pt x="0" y="2309"/>
                </a:lnTo>
                <a:cubicBezTo>
                  <a:pt x="0" y="2306"/>
                  <a:pt x="3" y="2304"/>
                  <a:pt x="6" y="2304"/>
                </a:cubicBezTo>
                <a:cubicBezTo>
                  <a:pt x="9" y="2304"/>
                  <a:pt x="11" y="2306"/>
                  <a:pt x="11" y="2309"/>
                </a:cubicBezTo>
                <a:close/>
                <a:moveTo>
                  <a:pt x="11" y="2437"/>
                </a:moveTo>
                <a:lnTo>
                  <a:pt x="11" y="2512"/>
                </a:lnTo>
                <a:cubicBezTo>
                  <a:pt x="11" y="2515"/>
                  <a:pt x="9" y="2517"/>
                  <a:pt x="6" y="2517"/>
                </a:cubicBezTo>
                <a:cubicBezTo>
                  <a:pt x="3" y="2517"/>
                  <a:pt x="0" y="2515"/>
                  <a:pt x="0" y="2512"/>
                </a:cubicBezTo>
                <a:lnTo>
                  <a:pt x="0" y="2437"/>
                </a:lnTo>
                <a:cubicBezTo>
                  <a:pt x="0" y="2434"/>
                  <a:pt x="3" y="2432"/>
                  <a:pt x="6" y="2432"/>
                </a:cubicBezTo>
                <a:cubicBezTo>
                  <a:pt x="9" y="2432"/>
                  <a:pt x="11" y="2434"/>
                  <a:pt x="11" y="2437"/>
                </a:cubicBezTo>
                <a:close/>
                <a:moveTo>
                  <a:pt x="11" y="2565"/>
                </a:moveTo>
                <a:lnTo>
                  <a:pt x="11" y="2640"/>
                </a:lnTo>
                <a:cubicBezTo>
                  <a:pt x="11" y="2643"/>
                  <a:pt x="9" y="2645"/>
                  <a:pt x="6" y="2645"/>
                </a:cubicBezTo>
                <a:cubicBezTo>
                  <a:pt x="3" y="2645"/>
                  <a:pt x="0" y="2643"/>
                  <a:pt x="0" y="2640"/>
                </a:cubicBezTo>
                <a:lnTo>
                  <a:pt x="0" y="2565"/>
                </a:lnTo>
                <a:cubicBezTo>
                  <a:pt x="0" y="2562"/>
                  <a:pt x="3" y="2560"/>
                  <a:pt x="6" y="2560"/>
                </a:cubicBezTo>
                <a:cubicBezTo>
                  <a:pt x="9" y="2560"/>
                  <a:pt x="11" y="2562"/>
                  <a:pt x="11" y="2565"/>
                </a:cubicBezTo>
                <a:close/>
                <a:moveTo>
                  <a:pt x="11" y="2693"/>
                </a:moveTo>
                <a:lnTo>
                  <a:pt x="11" y="2768"/>
                </a:lnTo>
                <a:cubicBezTo>
                  <a:pt x="11" y="2771"/>
                  <a:pt x="9" y="2773"/>
                  <a:pt x="6" y="2773"/>
                </a:cubicBezTo>
                <a:cubicBezTo>
                  <a:pt x="3" y="2773"/>
                  <a:pt x="0" y="2771"/>
                  <a:pt x="0" y="2768"/>
                </a:cubicBezTo>
                <a:lnTo>
                  <a:pt x="0" y="2693"/>
                </a:lnTo>
                <a:cubicBezTo>
                  <a:pt x="0" y="2690"/>
                  <a:pt x="3" y="2688"/>
                  <a:pt x="6" y="2688"/>
                </a:cubicBezTo>
                <a:cubicBezTo>
                  <a:pt x="9" y="2688"/>
                  <a:pt x="11" y="2690"/>
                  <a:pt x="11" y="2693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Rectangle 53">
            <a:extLst>
              <a:ext uri="{FF2B5EF4-FFF2-40B4-BE49-F238E27FC236}">
                <a16:creationId xmlns:a16="http://schemas.microsoft.com/office/drawing/2014/main" id="{E661A5C2-D52B-EF9A-F6B2-E8311357A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4576636"/>
            <a:ext cx="36512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54">
            <a:extLst>
              <a:ext uri="{FF2B5EF4-FFF2-40B4-BE49-F238E27FC236}">
                <a16:creationId xmlns:a16="http://schemas.microsoft.com/office/drawing/2014/main" id="{09F03307-D517-D764-952A-3041358BD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525" y="5381498"/>
            <a:ext cx="36512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55">
            <a:extLst>
              <a:ext uri="{FF2B5EF4-FFF2-40B4-BE49-F238E27FC236}">
                <a16:creationId xmlns:a16="http://schemas.microsoft.com/office/drawing/2014/main" id="{043DE1CC-B56F-F4E8-A1EC-B2230C07E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8325" y="4259136"/>
            <a:ext cx="331788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Rectangle 56">
            <a:extLst>
              <a:ext uri="{FF2B5EF4-FFF2-40B4-BE49-F238E27FC236}">
                <a16:creationId xmlns:a16="http://schemas.microsoft.com/office/drawing/2014/main" id="{134B95DA-2457-1B6D-43D5-A183C0047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000" y="4335336"/>
            <a:ext cx="2555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NDPA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57">
            <a:extLst>
              <a:ext uri="{FF2B5EF4-FFF2-40B4-BE49-F238E27FC236}">
                <a16:creationId xmlns:a16="http://schemas.microsoft.com/office/drawing/2014/main" id="{8348FE66-5792-4782-190F-8CD0706FA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6788" y="5059236"/>
            <a:ext cx="333375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Rectangle 58">
            <a:extLst>
              <a:ext uri="{FF2B5EF4-FFF2-40B4-BE49-F238E27FC236}">
                <a16:creationId xmlns:a16="http://schemas.microsoft.com/office/drawing/2014/main" id="{C04F4EE8-6B1C-11E8-89D4-8B6356989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0" y="5135436"/>
            <a:ext cx="19843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59">
            <a:extLst>
              <a:ext uri="{FF2B5EF4-FFF2-40B4-BE49-F238E27FC236}">
                <a16:creationId xmlns:a16="http://schemas.microsoft.com/office/drawing/2014/main" id="{7894C87F-B5FD-2E9B-C7DA-2CE90B2BD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4525836"/>
            <a:ext cx="265113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60">
            <a:extLst>
              <a:ext uri="{FF2B5EF4-FFF2-40B4-BE49-F238E27FC236}">
                <a16:creationId xmlns:a16="http://schemas.microsoft.com/office/drawing/2014/main" id="{49187B6C-3764-A483-08BD-6156341F5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7850" y="4602036"/>
            <a:ext cx="1555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CSI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61">
            <a:extLst>
              <a:ext uri="{FF2B5EF4-FFF2-40B4-BE49-F238E27FC236}">
                <a16:creationId xmlns:a16="http://schemas.microsoft.com/office/drawing/2014/main" id="{2CB8DD06-8872-0925-B980-A4311A6BA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6838" y="4260723"/>
            <a:ext cx="331788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Rectangle 62">
            <a:extLst>
              <a:ext uri="{FF2B5EF4-FFF2-40B4-BE49-F238E27FC236}">
                <a16:creationId xmlns:a16="http://schemas.microsoft.com/office/drawing/2014/main" id="{B52CD7BD-2B92-C474-613A-963584108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6213" y="4336923"/>
            <a:ext cx="22066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BFRP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Line 63">
            <a:extLst>
              <a:ext uri="{FF2B5EF4-FFF2-40B4-BE49-F238E27FC236}">
                <a16:creationId xmlns:a16="http://schemas.microsoft.com/office/drawing/2014/main" id="{1609F083-8DB8-C022-BAB5-306F3E8B8FF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40188" y="4163886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64">
            <a:extLst>
              <a:ext uri="{FF2B5EF4-FFF2-40B4-BE49-F238E27FC236}">
                <a16:creationId xmlns:a16="http://schemas.microsoft.com/office/drawing/2014/main" id="{31230EFC-92BE-7EE8-913F-3A3689AF42B4}"/>
              </a:ext>
            </a:extLst>
          </p:cNvPr>
          <p:cNvSpPr>
            <a:spLocks/>
          </p:cNvSpPr>
          <p:nvPr/>
        </p:nvSpPr>
        <p:spPr bwMode="auto">
          <a:xfrm>
            <a:off x="4189413" y="4140073"/>
            <a:ext cx="50800" cy="49213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50"/>
                  <a:pt x="12" y="23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Line 65">
            <a:extLst>
              <a:ext uri="{FF2B5EF4-FFF2-40B4-BE49-F238E27FC236}">
                <a16:creationId xmlns:a16="http://schemas.microsoft.com/office/drawing/2014/main" id="{B43F1C6D-5BAA-B182-DB67-3F684F7580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4163886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Freeform 66">
            <a:extLst>
              <a:ext uri="{FF2B5EF4-FFF2-40B4-BE49-F238E27FC236}">
                <a16:creationId xmlns:a16="http://schemas.microsoft.com/office/drawing/2014/main" id="{39BE154C-D83A-E758-034F-511A37FDB053}"/>
              </a:ext>
            </a:extLst>
          </p:cNvPr>
          <p:cNvSpPr>
            <a:spLocks/>
          </p:cNvSpPr>
          <p:nvPr/>
        </p:nvSpPr>
        <p:spPr bwMode="auto">
          <a:xfrm>
            <a:off x="4305300" y="4140073"/>
            <a:ext cx="49213" cy="49213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3"/>
                  <a:pt x="61" y="50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Line 67">
            <a:extLst>
              <a:ext uri="{FF2B5EF4-FFF2-40B4-BE49-F238E27FC236}">
                <a16:creationId xmlns:a16="http://schemas.microsoft.com/office/drawing/2014/main" id="{04968955-B60F-6962-3085-50202ABA0B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40213" y="4130548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Line 68">
            <a:extLst>
              <a:ext uri="{FF2B5EF4-FFF2-40B4-BE49-F238E27FC236}">
                <a16:creationId xmlns:a16="http://schemas.microsoft.com/office/drawing/2014/main" id="{7B96ABE6-15A0-6D8C-3720-9C35EB5C29A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6888" y="4130548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Rectangle 69">
            <a:extLst>
              <a:ext uri="{FF2B5EF4-FFF2-40B4-BE49-F238E27FC236}">
                <a16:creationId xmlns:a16="http://schemas.microsoft.com/office/drawing/2014/main" id="{0A996211-3818-BEA2-139B-18DBF2F81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4028948"/>
            <a:ext cx="1873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Line 70">
            <a:extLst>
              <a:ext uri="{FF2B5EF4-FFF2-40B4-BE49-F238E27FC236}">
                <a16:creationId xmlns:a16="http://schemas.microsoft.com/office/drawing/2014/main" id="{43EB274A-3641-C943-B8CA-D5E508CBF6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41675" y="4859211"/>
            <a:ext cx="160338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Freeform 71">
            <a:extLst>
              <a:ext uri="{FF2B5EF4-FFF2-40B4-BE49-F238E27FC236}">
                <a16:creationId xmlns:a16="http://schemas.microsoft.com/office/drawing/2014/main" id="{436B57BE-D586-4E1E-AF0E-DC62FD97D8B9}"/>
              </a:ext>
            </a:extLst>
          </p:cNvPr>
          <p:cNvSpPr>
            <a:spLocks/>
          </p:cNvSpPr>
          <p:nvPr/>
        </p:nvSpPr>
        <p:spPr bwMode="auto">
          <a:xfrm>
            <a:off x="3390900" y="4833811"/>
            <a:ext cx="49213" cy="50800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50"/>
                  <a:pt x="12" y="23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Line 72">
            <a:extLst>
              <a:ext uri="{FF2B5EF4-FFF2-40B4-BE49-F238E27FC236}">
                <a16:creationId xmlns:a16="http://schemas.microsoft.com/office/drawing/2014/main" id="{BEADD420-5E74-8DEF-49C5-CE98739EEA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43300" y="4859211"/>
            <a:ext cx="163513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Freeform 73">
            <a:extLst>
              <a:ext uri="{FF2B5EF4-FFF2-40B4-BE49-F238E27FC236}">
                <a16:creationId xmlns:a16="http://schemas.microsoft.com/office/drawing/2014/main" id="{6201EAEB-C620-DCFC-5410-93ED33DEFD3A}"/>
              </a:ext>
            </a:extLst>
          </p:cNvPr>
          <p:cNvSpPr>
            <a:spLocks/>
          </p:cNvSpPr>
          <p:nvPr/>
        </p:nvSpPr>
        <p:spPr bwMode="auto">
          <a:xfrm>
            <a:off x="3505200" y="4833811"/>
            <a:ext cx="50800" cy="50800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3"/>
                  <a:pt x="61" y="50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Line 74">
            <a:extLst>
              <a:ext uri="{FF2B5EF4-FFF2-40B4-BE49-F238E27FC236}">
                <a16:creationId xmlns:a16="http://schemas.microsoft.com/office/drawing/2014/main" id="{42D2B5B1-0D18-E288-C01B-2E72733A5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0113" y="4825873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Line 75">
            <a:extLst>
              <a:ext uri="{FF2B5EF4-FFF2-40B4-BE49-F238E27FC236}">
                <a16:creationId xmlns:a16="http://schemas.microsoft.com/office/drawing/2014/main" id="{58F87DB7-8E87-6DC1-5051-CAD1FED82E5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6788" y="4825873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Rectangle 76">
            <a:extLst>
              <a:ext uri="{FF2B5EF4-FFF2-40B4-BE49-F238E27FC236}">
                <a16:creationId xmlns:a16="http://schemas.microsoft.com/office/drawing/2014/main" id="{FE4EED78-FA87-9E27-A9EA-1154DFF21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0" y="4730623"/>
            <a:ext cx="18891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2" name="Line 77">
            <a:extLst>
              <a:ext uri="{FF2B5EF4-FFF2-40B4-BE49-F238E27FC236}">
                <a16:creationId xmlns:a16="http://schemas.microsoft.com/office/drawing/2014/main" id="{4F8C1654-7C53-7509-CF75-F33B33C50A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0138" y="4933823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Freeform 78">
            <a:extLst>
              <a:ext uri="{FF2B5EF4-FFF2-40B4-BE49-F238E27FC236}">
                <a16:creationId xmlns:a16="http://schemas.microsoft.com/office/drawing/2014/main" id="{F66EDE9B-282D-3C3A-2AD1-A322BB80D52A}"/>
              </a:ext>
            </a:extLst>
          </p:cNvPr>
          <p:cNvSpPr>
            <a:spLocks/>
          </p:cNvSpPr>
          <p:nvPr/>
        </p:nvSpPr>
        <p:spPr bwMode="auto">
          <a:xfrm>
            <a:off x="3789363" y="4908423"/>
            <a:ext cx="50800" cy="49213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49"/>
                  <a:pt x="12" y="23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Line 79">
            <a:extLst>
              <a:ext uri="{FF2B5EF4-FFF2-40B4-BE49-F238E27FC236}">
                <a16:creationId xmlns:a16="http://schemas.microsoft.com/office/drawing/2014/main" id="{A1338108-1B4C-CCA5-6118-EEE642D6ED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43350" y="4933823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80">
            <a:extLst>
              <a:ext uri="{FF2B5EF4-FFF2-40B4-BE49-F238E27FC236}">
                <a16:creationId xmlns:a16="http://schemas.microsoft.com/office/drawing/2014/main" id="{8DE263DB-9005-CE2D-1029-0FBC6DC84C46}"/>
              </a:ext>
            </a:extLst>
          </p:cNvPr>
          <p:cNvSpPr>
            <a:spLocks/>
          </p:cNvSpPr>
          <p:nvPr/>
        </p:nvSpPr>
        <p:spPr bwMode="auto">
          <a:xfrm>
            <a:off x="3905250" y="4908423"/>
            <a:ext cx="49213" cy="49213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3"/>
                  <a:pt x="61" y="49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Line 81">
            <a:extLst>
              <a:ext uri="{FF2B5EF4-FFF2-40B4-BE49-F238E27FC236}">
                <a16:creationId xmlns:a16="http://schemas.microsoft.com/office/drawing/2014/main" id="{D2832C53-2476-B961-15AE-BBD14F7C512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40163" y="4900486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Line 82">
            <a:extLst>
              <a:ext uri="{FF2B5EF4-FFF2-40B4-BE49-F238E27FC236}">
                <a16:creationId xmlns:a16="http://schemas.microsoft.com/office/drawing/2014/main" id="{098BD0C5-9D9D-A380-AE0F-0647A4029C4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6838" y="4900486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Rectangle 83">
            <a:extLst>
              <a:ext uri="{FF2B5EF4-FFF2-40B4-BE49-F238E27FC236}">
                <a16:creationId xmlns:a16="http://schemas.microsoft.com/office/drawing/2014/main" id="{9F6B2928-F620-755B-D904-E1F07A145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8413" y="4797298"/>
            <a:ext cx="18891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" name="Rectangle 84">
            <a:extLst>
              <a:ext uri="{FF2B5EF4-FFF2-40B4-BE49-F238E27FC236}">
                <a16:creationId xmlns:a16="http://schemas.microsoft.com/office/drawing/2014/main" id="{038F579F-A9A1-DAA1-BD39-B6E6EA4BD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7088" y="5059236"/>
            <a:ext cx="333375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Rectangle 85">
            <a:extLst>
              <a:ext uri="{FF2B5EF4-FFF2-40B4-BE49-F238E27FC236}">
                <a16:creationId xmlns:a16="http://schemas.microsoft.com/office/drawing/2014/main" id="{A6460662-ADBD-E8A4-2C9C-31FFDAE10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3763" y="5135436"/>
            <a:ext cx="2555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NDPA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1" name="Rectangle 86">
            <a:extLst>
              <a:ext uri="{FF2B5EF4-FFF2-40B4-BE49-F238E27FC236}">
                <a16:creationId xmlns:a16="http://schemas.microsoft.com/office/drawing/2014/main" id="{673CF05F-EA44-25DA-373F-27ECD33CA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5550" y="5059236"/>
            <a:ext cx="333375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Rectangle 87">
            <a:extLst>
              <a:ext uri="{FF2B5EF4-FFF2-40B4-BE49-F238E27FC236}">
                <a16:creationId xmlns:a16="http://schemas.microsoft.com/office/drawing/2014/main" id="{0DE28C53-BDEC-1A40-87CF-7D945A7B7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213" y="5135436"/>
            <a:ext cx="19843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" name="Rectangle 88">
            <a:extLst>
              <a:ext uri="{FF2B5EF4-FFF2-40B4-BE49-F238E27FC236}">
                <a16:creationId xmlns:a16="http://schemas.microsoft.com/office/drawing/2014/main" id="{C5264DAD-3783-169C-E8AD-F2740F852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4063" y="5325936"/>
            <a:ext cx="266700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Rectangle 89">
            <a:extLst>
              <a:ext uri="{FF2B5EF4-FFF2-40B4-BE49-F238E27FC236}">
                <a16:creationId xmlns:a16="http://schemas.microsoft.com/office/drawing/2014/main" id="{5F0B2BE3-FF32-3842-C0F3-D2348616A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6613" y="5402136"/>
            <a:ext cx="1555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CSI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" name="Line 90">
            <a:extLst>
              <a:ext uri="{FF2B5EF4-FFF2-40B4-BE49-F238E27FC236}">
                <a16:creationId xmlns:a16="http://schemas.microsoft.com/office/drawing/2014/main" id="{BADE3F64-697D-197D-1D28-ECC5E503B1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2025" y="4929061"/>
            <a:ext cx="160338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Freeform 91">
            <a:extLst>
              <a:ext uri="{FF2B5EF4-FFF2-40B4-BE49-F238E27FC236}">
                <a16:creationId xmlns:a16="http://schemas.microsoft.com/office/drawing/2014/main" id="{98CA01CF-FE0D-E1B9-525E-D5B956ACB3B6}"/>
              </a:ext>
            </a:extLst>
          </p:cNvPr>
          <p:cNvSpPr>
            <a:spLocks/>
          </p:cNvSpPr>
          <p:nvPr/>
        </p:nvSpPr>
        <p:spPr bwMode="auto">
          <a:xfrm>
            <a:off x="4921250" y="4903661"/>
            <a:ext cx="49213" cy="49213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50"/>
                  <a:pt x="12" y="23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Line 92">
            <a:extLst>
              <a:ext uri="{FF2B5EF4-FFF2-40B4-BE49-F238E27FC236}">
                <a16:creationId xmlns:a16="http://schemas.microsoft.com/office/drawing/2014/main" id="{4294D94B-8EDD-3669-E4DB-222FEFD4F5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73650" y="4929061"/>
            <a:ext cx="163513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Freeform 93">
            <a:extLst>
              <a:ext uri="{FF2B5EF4-FFF2-40B4-BE49-F238E27FC236}">
                <a16:creationId xmlns:a16="http://schemas.microsoft.com/office/drawing/2014/main" id="{3878EA34-F40C-DB76-5404-50224B8684CD}"/>
              </a:ext>
            </a:extLst>
          </p:cNvPr>
          <p:cNvSpPr>
            <a:spLocks/>
          </p:cNvSpPr>
          <p:nvPr/>
        </p:nvSpPr>
        <p:spPr bwMode="auto">
          <a:xfrm>
            <a:off x="5035550" y="4903661"/>
            <a:ext cx="50800" cy="49213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3"/>
                  <a:pt x="61" y="50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Line 94">
            <a:extLst>
              <a:ext uri="{FF2B5EF4-FFF2-40B4-BE49-F238E27FC236}">
                <a16:creationId xmlns:a16="http://schemas.microsoft.com/office/drawing/2014/main" id="{37B3F269-F58D-B8D2-FFAC-D3977CD052B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0463" y="4895723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Line 95">
            <a:extLst>
              <a:ext uri="{FF2B5EF4-FFF2-40B4-BE49-F238E27FC236}">
                <a16:creationId xmlns:a16="http://schemas.microsoft.com/office/drawing/2014/main" id="{9EBF1F72-6EEB-DD7A-9474-25E6138F6002}"/>
              </a:ext>
            </a:extLst>
          </p:cNvPr>
          <p:cNvSpPr>
            <a:spLocks noChangeShapeType="1"/>
          </p:cNvSpPr>
          <p:nvPr/>
        </p:nvSpPr>
        <p:spPr bwMode="auto">
          <a:xfrm>
            <a:off x="5037138" y="4895723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Rectangle 96">
            <a:extLst>
              <a:ext uri="{FF2B5EF4-FFF2-40B4-BE49-F238E27FC236}">
                <a16:creationId xmlns:a16="http://schemas.microsoft.com/office/drawing/2014/main" id="{6E101A6A-0B43-D437-30C3-59ADD3F69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0300" y="4792536"/>
            <a:ext cx="18891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2" name="Line 97">
            <a:extLst>
              <a:ext uri="{FF2B5EF4-FFF2-40B4-BE49-F238E27FC236}">
                <a16:creationId xmlns:a16="http://schemas.microsoft.com/office/drawing/2014/main" id="{70BB0EC7-7158-43C6-509E-A2EE269A4B0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70488" y="4862386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Freeform 98">
            <a:extLst>
              <a:ext uri="{FF2B5EF4-FFF2-40B4-BE49-F238E27FC236}">
                <a16:creationId xmlns:a16="http://schemas.microsoft.com/office/drawing/2014/main" id="{A3C47FEC-73F9-D440-B151-606EC3AF67CA}"/>
              </a:ext>
            </a:extLst>
          </p:cNvPr>
          <p:cNvSpPr>
            <a:spLocks/>
          </p:cNvSpPr>
          <p:nvPr/>
        </p:nvSpPr>
        <p:spPr bwMode="auto">
          <a:xfrm>
            <a:off x="5319713" y="4836986"/>
            <a:ext cx="50800" cy="49213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50"/>
                  <a:pt x="12" y="23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Line 99">
            <a:extLst>
              <a:ext uri="{FF2B5EF4-FFF2-40B4-BE49-F238E27FC236}">
                <a16:creationId xmlns:a16="http://schemas.microsoft.com/office/drawing/2014/main" id="{146C6BC0-E6BE-98B1-25F1-7A0370D16C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73700" y="4862386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Freeform 100">
            <a:extLst>
              <a:ext uri="{FF2B5EF4-FFF2-40B4-BE49-F238E27FC236}">
                <a16:creationId xmlns:a16="http://schemas.microsoft.com/office/drawing/2014/main" id="{309F577A-FA64-56D9-6452-0B6AE690944B}"/>
              </a:ext>
            </a:extLst>
          </p:cNvPr>
          <p:cNvSpPr>
            <a:spLocks/>
          </p:cNvSpPr>
          <p:nvPr/>
        </p:nvSpPr>
        <p:spPr bwMode="auto">
          <a:xfrm>
            <a:off x="5435600" y="4836986"/>
            <a:ext cx="49213" cy="49213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3"/>
                  <a:pt x="61" y="50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Line 101">
            <a:extLst>
              <a:ext uri="{FF2B5EF4-FFF2-40B4-BE49-F238E27FC236}">
                <a16:creationId xmlns:a16="http://schemas.microsoft.com/office/drawing/2014/main" id="{EF635B20-4BAE-6150-5D79-9DF5C0EC1C5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70513" y="4829048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" name="Line 102">
            <a:extLst>
              <a:ext uri="{FF2B5EF4-FFF2-40B4-BE49-F238E27FC236}">
                <a16:creationId xmlns:a16="http://schemas.microsoft.com/office/drawing/2014/main" id="{B3B4369A-8E1C-00A9-AE8C-7EE7A9DE8375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7188" y="4829048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Rectangle 103">
            <a:extLst>
              <a:ext uri="{FF2B5EF4-FFF2-40B4-BE49-F238E27FC236}">
                <a16:creationId xmlns:a16="http://schemas.microsoft.com/office/drawing/2014/main" id="{67DCAF86-4468-F492-6783-25DA40813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8763" y="4725861"/>
            <a:ext cx="18891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9" name="Rectangle 104">
            <a:extLst>
              <a:ext uri="{FF2B5EF4-FFF2-40B4-BE49-F238E27FC236}">
                <a16:creationId xmlns:a16="http://schemas.microsoft.com/office/drawing/2014/main" id="{23C94794-3CC0-9352-7503-9CE3D7B6E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5059236"/>
            <a:ext cx="331788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Rectangle 105">
            <a:extLst>
              <a:ext uri="{FF2B5EF4-FFF2-40B4-BE49-F238E27FC236}">
                <a16:creationId xmlns:a16="http://schemas.microsoft.com/office/drawing/2014/main" id="{3D5E0BC5-8FCA-513D-E49B-C04C66925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027" y="5135436"/>
            <a:ext cx="2222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BFRP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1" name="Line 106">
            <a:extLst>
              <a:ext uri="{FF2B5EF4-FFF2-40B4-BE49-F238E27FC236}">
                <a16:creationId xmlns:a16="http://schemas.microsoft.com/office/drawing/2014/main" id="{DF23A345-C441-0E2E-7583-39C0063DBF1C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8950" y="4929061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Freeform 107">
            <a:extLst>
              <a:ext uri="{FF2B5EF4-FFF2-40B4-BE49-F238E27FC236}">
                <a16:creationId xmlns:a16="http://schemas.microsoft.com/office/drawing/2014/main" id="{7748F280-2947-FB2E-D757-FE34247016F2}"/>
              </a:ext>
            </a:extLst>
          </p:cNvPr>
          <p:cNvSpPr>
            <a:spLocks/>
          </p:cNvSpPr>
          <p:nvPr/>
        </p:nvSpPr>
        <p:spPr bwMode="auto">
          <a:xfrm>
            <a:off x="5718175" y="4903661"/>
            <a:ext cx="50800" cy="49213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50"/>
                  <a:pt x="12" y="23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Line 108">
            <a:extLst>
              <a:ext uri="{FF2B5EF4-FFF2-40B4-BE49-F238E27FC236}">
                <a16:creationId xmlns:a16="http://schemas.microsoft.com/office/drawing/2014/main" id="{BC459FF6-0FA2-8319-C4CA-4929442BFA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72163" y="4929061"/>
            <a:ext cx="163513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Freeform 109">
            <a:extLst>
              <a:ext uri="{FF2B5EF4-FFF2-40B4-BE49-F238E27FC236}">
                <a16:creationId xmlns:a16="http://schemas.microsoft.com/office/drawing/2014/main" id="{1AB148DB-9620-09D7-FB75-CB8EB152151D}"/>
              </a:ext>
            </a:extLst>
          </p:cNvPr>
          <p:cNvSpPr>
            <a:spLocks/>
          </p:cNvSpPr>
          <p:nvPr/>
        </p:nvSpPr>
        <p:spPr bwMode="auto">
          <a:xfrm>
            <a:off x="5834063" y="4903661"/>
            <a:ext cx="49213" cy="49213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3"/>
                  <a:pt x="61" y="50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Line 110">
            <a:extLst>
              <a:ext uri="{FF2B5EF4-FFF2-40B4-BE49-F238E27FC236}">
                <a16:creationId xmlns:a16="http://schemas.microsoft.com/office/drawing/2014/main" id="{DDCEBCF3-2D1E-DF99-64BD-D4475432020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8975" y="4895723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Line 111">
            <a:extLst>
              <a:ext uri="{FF2B5EF4-FFF2-40B4-BE49-F238E27FC236}">
                <a16:creationId xmlns:a16="http://schemas.microsoft.com/office/drawing/2014/main" id="{1E85D32C-C4E9-478F-07D2-D5D719BBA25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35650" y="4895723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Rectangle 112">
            <a:extLst>
              <a:ext uri="{FF2B5EF4-FFF2-40B4-BE49-F238E27FC236}">
                <a16:creationId xmlns:a16="http://schemas.microsoft.com/office/drawing/2014/main" id="{96EACB62-371B-27EB-117B-43F6BEDD9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8813" y="4792536"/>
            <a:ext cx="1873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8" name="Rectangle 113">
            <a:extLst>
              <a:ext uri="{FF2B5EF4-FFF2-40B4-BE49-F238E27FC236}">
                <a16:creationId xmlns:a16="http://schemas.microsoft.com/office/drawing/2014/main" id="{4776233E-139D-0B41-4D3B-786DFA3A2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5850" y="5057648"/>
            <a:ext cx="333375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Rectangle 114">
            <a:extLst>
              <a:ext uri="{FF2B5EF4-FFF2-40B4-BE49-F238E27FC236}">
                <a16:creationId xmlns:a16="http://schemas.microsoft.com/office/drawing/2014/main" id="{D16465A9-A2D3-0A58-1E99-23E5B0FC9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2525" y="5133848"/>
            <a:ext cx="2555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NDPA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0" name="Rectangle 115">
            <a:extLst>
              <a:ext uri="{FF2B5EF4-FFF2-40B4-BE49-F238E27FC236}">
                <a16:creationId xmlns:a16="http://schemas.microsoft.com/office/drawing/2014/main" id="{DF8D012B-5AB4-6751-C36D-9D98B1256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2825" y="5325936"/>
            <a:ext cx="266700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Rectangle 116">
            <a:extLst>
              <a:ext uri="{FF2B5EF4-FFF2-40B4-BE49-F238E27FC236}">
                <a16:creationId xmlns:a16="http://schemas.microsoft.com/office/drawing/2014/main" id="{53E7861A-E028-616D-1110-F58A26FDC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5375" y="5402136"/>
            <a:ext cx="1555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CSI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2" name="Rectangle 117">
            <a:extLst>
              <a:ext uri="{FF2B5EF4-FFF2-40B4-BE49-F238E27FC236}">
                <a16:creationId xmlns:a16="http://schemas.microsoft.com/office/drawing/2014/main" id="{9D7D13A8-7D1E-9278-E67E-7D77B3EE8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4363" y="5059236"/>
            <a:ext cx="331788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Rectangle 118">
            <a:extLst>
              <a:ext uri="{FF2B5EF4-FFF2-40B4-BE49-F238E27FC236}">
                <a16:creationId xmlns:a16="http://schemas.microsoft.com/office/drawing/2014/main" id="{32387B75-B298-9C67-CC91-E40E14888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3738" y="5135436"/>
            <a:ext cx="2222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BFRP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4" name="Line 119">
            <a:extLst>
              <a:ext uri="{FF2B5EF4-FFF2-40B4-BE49-F238E27FC236}">
                <a16:creationId xmlns:a16="http://schemas.microsoft.com/office/drawing/2014/main" id="{B7B04945-426D-8532-0732-F640DBCD948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9300" y="4960811"/>
            <a:ext cx="160338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Freeform 120">
            <a:extLst>
              <a:ext uri="{FF2B5EF4-FFF2-40B4-BE49-F238E27FC236}">
                <a16:creationId xmlns:a16="http://schemas.microsoft.com/office/drawing/2014/main" id="{C717E822-71DE-D662-6D98-E46678228931}"/>
              </a:ext>
            </a:extLst>
          </p:cNvPr>
          <p:cNvSpPr>
            <a:spLocks/>
          </p:cNvSpPr>
          <p:nvPr/>
        </p:nvSpPr>
        <p:spPr bwMode="auto">
          <a:xfrm>
            <a:off x="7246938" y="4935411"/>
            <a:ext cx="50800" cy="49213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49"/>
                  <a:pt x="12" y="22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Line 121">
            <a:extLst>
              <a:ext uri="{FF2B5EF4-FFF2-40B4-BE49-F238E27FC236}">
                <a16:creationId xmlns:a16="http://schemas.microsoft.com/office/drawing/2014/main" id="{24B21367-2008-C49D-C2DB-7EF8DE2ED1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00925" y="4960811"/>
            <a:ext cx="163513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Freeform 122">
            <a:extLst>
              <a:ext uri="{FF2B5EF4-FFF2-40B4-BE49-F238E27FC236}">
                <a16:creationId xmlns:a16="http://schemas.microsoft.com/office/drawing/2014/main" id="{907C7C0E-0621-858D-612A-91B14A3C8206}"/>
              </a:ext>
            </a:extLst>
          </p:cNvPr>
          <p:cNvSpPr>
            <a:spLocks/>
          </p:cNvSpPr>
          <p:nvPr/>
        </p:nvSpPr>
        <p:spPr bwMode="auto">
          <a:xfrm>
            <a:off x="7362825" y="4935411"/>
            <a:ext cx="50800" cy="49213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2"/>
                  <a:pt x="61" y="49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Line 123">
            <a:extLst>
              <a:ext uri="{FF2B5EF4-FFF2-40B4-BE49-F238E27FC236}">
                <a16:creationId xmlns:a16="http://schemas.microsoft.com/office/drawing/2014/main" id="{453FCEAF-FD12-08B7-1313-B34447F1209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97738" y="4927473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Line 124">
            <a:extLst>
              <a:ext uri="{FF2B5EF4-FFF2-40B4-BE49-F238E27FC236}">
                <a16:creationId xmlns:a16="http://schemas.microsoft.com/office/drawing/2014/main" id="{3EE752A3-8DAB-C5EB-FA5A-BB3BCF472DDA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4413" y="4927473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Rectangle 125">
            <a:extLst>
              <a:ext uri="{FF2B5EF4-FFF2-40B4-BE49-F238E27FC236}">
                <a16:creationId xmlns:a16="http://schemas.microsoft.com/office/drawing/2014/main" id="{4D453DD3-E8A1-087D-476A-37228FAE4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7575" y="4824286"/>
            <a:ext cx="18891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1" name="Rectangle 126">
            <a:extLst>
              <a:ext uri="{FF2B5EF4-FFF2-40B4-BE49-F238E27FC236}">
                <a16:creationId xmlns:a16="http://schemas.microsoft.com/office/drawing/2014/main" id="{B06D903C-B78E-6DBE-A440-5E3FE40EB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5900" y="4259136"/>
            <a:ext cx="331788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Rectangle 127">
            <a:extLst>
              <a:ext uri="{FF2B5EF4-FFF2-40B4-BE49-F238E27FC236}">
                <a16:creationId xmlns:a16="http://schemas.microsoft.com/office/drawing/2014/main" id="{B4355BE6-F933-40A9-7EBC-48ACDB226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7975" y="4335336"/>
            <a:ext cx="19843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3" name="Line 128">
            <a:extLst>
              <a:ext uri="{FF2B5EF4-FFF2-40B4-BE49-F238E27FC236}">
                <a16:creationId xmlns:a16="http://schemas.microsoft.com/office/drawing/2014/main" id="{17F97FD9-D9E4-7D27-576C-F3E835D25C10}"/>
              </a:ext>
            </a:extLst>
          </p:cNvPr>
          <p:cNvSpPr>
            <a:spLocks noChangeShapeType="1"/>
          </p:cNvSpPr>
          <p:nvPr/>
        </p:nvSpPr>
        <p:spPr bwMode="auto">
          <a:xfrm>
            <a:off x="5902325" y="4865561"/>
            <a:ext cx="160338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Freeform 129">
            <a:extLst>
              <a:ext uri="{FF2B5EF4-FFF2-40B4-BE49-F238E27FC236}">
                <a16:creationId xmlns:a16="http://schemas.microsoft.com/office/drawing/2014/main" id="{7DBA5C29-04C2-E5BA-5C92-20034A388942}"/>
              </a:ext>
            </a:extLst>
          </p:cNvPr>
          <p:cNvSpPr>
            <a:spLocks/>
          </p:cNvSpPr>
          <p:nvPr/>
        </p:nvSpPr>
        <p:spPr bwMode="auto">
          <a:xfrm>
            <a:off x="6051550" y="4840161"/>
            <a:ext cx="49213" cy="50800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49"/>
                  <a:pt x="12" y="22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Line 130">
            <a:extLst>
              <a:ext uri="{FF2B5EF4-FFF2-40B4-BE49-F238E27FC236}">
                <a16:creationId xmlns:a16="http://schemas.microsoft.com/office/drawing/2014/main" id="{520828AE-09DC-AA82-59B6-9ED23354E7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03950" y="4865561"/>
            <a:ext cx="163513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Freeform 131">
            <a:extLst>
              <a:ext uri="{FF2B5EF4-FFF2-40B4-BE49-F238E27FC236}">
                <a16:creationId xmlns:a16="http://schemas.microsoft.com/office/drawing/2014/main" id="{A62CD628-C4B2-CB47-5A23-8C6BEC876603}"/>
              </a:ext>
            </a:extLst>
          </p:cNvPr>
          <p:cNvSpPr>
            <a:spLocks/>
          </p:cNvSpPr>
          <p:nvPr/>
        </p:nvSpPr>
        <p:spPr bwMode="auto">
          <a:xfrm>
            <a:off x="6165850" y="4840161"/>
            <a:ext cx="50800" cy="50800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2"/>
                  <a:pt x="61" y="49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Line 132">
            <a:extLst>
              <a:ext uri="{FF2B5EF4-FFF2-40B4-BE49-F238E27FC236}">
                <a16:creationId xmlns:a16="http://schemas.microsoft.com/office/drawing/2014/main" id="{ECF9378A-C662-3FA0-42E2-8FCEB4EFC20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00763" y="4832223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Line 133">
            <a:extLst>
              <a:ext uri="{FF2B5EF4-FFF2-40B4-BE49-F238E27FC236}">
                <a16:creationId xmlns:a16="http://schemas.microsoft.com/office/drawing/2014/main" id="{73FA3AD7-F73D-814C-0F3E-D1D9BD5BC12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7438" y="4832223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Rectangle 134">
            <a:extLst>
              <a:ext uri="{FF2B5EF4-FFF2-40B4-BE49-F238E27FC236}">
                <a16:creationId xmlns:a16="http://schemas.microsoft.com/office/drawing/2014/main" id="{440C7775-112E-D92D-118A-6A98245DC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4730623"/>
            <a:ext cx="18891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0" name="Line 135">
            <a:extLst>
              <a:ext uri="{FF2B5EF4-FFF2-40B4-BE49-F238E27FC236}">
                <a16:creationId xmlns:a16="http://schemas.microsoft.com/office/drawing/2014/main" id="{9EB03E7A-62FC-7009-4430-64A28265AF9A}"/>
              </a:ext>
            </a:extLst>
          </p:cNvPr>
          <p:cNvSpPr>
            <a:spLocks noChangeShapeType="1"/>
          </p:cNvSpPr>
          <p:nvPr/>
        </p:nvSpPr>
        <p:spPr bwMode="auto">
          <a:xfrm>
            <a:off x="6299200" y="4925886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Freeform 136">
            <a:extLst>
              <a:ext uri="{FF2B5EF4-FFF2-40B4-BE49-F238E27FC236}">
                <a16:creationId xmlns:a16="http://schemas.microsoft.com/office/drawing/2014/main" id="{55975C13-BED6-DFA6-E88C-1EAF9D244EAB}"/>
              </a:ext>
            </a:extLst>
          </p:cNvPr>
          <p:cNvSpPr>
            <a:spLocks/>
          </p:cNvSpPr>
          <p:nvPr/>
        </p:nvSpPr>
        <p:spPr bwMode="auto">
          <a:xfrm>
            <a:off x="6448425" y="4900486"/>
            <a:ext cx="50800" cy="50800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50"/>
                  <a:pt x="12" y="23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Line 137">
            <a:extLst>
              <a:ext uri="{FF2B5EF4-FFF2-40B4-BE49-F238E27FC236}">
                <a16:creationId xmlns:a16="http://schemas.microsoft.com/office/drawing/2014/main" id="{A4B10557-B233-6C79-9610-4574BC7311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02413" y="4925886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Freeform 138">
            <a:extLst>
              <a:ext uri="{FF2B5EF4-FFF2-40B4-BE49-F238E27FC236}">
                <a16:creationId xmlns:a16="http://schemas.microsoft.com/office/drawing/2014/main" id="{90A088E7-59F7-88AA-B7D9-A9A35D88B7D5}"/>
              </a:ext>
            </a:extLst>
          </p:cNvPr>
          <p:cNvSpPr>
            <a:spLocks/>
          </p:cNvSpPr>
          <p:nvPr/>
        </p:nvSpPr>
        <p:spPr bwMode="auto">
          <a:xfrm>
            <a:off x="6564313" y="4900486"/>
            <a:ext cx="49213" cy="50800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3"/>
                  <a:pt x="61" y="50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Line 139">
            <a:extLst>
              <a:ext uri="{FF2B5EF4-FFF2-40B4-BE49-F238E27FC236}">
                <a16:creationId xmlns:a16="http://schemas.microsoft.com/office/drawing/2014/main" id="{67968DF7-C9CC-D6F9-453C-7399757CBE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9225" y="4892548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Line 140">
            <a:extLst>
              <a:ext uri="{FF2B5EF4-FFF2-40B4-BE49-F238E27FC236}">
                <a16:creationId xmlns:a16="http://schemas.microsoft.com/office/drawing/2014/main" id="{395FE26D-6B8C-8F62-1006-3569029B49C6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5900" y="4892548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Rectangle 141">
            <a:extLst>
              <a:ext uri="{FF2B5EF4-FFF2-40B4-BE49-F238E27FC236}">
                <a16:creationId xmlns:a16="http://schemas.microsoft.com/office/drawing/2014/main" id="{4375748F-267E-3910-96B5-253971260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7475" y="4789361"/>
            <a:ext cx="18891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7" name="Line 142">
            <a:extLst>
              <a:ext uri="{FF2B5EF4-FFF2-40B4-BE49-F238E27FC236}">
                <a16:creationId xmlns:a16="http://schemas.microsoft.com/office/drawing/2014/main" id="{A1B9CEFC-3AF8-1864-029D-A74738B6CD9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7663" y="4859211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Freeform 143">
            <a:extLst>
              <a:ext uri="{FF2B5EF4-FFF2-40B4-BE49-F238E27FC236}">
                <a16:creationId xmlns:a16="http://schemas.microsoft.com/office/drawing/2014/main" id="{36A05AE1-337E-366F-AC00-3AF402387184}"/>
              </a:ext>
            </a:extLst>
          </p:cNvPr>
          <p:cNvSpPr>
            <a:spLocks/>
          </p:cNvSpPr>
          <p:nvPr/>
        </p:nvSpPr>
        <p:spPr bwMode="auto">
          <a:xfrm>
            <a:off x="6846888" y="4833811"/>
            <a:ext cx="50800" cy="50800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50"/>
                  <a:pt x="12" y="23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" name="Line 144">
            <a:extLst>
              <a:ext uri="{FF2B5EF4-FFF2-40B4-BE49-F238E27FC236}">
                <a16:creationId xmlns:a16="http://schemas.microsoft.com/office/drawing/2014/main" id="{7BFA9691-726E-CED3-32E6-EFA3DF2A49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00875" y="4859211"/>
            <a:ext cx="163513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" name="Freeform 145">
            <a:extLst>
              <a:ext uri="{FF2B5EF4-FFF2-40B4-BE49-F238E27FC236}">
                <a16:creationId xmlns:a16="http://schemas.microsoft.com/office/drawing/2014/main" id="{5ABA7F68-39A4-8DB6-FDB4-E5E22F980221}"/>
              </a:ext>
            </a:extLst>
          </p:cNvPr>
          <p:cNvSpPr>
            <a:spLocks/>
          </p:cNvSpPr>
          <p:nvPr/>
        </p:nvSpPr>
        <p:spPr bwMode="auto">
          <a:xfrm>
            <a:off x="6962775" y="4833811"/>
            <a:ext cx="49213" cy="50800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3"/>
                  <a:pt x="61" y="50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" name="Line 146">
            <a:extLst>
              <a:ext uri="{FF2B5EF4-FFF2-40B4-BE49-F238E27FC236}">
                <a16:creationId xmlns:a16="http://schemas.microsoft.com/office/drawing/2014/main" id="{DE8B2048-8803-0A2A-DD43-AF92C969D6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7688" y="4825873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" name="Line 147">
            <a:extLst>
              <a:ext uri="{FF2B5EF4-FFF2-40B4-BE49-F238E27FC236}">
                <a16:creationId xmlns:a16="http://schemas.microsoft.com/office/drawing/2014/main" id="{6ADADE11-E166-B5D1-C56B-1C2EF5557E9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64363" y="4825873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" name="Rectangle 148">
            <a:extLst>
              <a:ext uri="{FF2B5EF4-FFF2-40B4-BE49-F238E27FC236}">
                <a16:creationId xmlns:a16="http://schemas.microsoft.com/office/drawing/2014/main" id="{B6E48C32-B70F-92E4-40CE-11CDCD939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7525" y="4722686"/>
            <a:ext cx="1873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4" name="Line 149">
            <a:extLst>
              <a:ext uri="{FF2B5EF4-FFF2-40B4-BE49-F238E27FC236}">
                <a16:creationId xmlns:a16="http://schemas.microsoft.com/office/drawing/2014/main" id="{8D494419-2A02-9D90-3568-7761EA0FAE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1975" y="5000498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" name="Freeform 150">
            <a:extLst>
              <a:ext uri="{FF2B5EF4-FFF2-40B4-BE49-F238E27FC236}">
                <a16:creationId xmlns:a16="http://schemas.microsoft.com/office/drawing/2014/main" id="{8D539553-1442-75F4-F9C3-CD6683142D86}"/>
              </a:ext>
            </a:extLst>
          </p:cNvPr>
          <p:cNvSpPr>
            <a:spLocks/>
          </p:cNvSpPr>
          <p:nvPr/>
        </p:nvSpPr>
        <p:spPr bwMode="auto">
          <a:xfrm>
            <a:off x="4521200" y="4975098"/>
            <a:ext cx="50800" cy="49213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49"/>
                  <a:pt x="12" y="23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Line 151">
            <a:extLst>
              <a:ext uri="{FF2B5EF4-FFF2-40B4-BE49-F238E27FC236}">
                <a16:creationId xmlns:a16="http://schemas.microsoft.com/office/drawing/2014/main" id="{9B5CF25C-98A8-3AD5-BFCA-5C608D73BD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75188" y="5000498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7" name="Freeform 152">
            <a:extLst>
              <a:ext uri="{FF2B5EF4-FFF2-40B4-BE49-F238E27FC236}">
                <a16:creationId xmlns:a16="http://schemas.microsoft.com/office/drawing/2014/main" id="{4D3417A2-EE43-071D-7B41-9BE4C10C163A}"/>
              </a:ext>
            </a:extLst>
          </p:cNvPr>
          <p:cNvSpPr>
            <a:spLocks/>
          </p:cNvSpPr>
          <p:nvPr/>
        </p:nvSpPr>
        <p:spPr bwMode="auto">
          <a:xfrm>
            <a:off x="4637088" y="4975098"/>
            <a:ext cx="49213" cy="49213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3"/>
                  <a:pt x="61" y="49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" name="Line 153">
            <a:extLst>
              <a:ext uri="{FF2B5EF4-FFF2-40B4-BE49-F238E27FC236}">
                <a16:creationId xmlns:a16="http://schemas.microsoft.com/office/drawing/2014/main" id="{2154D72C-B041-53AE-0208-625CD70963E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967161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" name="Line 154">
            <a:extLst>
              <a:ext uri="{FF2B5EF4-FFF2-40B4-BE49-F238E27FC236}">
                <a16:creationId xmlns:a16="http://schemas.microsoft.com/office/drawing/2014/main" id="{D2AA5701-B7E0-2EF9-78BB-55CD4D1D6C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8675" y="4967161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0" name="Rectangle 155">
            <a:extLst>
              <a:ext uri="{FF2B5EF4-FFF2-40B4-BE49-F238E27FC236}">
                <a16:creationId xmlns:a16="http://schemas.microsoft.com/office/drawing/2014/main" id="{AB6D10AE-3BE6-F8D7-2FE1-CB29DF40B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838" y="4863973"/>
            <a:ext cx="1873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75" name="Connector: Elbow 174">
            <a:extLst>
              <a:ext uri="{FF2B5EF4-FFF2-40B4-BE49-F238E27FC236}">
                <a16:creationId xmlns:a16="http://schemas.microsoft.com/office/drawing/2014/main" id="{DEB35577-0CAD-795E-B81A-B672A5A82DCA}"/>
              </a:ext>
            </a:extLst>
          </p:cNvPr>
          <p:cNvCxnSpPr>
            <a:cxnSpLocks/>
            <a:stCxn id="12" idx="2"/>
            <a:endCxn id="9" idx="0"/>
          </p:cNvCxnSpPr>
          <p:nvPr/>
        </p:nvCxnSpPr>
        <p:spPr bwMode="auto">
          <a:xfrm rot="16200000" flipH="1">
            <a:off x="3737302" y="5303398"/>
            <a:ext cx="332065" cy="43563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172" name="Rectangle 171">
            <a:extLst>
              <a:ext uri="{FF2B5EF4-FFF2-40B4-BE49-F238E27FC236}">
                <a16:creationId xmlns:a16="http://schemas.microsoft.com/office/drawing/2014/main" id="{3E694004-B296-DAA7-42DF-C7600092AE1F}"/>
              </a:ext>
            </a:extLst>
          </p:cNvPr>
          <p:cNvSpPr/>
          <p:nvPr/>
        </p:nvSpPr>
        <p:spPr>
          <a:xfrm>
            <a:off x="5003939" y="5031922"/>
            <a:ext cx="418826" cy="340378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rgbClr val="00B050"/>
              </a:solidFill>
            </a:endParaRPr>
          </a:p>
        </p:txBody>
      </p:sp>
      <p:cxnSp>
        <p:nvCxnSpPr>
          <p:cNvPr id="176" name="Connector: Elbow 175">
            <a:extLst>
              <a:ext uri="{FF2B5EF4-FFF2-40B4-BE49-F238E27FC236}">
                <a16:creationId xmlns:a16="http://schemas.microsoft.com/office/drawing/2014/main" id="{5C557E01-566E-CE70-BA10-523A51DA8E34}"/>
              </a:ext>
            </a:extLst>
          </p:cNvPr>
          <p:cNvCxnSpPr>
            <a:stCxn id="9" idx="3"/>
            <a:endCxn id="172" idx="2"/>
          </p:cNvCxnSpPr>
          <p:nvPr/>
        </p:nvCxnSpPr>
        <p:spPr bwMode="auto">
          <a:xfrm flipV="1">
            <a:off x="4601378" y="5372300"/>
            <a:ext cx="611974" cy="56300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ysDash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9972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B0B7FEF-07EF-3633-FB2C-2CD9D175F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89229"/>
            <a:ext cx="7772400" cy="4343400"/>
          </a:xfrm>
        </p:spPr>
        <p:txBody>
          <a:bodyPr/>
          <a:lstStyle/>
          <a:p>
            <a:r>
              <a:rPr lang="en-US" sz="1600" dirty="0"/>
              <a:t>Want to keep transmission stage protocol as consistent as possible regardless of which AP is sync reference</a:t>
            </a:r>
          </a:p>
          <a:p>
            <a:endParaRPr lang="en-US" sz="1600" dirty="0"/>
          </a:p>
          <a:p>
            <a:r>
              <a:rPr lang="en-US" sz="1600" dirty="0"/>
              <a:t>The sharing AP is the AP that transmits the final sync frame </a:t>
            </a:r>
          </a:p>
          <a:p>
            <a:pPr lvl="1"/>
            <a:r>
              <a:rPr lang="en-US" sz="1400" dirty="0"/>
              <a:t>Regardless of who is the sync-reference and sync-follower</a:t>
            </a:r>
          </a:p>
          <a:p>
            <a:pPr lvl="1"/>
            <a:r>
              <a:rPr lang="en-US" sz="1400" dirty="0"/>
              <a:t>Consistent behavior for sharing AP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Additionally, we propose that the shared AP always pre-corrects COBF PPDU based on the final sync</a:t>
            </a:r>
          </a:p>
          <a:p>
            <a:pPr lvl="1"/>
            <a:r>
              <a:rPr lang="en-US" sz="1400" dirty="0"/>
              <a:t>To bring the two APs within a small frequency range of each other (e.g. ~350Hz) </a:t>
            </a:r>
          </a:p>
          <a:p>
            <a:pPr lvl="1"/>
            <a:r>
              <a:rPr lang="en-US" sz="1400" dirty="0"/>
              <a:t>Regardless of who is the sync-reference, consistent behavior at shared AP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Also need the sounding stage frequencies be carried over to the transmission stage</a:t>
            </a:r>
          </a:p>
          <a:p>
            <a:pPr lvl="1"/>
            <a:r>
              <a:rPr lang="en-US" sz="1400" dirty="0"/>
              <a:t>When the sync follower is the sharing AP, it uses the same pre-correction values as sounding stage to send the COBF sync and the COBF PPDU</a:t>
            </a:r>
          </a:p>
          <a:p>
            <a:pPr lvl="1"/>
            <a:r>
              <a:rPr lang="en-US" sz="1400" dirty="0"/>
              <a:t>Note that the carrier frequencies at both APs may drift in the time elapsed since sounding</a:t>
            </a:r>
          </a:p>
          <a:p>
            <a:pPr lvl="2"/>
            <a:r>
              <a:rPr lang="en-US" sz="1200" dirty="0"/>
              <a:t>But this drift does not impact the performance even if it is up-to a few kHz</a:t>
            </a:r>
          </a:p>
          <a:p>
            <a:pPr lvl="1"/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34A2F2D-2B40-3988-3AA0-83F6E76D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principles for transmission stage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F8F5D-B5A0-416A-16DB-A0E963255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8F1CDD-D0DC-63E6-C0F3-C6435DCBB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660EDB-7466-16CA-58AA-738CFB40CD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7551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329444-BE35-3A9A-512D-312CBC8AE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For the transmission phase, if the TXOP owner (sharing AP) is the Sync-reference AP, the Sync-Follower AP can align its frequency based on CFO estimate from the </a:t>
            </a:r>
            <a:r>
              <a:rPr lang="en-US" sz="2000" dirty="0" err="1"/>
              <a:t>CoBF</a:t>
            </a:r>
            <a:r>
              <a:rPr lang="en-US" sz="2000" dirty="0"/>
              <a:t> Sync frame</a:t>
            </a:r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9F5FB4-C340-581E-73A9-5FBEFAA6B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stage CFO correction: Sharing AP is the Sync reference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74B6C-3279-5CEA-B5B7-D5C1524CE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0FBD7A-6FEA-886D-A91D-BE315180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73DCD-C2FE-200C-2EA4-C0CF39193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1CBD375-02F8-7C0F-D405-ECBB6479D992}"/>
              </a:ext>
            </a:extLst>
          </p:cNvPr>
          <p:cNvSpPr/>
          <p:nvPr/>
        </p:nvSpPr>
        <p:spPr>
          <a:xfrm>
            <a:off x="2524237" y="5254478"/>
            <a:ext cx="951717" cy="55158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rgbClr val="00B050"/>
                </a:solidFill>
              </a:rPr>
              <a:t>Sync-Follower AP (AP2) estimates CFO </a:t>
            </a:r>
            <a:r>
              <a:rPr lang="en-US" sz="800" dirty="0" err="1">
                <a:solidFill>
                  <a:srgbClr val="00B050"/>
                </a:solidFill>
              </a:rPr>
              <a:t>w.r.t.</a:t>
            </a:r>
            <a:r>
              <a:rPr lang="en-US" sz="800" dirty="0">
                <a:solidFill>
                  <a:srgbClr val="00B050"/>
                </a:solidFill>
              </a:rPr>
              <a:t> Sync-reference AP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FEBE2E-7E80-09C1-4C91-70D956747DB5}"/>
              </a:ext>
            </a:extLst>
          </p:cNvPr>
          <p:cNvSpPr/>
          <p:nvPr/>
        </p:nvSpPr>
        <p:spPr>
          <a:xfrm>
            <a:off x="3833162" y="5620617"/>
            <a:ext cx="882650" cy="55158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rgbClr val="00B050"/>
                </a:solidFill>
              </a:rPr>
              <a:t>Sync-Follower AP pre-compensates CFO before Tx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31F51A2B-25EE-AFC7-430D-5A06A4307547}"/>
              </a:ext>
            </a:extLst>
          </p:cNvPr>
          <p:cNvCxnSpPr>
            <a:cxnSpLocks/>
            <a:stCxn id="10" idx="2"/>
            <a:endCxn id="11" idx="1"/>
          </p:cNvCxnSpPr>
          <p:nvPr/>
        </p:nvCxnSpPr>
        <p:spPr>
          <a:xfrm rot="16200000" flipH="1">
            <a:off x="3371455" y="5434702"/>
            <a:ext cx="90348" cy="833066"/>
          </a:xfrm>
          <a:prstGeom prst="bentConnector2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1DC5E382-B80B-5DF9-E75B-552DE6207255}"/>
              </a:ext>
            </a:extLst>
          </p:cNvPr>
          <p:cNvCxnSpPr>
            <a:cxnSpLocks/>
            <a:stCxn id="11" idx="3"/>
          </p:cNvCxnSpPr>
          <p:nvPr/>
        </p:nvCxnSpPr>
        <p:spPr>
          <a:xfrm flipV="1">
            <a:off x="4715812" y="5219438"/>
            <a:ext cx="157261" cy="676971"/>
          </a:xfrm>
          <a:prstGeom prst="bentConnector2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911CAAC6-49D4-F99E-6E95-66ACA1F79E90}"/>
              </a:ext>
            </a:extLst>
          </p:cNvPr>
          <p:cNvSpPr/>
          <p:nvPr/>
        </p:nvSpPr>
        <p:spPr>
          <a:xfrm>
            <a:off x="1337582" y="3981337"/>
            <a:ext cx="831850" cy="28575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78EF4F8-66F3-3998-07CB-E688EE27449E}"/>
              </a:ext>
            </a:extLst>
          </p:cNvPr>
          <p:cNvCxnSpPr>
            <a:cxnSpLocks/>
            <a:stCxn id="14" idx="0"/>
          </p:cNvCxnSpPr>
          <p:nvPr/>
        </p:nvCxnSpPr>
        <p:spPr>
          <a:xfrm flipV="1">
            <a:off x="1753507" y="3733687"/>
            <a:ext cx="0" cy="247650"/>
          </a:xfrm>
          <a:prstGeom prst="straightConnector1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26E58A8-A688-4385-7233-37DAAE1175C0}"/>
              </a:ext>
            </a:extLst>
          </p:cNvPr>
          <p:cNvSpPr txBox="1"/>
          <p:nvPr/>
        </p:nvSpPr>
        <p:spPr>
          <a:xfrm>
            <a:off x="900956" y="3467070"/>
            <a:ext cx="1445482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Sync-reference AP</a:t>
            </a: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0D61662-E99E-3542-52FC-63D444B74C82}"/>
              </a:ext>
            </a:extLst>
          </p:cNvPr>
          <p:cNvSpPr/>
          <p:nvPr/>
        </p:nvSpPr>
        <p:spPr>
          <a:xfrm>
            <a:off x="1339783" y="4933688"/>
            <a:ext cx="831850" cy="28575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8C2AAE2-C79A-371E-BE78-6E7615B679F0}"/>
              </a:ext>
            </a:extLst>
          </p:cNvPr>
          <p:cNvCxnSpPr>
            <a:cxnSpLocks/>
            <a:stCxn id="17" idx="0"/>
          </p:cNvCxnSpPr>
          <p:nvPr/>
        </p:nvCxnSpPr>
        <p:spPr>
          <a:xfrm flipV="1">
            <a:off x="1755708" y="4686038"/>
            <a:ext cx="0" cy="247650"/>
          </a:xfrm>
          <a:prstGeom prst="straightConnector1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C5ABBAF-D30C-7E53-F7AE-53F3EFBB863E}"/>
              </a:ext>
            </a:extLst>
          </p:cNvPr>
          <p:cNvSpPr txBox="1"/>
          <p:nvPr/>
        </p:nvSpPr>
        <p:spPr>
          <a:xfrm>
            <a:off x="748559" y="4419421"/>
            <a:ext cx="1600080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Sync-Follower AP</a:t>
            </a:r>
            <a:endParaRPr lang="en-US" sz="1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50AFFD6-5F25-AF50-D4C6-0007E152F29A}"/>
              </a:ext>
            </a:extLst>
          </p:cNvPr>
          <p:cNvSpPr txBox="1"/>
          <p:nvPr/>
        </p:nvSpPr>
        <p:spPr>
          <a:xfrm>
            <a:off x="6757483" y="3958385"/>
            <a:ext cx="1756721" cy="652486"/>
          </a:xfrm>
          <a:prstGeom prst="rect">
            <a:avLst/>
          </a:prstGeom>
          <a:noFill/>
          <a:ln>
            <a:noFill/>
          </a:ln>
        </p:spPr>
        <p:txBody>
          <a:bodyPr wrap="squar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600" b="1" i="1" dirty="0">
                <a:solidFill>
                  <a:schemeClr val="tx1"/>
                </a:solidFill>
              </a:rPr>
              <a:t>Sync-reference AP is TXOP owner</a:t>
            </a:r>
          </a:p>
        </p:txBody>
      </p: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D5C1558B-3EC2-F3C8-E9A1-69343582F2C3}"/>
              </a:ext>
            </a:extLst>
          </p:cNvPr>
          <p:cNvCxnSpPr>
            <a:cxnSpLocks/>
            <a:endCxn id="10" idx="3"/>
          </p:cNvCxnSpPr>
          <p:nvPr/>
        </p:nvCxnSpPr>
        <p:spPr>
          <a:xfrm rot="5400000">
            <a:off x="2988035" y="4772548"/>
            <a:ext cx="1245642" cy="269803"/>
          </a:xfrm>
          <a:prstGeom prst="bentConnector2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4F4330A-8FE7-9821-C8EA-5FAF3A39864F}"/>
              </a:ext>
            </a:extLst>
          </p:cNvPr>
          <p:cNvSpPr txBox="1"/>
          <p:nvPr/>
        </p:nvSpPr>
        <p:spPr>
          <a:xfrm>
            <a:off x="629796" y="3937076"/>
            <a:ext cx="495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AP1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2A8E22-A906-339B-51E0-04B449BCA4D3}"/>
              </a:ext>
            </a:extLst>
          </p:cNvPr>
          <p:cNvSpPr txBox="1"/>
          <p:nvPr/>
        </p:nvSpPr>
        <p:spPr>
          <a:xfrm>
            <a:off x="666396" y="4942439"/>
            <a:ext cx="495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AP2 </a:t>
            </a:r>
          </a:p>
        </p:txBody>
      </p:sp>
      <p:grpSp>
        <p:nvGrpSpPr>
          <p:cNvPr id="22" name="Group 4">
            <a:extLst>
              <a:ext uri="{FF2B5EF4-FFF2-40B4-BE49-F238E27FC236}">
                <a16:creationId xmlns:a16="http://schemas.microsoft.com/office/drawing/2014/main" id="{0FF34FCF-124D-BDE9-5F98-B880D19AFFB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334100" y="3167063"/>
            <a:ext cx="4867275" cy="2554287"/>
            <a:chOff x="1462" y="1995"/>
            <a:chExt cx="3066" cy="1609"/>
          </a:xfrm>
        </p:grpSpPr>
        <p:sp>
          <p:nvSpPr>
            <p:cNvPr id="23" name="AutoShape 3">
              <a:extLst>
                <a:ext uri="{FF2B5EF4-FFF2-40B4-BE49-F238E27FC236}">
                  <a16:creationId xmlns:a16="http://schemas.microsoft.com/office/drawing/2014/main" id="{C0011FF4-13B9-2969-E6B0-D84226268F3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462" y="1995"/>
              <a:ext cx="3066" cy="1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5">
              <a:extLst>
                <a:ext uri="{FF2B5EF4-FFF2-40B4-BE49-F238E27FC236}">
                  <a16:creationId xmlns:a16="http://schemas.microsoft.com/office/drawing/2014/main" id="{CE884848-1394-AB42-FC7C-2F861CDE28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4" y="2695"/>
              <a:ext cx="265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140B35D3-9442-361C-49D2-6F73C4BA9C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3" y="2660"/>
              <a:ext cx="70" cy="71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7">
              <a:extLst>
                <a:ext uri="{FF2B5EF4-FFF2-40B4-BE49-F238E27FC236}">
                  <a16:creationId xmlns:a16="http://schemas.microsoft.com/office/drawing/2014/main" id="{8B76AE97-E2B1-7F3D-D323-50A8AF9D40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9" y="2502"/>
              <a:ext cx="750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8">
              <a:extLst>
                <a:ext uri="{FF2B5EF4-FFF2-40B4-BE49-F238E27FC236}">
                  <a16:creationId xmlns:a16="http://schemas.microsoft.com/office/drawing/2014/main" id="{BB03473B-E97A-D552-4BAA-60F62A8448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3" y="2557"/>
              <a:ext cx="299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9">
              <a:extLst>
                <a:ext uri="{FF2B5EF4-FFF2-40B4-BE49-F238E27FC236}">
                  <a16:creationId xmlns:a16="http://schemas.microsoft.com/office/drawing/2014/main" id="{58D59959-6BA1-572E-2E7B-24FBD3B7E7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9" y="2541"/>
              <a:ext cx="51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Sharing 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Line 10">
              <a:extLst>
                <a:ext uri="{FF2B5EF4-FFF2-40B4-BE49-F238E27FC236}">
                  <a16:creationId xmlns:a16="http://schemas.microsoft.com/office/drawing/2014/main" id="{2A543EF4-F40B-783E-DC90-2FBE30F999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4" y="3277"/>
              <a:ext cx="265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5D2ACF9E-8CE5-F65B-1361-407D8D87C5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3" y="3242"/>
              <a:ext cx="70" cy="70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2">
              <a:extLst>
                <a:ext uri="{FF2B5EF4-FFF2-40B4-BE49-F238E27FC236}">
                  <a16:creationId xmlns:a16="http://schemas.microsoft.com/office/drawing/2014/main" id="{3DC3C1E4-F60D-9E13-AC4D-632606D176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9" y="3083"/>
              <a:ext cx="750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13">
              <a:extLst>
                <a:ext uri="{FF2B5EF4-FFF2-40B4-BE49-F238E27FC236}">
                  <a16:creationId xmlns:a16="http://schemas.microsoft.com/office/drawing/2014/main" id="{979506A1-D569-D32F-39A9-AB05808EB8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3" y="3138"/>
              <a:ext cx="299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14">
              <a:extLst>
                <a:ext uri="{FF2B5EF4-FFF2-40B4-BE49-F238E27FC236}">
                  <a16:creationId xmlns:a16="http://schemas.microsoft.com/office/drawing/2014/main" id="{65B84D2A-CC64-6ABA-BC59-A0697DE4DF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1" y="3120"/>
              <a:ext cx="49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Shared 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15">
              <a:extLst>
                <a:ext uri="{FF2B5EF4-FFF2-40B4-BE49-F238E27FC236}">
                  <a16:creationId xmlns:a16="http://schemas.microsoft.com/office/drawing/2014/main" id="{63D9B91C-C13F-5848-D389-A0FC4D3120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8" y="3277"/>
              <a:ext cx="193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16">
              <a:extLst>
                <a:ext uri="{FF2B5EF4-FFF2-40B4-BE49-F238E27FC236}">
                  <a16:creationId xmlns:a16="http://schemas.microsoft.com/office/drawing/2014/main" id="{93788513-6A08-C0A0-7D26-BF7B9F47CC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2" y="3332"/>
              <a:ext cx="12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17">
              <a:extLst>
                <a:ext uri="{FF2B5EF4-FFF2-40B4-BE49-F238E27FC236}">
                  <a16:creationId xmlns:a16="http://schemas.microsoft.com/office/drawing/2014/main" id="{C1A23918-4D2A-5610-8C3D-51BEA6FEBE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8" y="2696"/>
              <a:ext cx="193" cy="197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18">
              <a:extLst>
                <a:ext uri="{FF2B5EF4-FFF2-40B4-BE49-F238E27FC236}">
                  <a16:creationId xmlns:a16="http://schemas.microsoft.com/office/drawing/2014/main" id="{235362E5-8102-0709-CD21-8F5377F9D9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2" y="2754"/>
              <a:ext cx="105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19">
              <a:extLst>
                <a:ext uri="{FF2B5EF4-FFF2-40B4-BE49-F238E27FC236}">
                  <a16:creationId xmlns:a16="http://schemas.microsoft.com/office/drawing/2014/main" id="{1F4C6FF9-C977-7B33-4B03-267BC04453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6" y="2502"/>
              <a:ext cx="290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20">
              <a:extLst>
                <a:ext uri="{FF2B5EF4-FFF2-40B4-BE49-F238E27FC236}">
                  <a16:creationId xmlns:a16="http://schemas.microsoft.com/office/drawing/2014/main" id="{28AC3C30-A573-713B-F8DC-1C79238622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2520"/>
              <a:ext cx="16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21">
              <a:extLst>
                <a:ext uri="{FF2B5EF4-FFF2-40B4-BE49-F238E27FC236}">
                  <a16:creationId xmlns:a16="http://schemas.microsoft.com/office/drawing/2014/main" id="{6A4E2453-1264-48F4-2D9F-BAF00911D3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1" y="2596"/>
              <a:ext cx="210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Invite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Line 22">
              <a:extLst>
                <a:ext uri="{FF2B5EF4-FFF2-40B4-BE49-F238E27FC236}">
                  <a16:creationId xmlns:a16="http://schemas.microsoft.com/office/drawing/2014/main" id="{36412909-ACB6-3B9E-AE0D-37659BF5F2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71" y="2889"/>
              <a:ext cx="11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23">
              <a:extLst>
                <a:ext uri="{FF2B5EF4-FFF2-40B4-BE49-F238E27FC236}">
                  <a16:creationId xmlns:a16="http://schemas.microsoft.com/office/drawing/2014/main" id="{0D7220DA-C7FF-1D1E-1009-49DE6C9FD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0" y="2871"/>
              <a:ext cx="36" cy="36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49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24">
              <a:extLst>
                <a:ext uri="{FF2B5EF4-FFF2-40B4-BE49-F238E27FC236}">
                  <a16:creationId xmlns:a16="http://schemas.microsoft.com/office/drawing/2014/main" id="{9B01B752-198D-58AE-27F6-CCBEBCCE4C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91" y="2889"/>
              <a:ext cx="119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25">
              <a:extLst>
                <a:ext uri="{FF2B5EF4-FFF2-40B4-BE49-F238E27FC236}">
                  <a16:creationId xmlns:a16="http://schemas.microsoft.com/office/drawing/2014/main" id="{A008A435-94EE-939B-9081-3267AFF50F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4" y="2871"/>
              <a:ext cx="36" cy="36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49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26">
              <a:extLst>
                <a:ext uri="{FF2B5EF4-FFF2-40B4-BE49-F238E27FC236}">
                  <a16:creationId xmlns:a16="http://schemas.microsoft.com/office/drawing/2014/main" id="{4C2946C6-908F-E148-F934-7FFF015AF0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16" y="2865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27">
              <a:extLst>
                <a:ext uri="{FF2B5EF4-FFF2-40B4-BE49-F238E27FC236}">
                  <a16:creationId xmlns:a16="http://schemas.microsoft.com/office/drawing/2014/main" id="{567AA6E9-5CB2-FD0C-5251-298EA16EC0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5" y="2865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28">
              <a:extLst>
                <a:ext uri="{FF2B5EF4-FFF2-40B4-BE49-F238E27FC236}">
                  <a16:creationId xmlns:a16="http://schemas.microsoft.com/office/drawing/2014/main" id="{4E8F684E-59CE-CE8D-2F1A-E6BEB29BED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4" y="2790"/>
              <a:ext cx="16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Line 29">
              <a:extLst>
                <a:ext uri="{FF2B5EF4-FFF2-40B4-BE49-F238E27FC236}">
                  <a16:creationId xmlns:a16="http://schemas.microsoft.com/office/drawing/2014/main" id="{50666E82-CD9E-B71C-73F9-12CEC68B99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64" y="2405"/>
              <a:ext cx="11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30">
              <a:extLst>
                <a:ext uri="{FF2B5EF4-FFF2-40B4-BE49-F238E27FC236}">
                  <a16:creationId xmlns:a16="http://schemas.microsoft.com/office/drawing/2014/main" id="{0B05A664-6213-8E3C-822C-19E2CA96DA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3" y="2387"/>
              <a:ext cx="36" cy="36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50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31">
              <a:extLst>
                <a:ext uri="{FF2B5EF4-FFF2-40B4-BE49-F238E27FC236}">
                  <a16:creationId xmlns:a16="http://schemas.microsoft.com/office/drawing/2014/main" id="{F321B36B-C275-F7B1-65D2-68BBF7E608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84" y="2405"/>
              <a:ext cx="119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32">
              <a:extLst>
                <a:ext uri="{FF2B5EF4-FFF2-40B4-BE49-F238E27FC236}">
                  <a16:creationId xmlns:a16="http://schemas.microsoft.com/office/drawing/2014/main" id="{93D87A0D-7790-600D-C3C0-4B194260222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7" y="2387"/>
              <a:ext cx="36" cy="36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50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33">
              <a:extLst>
                <a:ext uri="{FF2B5EF4-FFF2-40B4-BE49-F238E27FC236}">
                  <a16:creationId xmlns:a16="http://schemas.microsoft.com/office/drawing/2014/main" id="{903F79A1-0477-68CA-39A7-4792CF8200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9" y="2381"/>
              <a:ext cx="0" cy="4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34">
              <a:extLst>
                <a:ext uri="{FF2B5EF4-FFF2-40B4-BE49-F238E27FC236}">
                  <a16:creationId xmlns:a16="http://schemas.microsoft.com/office/drawing/2014/main" id="{88822640-CBF7-FB0B-C74E-134D98059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58" y="2381"/>
              <a:ext cx="0" cy="4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35">
              <a:extLst>
                <a:ext uri="{FF2B5EF4-FFF2-40B4-BE49-F238E27FC236}">
                  <a16:creationId xmlns:a16="http://schemas.microsoft.com/office/drawing/2014/main" id="{540AE890-B9DD-93F7-CF4C-FB4E33FFF4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2306"/>
              <a:ext cx="16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36">
              <a:extLst>
                <a:ext uri="{FF2B5EF4-FFF2-40B4-BE49-F238E27FC236}">
                  <a16:creationId xmlns:a16="http://schemas.microsoft.com/office/drawing/2014/main" id="{F8624885-CAB9-2050-2857-32D7203B04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5" y="3083"/>
              <a:ext cx="338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37">
              <a:extLst>
                <a:ext uri="{FF2B5EF4-FFF2-40B4-BE49-F238E27FC236}">
                  <a16:creationId xmlns:a16="http://schemas.microsoft.com/office/drawing/2014/main" id="{F4A9D581-2577-8019-C0FD-7ED44EA6B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1" y="3101"/>
              <a:ext cx="16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38">
              <a:extLst>
                <a:ext uri="{FF2B5EF4-FFF2-40B4-BE49-F238E27FC236}">
                  <a16:creationId xmlns:a16="http://schemas.microsoft.com/office/drawing/2014/main" id="{9E1067A3-68B6-3FBD-82B6-A6DF098508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2" y="3177"/>
              <a:ext cx="322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Response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Line 39">
              <a:extLst>
                <a:ext uri="{FF2B5EF4-FFF2-40B4-BE49-F238E27FC236}">
                  <a16:creationId xmlns:a16="http://schemas.microsoft.com/office/drawing/2014/main" id="{78A7AD72-EE1B-DE03-A4A7-32AB129ECD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9" y="2964"/>
              <a:ext cx="11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40">
              <a:extLst>
                <a:ext uri="{FF2B5EF4-FFF2-40B4-BE49-F238E27FC236}">
                  <a16:creationId xmlns:a16="http://schemas.microsoft.com/office/drawing/2014/main" id="{4294B797-1A8C-062B-82C8-11AA96AD79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8" y="2946"/>
              <a:ext cx="36" cy="36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49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41">
              <a:extLst>
                <a:ext uri="{FF2B5EF4-FFF2-40B4-BE49-F238E27FC236}">
                  <a16:creationId xmlns:a16="http://schemas.microsoft.com/office/drawing/2014/main" id="{D97A6F74-998B-7BA4-5285-8D1A78D2E7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9" y="2964"/>
              <a:ext cx="119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42">
              <a:extLst>
                <a:ext uri="{FF2B5EF4-FFF2-40B4-BE49-F238E27FC236}">
                  <a16:creationId xmlns:a16="http://schemas.microsoft.com/office/drawing/2014/main" id="{5F8A3DBB-1D37-9A91-470B-BAD5272A4B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2" y="2946"/>
              <a:ext cx="36" cy="36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49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43">
              <a:extLst>
                <a:ext uri="{FF2B5EF4-FFF2-40B4-BE49-F238E27FC236}">
                  <a16:creationId xmlns:a16="http://schemas.microsoft.com/office/drawing/2014/main" id="{EFEFDD92-E86B-9250-442E-0A92B6B74B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04" y="2940"/>
              <a:ext cx="0" cy="4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44">
              <a:extLst>
                <a:ext uri="{FF2B5EF4-FFF2-40B4-BE49-F238E27FC236}">
                  <a16:creationId xmlns:a16="http://schemas.microsoft.com/office/drawing/2014/main" id="{39144C64-3FF1-7583-A09B-AE617EA0A5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3" y="2940"/>
              <a:ext cx="0" cy="4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Rectangle 45">
              <a:extLst>
                <a:ext uri="{FF2B5EF4-FFF2-40B4-BE49-F238E27FC236}">
                  <a16:creationId xmlns:a16="http://schemas.microsoft.com/office/drawing/2014/main" id="{44DE2F58-6355-87E1-124C-52DB33FFA5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2" y="2865"/>
              <a:ext cx="16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Line 46">
              <a:extLst>
                <a:ext uri="{FF2B5EF4-FFF2-40B4-BE49-F238E27FC236}">
                  <a16:creationId xmlns:a16="http://schemas.microsoft.com/office/drawing/2014/main" id="{16D6D6A1-1D3A-0C76-DC58-36B09CD2BB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8" y="2211"/>
              <a:ext cx="2161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47">
              <a:extLst>
                <a:ext uri="{FF2B5EF4-FFF2-40B4-BE49-F238E27FC236}">
                  <a16:creationId xmlns:a16="http://schemas.microsoft.com/office/drawing/2014/main" id="{18C1686B-E3DE-1B53-D53A-E36095B128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6" y="2190"/>
              <a:ext cx="42" cy="41"/>
            </a:xfrm>
            <a:custGeom>
              <a:avLst/>
              <a:gdLst>
                <a:gd name="T0" fmla="*/ 0 w 83"/>
                <a:gd name="T1" fmla="*/ 41 h 82"/>
                <a:gd name="T2" fmla="*/ 83 w 83"/>
                <a:gd name="T3" fmla="*/ 0 h 82"/>
                <a:gd name="T4" fmla="*/ 83 w 83"/>
                <a:gd name="T5" fmla="*/ 82 h 82"/>
                <a:gd name="T6" fmla="*/ 0 w 83"/>
                <a:gd name="T7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82">
                  <a:moveTo>
                    <a:pt x="0" y="41"/>
                  </a:moveTo>
                  <a:lnTo>
                    <a:pt x="83" y="0"/>
                  </a:lnTo>
                  <a:cubicBezTo>
                    <a:pt x="70" y="26"/>
                    <a:pt x="70" y="56"/>
                    <a:pt x="83" y="82"/>
                  </a:cubicBez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48">
              <a:extLst>
                <a:ext uri="{FF2B5EF4-FFF2-40B4-BE49-F238E27FC236}">
                  <a16:creationId xmlns:a16="http://schemas.microsoft.com/office/drawing/2014/main" id="{2C6920E6-BCC0-4D5D-A110-DE1E5B0F7E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9" y="2190"/>
              <a:ext cx="42" cy="41"/>
            </a:xfrm>
            <a:custGeom>
              <a:avLst/>
              <a:gdLst>
                <a:gd name="T0" fmla="*/ 83 w 83"/>
                <a:gd name="T1" fmla="*/ 41 h 82"/>
                <a:gd name="T2" fmla="*/ 0 w 83"/>
                <a:gd name="T3" fmla="*/ 82 h 82"/>
                <a:gd name="T4" fmla="*/ 0 w 83"/>
                <a:gd name="T5" fmla="*/ 0 h 82"/>
                <a:gd name="T6" fmla="*/ 83 w 83"/>
                <a:gd name="T7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82">
                  <a:moveTo>
                    <a:pt x="83" y="41"/>
                  </a:moveTo>
                  <a:lnTo>
                    <a:pt x="0" y="82"/>
                  </a:lnTo>
                  <a:cubicBezTo>
                    <a:pt x="13" y="56"/>
                    <a:pt x="13" y="26"/>
                    <a:pt x="0" y="0"/>
                  </a:cubicBezTo>
                  <a:lnTo>
                    <a:pt x="83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49">
              <a:extLst>
                <a:ext uri="{FF2B5EF4-FFF2-40B4-BE49-F238E27FC236}">
                  <a16:creationId xmlns:a16="http://schemas.microsoft.com/office/drawing/2014/main" id="{24FDF282-425C-2590-0B6D-2E46E083BF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9" y="2041"/>
              <a:ext cx="60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Shared TXOP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50">
              <a:extLst>
                <a:ext uri="{FF2B5EF4-FFF2-40B4-BE49-F238E27FC236}">
                  <a16:creationId xmlns:a16="http://schemas.microsoft.com/office/drawing/2014/main" id="{6B62547E-E3B1-E3F5-19A4-5120E99215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2" y="2502"/>
              <a:ext cx="459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Rectangle 51">
              <a:extLst>
                <a:ext uri="{FF2B5EF4-FFF2-40B4-BE49-F238E27FC236}">
                  <a16:creationId xmlns:a16="http://schemas.microsoft.com/office/drawing/2014/main" id="{B8F2AC90-8EE7-0366-CC4C-1914FA91F5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4" y="2520"/>
              <a:ext cx="14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52">
              <a:extLst>
                <a:ext uri="{FF2B5EF4-FFF2-40B4-BE49-F238E27FC236}">
                  <a16:creationId xmlns:a16="http://schemas.microsoft.com/office/drawing/2014/main" id="{487E71FC-97A9-40B0-60CE-5AE368111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3" y="2596"/>
              <a:ext cx="12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Sync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Line 53">
              <a:extLst>
                <a:ext uri="{FF2B5EF4-FFF2-40B4-BE49-F238E27FC236}">
                  <a16:creationId xmlns:a16="http://schemas.microsoft.com/office/drawing/2014/main" id="{3CFEF365-4A93-9FDD-CCBB-1F97BE2987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6" y="2405"/>
              <a:ext cx="117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54">
              <a:extLst>
                <a:ext uri="{FF2B5EF4-FFF2-40B4-BE49-F238E27FC236}">
                  <a16:creationId xmlns:a16="http://schemas.microsoft.com/office/drawing/2014/main" id="{E873238F-CC7D-6B6D-6E17-F16844F26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4" y="2387"/>
              <a:ext cx="37" cy="36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50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55">
              <a:extLst>
                <a:ext uri="{FF2B5EF4-FFF2-40B4-BE49-F238E27FC236}">
                  <a16:creationId xmlns:a16="http://schemas.microsoft.com/office/drawing/2014/main" id="{5B5F0FD5-B495-F6C3-7A27-E77A7D8D21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6" y="2405"/>
              <a:ext cx="11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56">
              <a:extLst>
                <a:ext uri="{FF2B5EF4-FFF2-40B4-BE49-F238E27FC236}">
                  <a16:creationId xmlns:a16="http://schemas.microsoft.com/office/drawing/2014/main" id="{E0EA3C87-19D6-E934-1E88-6C8F59C7E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8" y="2387"/>
              <a:ext cx="37" cy="36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50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57">
              <a:extLst>
                <a:ext uri="{FF2B5EF4-FFF2-40B4-BE49-F238E27FC236}">
                  <a16:creationId xmlns:a16="http://schemas.microsoft.com/office/drawing/2014/main" id="{B722425F-ECEF-21BD-5F16-F7CBE0FADC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1" y="2381"/>
              <a:ext cx="0" cy="4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58">
              <a:extLst>
                <a:ext uri="{FF2B5EF4-FFF2-40B4-BE49-F238E27FC236}">
                  <a16:creationId xmlns:a16="http://schemas.microsoft.com/office/drawing/2014/main" id="{D6B22EAB-5D81-15D7-D7A6-2EBBF06B0B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59" y="2381"/>
              <a:ext cx="0" cy="4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59">
              <a:extLst>
                <a:ext uri="{FF2B5EF4-FFF2-40B4-BE49-F238E27FC236}">
                  <a16:creationId xmlns:a16="http://schemas.microsoft.com/office/drawing/2014/main" id="{3F1E615C-C71A-9A8D-8B54-FB30B0B41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9" y="2306"/>
              <a:ext cx="16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Freeform 60">
              <a:extLst>
                <a:ext uri="{FF2B5EF4-FFF2-40B4-BE49-F238E27FC236}">
                  <a16:creationId xmlns:a16="http://schemas.microsoft.com/office/drawing/2014/main" id="{20EE5329-EA03-CE4E-9E78-BB4FCDDF59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24" y="2160"/>
              <a:ext cx="5" cy="1400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61">
              <a:extLst>
                <a:ext uri="{FF2B5EF4-FFF2-40B4-BE49-F238E27FC236}">
                  <a16:creationId xmlns:a16="http://schemas.microsoft.com/office/drawing/2014/main" id="{33D6B183-2A25-8131-4D28-B515A1EB98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49" y="2160"/>
              <a:ext cx="5" cy="1400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62">
              <a:extLst>
                <a:ext uri="{FF2B5EF4-FFF2-40B4-BE49-F238E27FC236}">
                  <a16:creationId xmlns:a16="http://schemas.microsoft.com/office/drawing/2014/main" id="{4547129E-D658-F335-E949-6F1CCE611C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" y="2718"/>
              <a:ext cx="26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STA1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63">
              <a:extLst>
                <a:ext uri="{FF2B5EF4-FFF2-40B4-BE49-F238E27FC236}">
                  <a16:creationId xmlns:a16="http://schemas.microsoft.com/office/drawing/2014/main" id="{E8EB2D80-2ECE-0F5C-4239-225A75100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7" y="3304"/>
              <a:ext cx="26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STA2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7953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68232D-42A7-3A2F-E8AB-0EC19D0176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BA549F-A9F3-4BB4-A058-B87C53702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Sharing AP still transmits the COBF Sync frame </a:t>
            </a:r>
          </a:p>
          <a:p>
            <a:r>
              <a:rPr lang="en-US" sz="1400" dirty="0"/>
              <a:t>COBF Sync and DL PPDU needs to be close in frequency to the sounding stage frequency of AP1</a:t>
            </a:r>
          </a:p>
          <a:p>
            <a:pPr lvl="1"/>
            <a:r>
              <a:rPr lang="en-US" sz="1200" dirty="0"/>
              <a:t>Can be easily achieved through remembering the sounding stage pre-correction </a:t>
            </a:r>
            <a:endParaRPr lang="en-US" sz="1400" dirty="0"/>
          </a:p>
          <a:p>
            <a:r>
              <a:rPr lang="en-US" sz="1400" dirty="0"/>
              <a:t>Shared AP still aligns its frequency based on CFO estimate from the COBF Sync frame</a:t>
            </a:r>
          </a:p>
          <a:p>
            <a:pPr lvl="1"/>
            <a:r>
              <a:rPr lang="en-US" sz="1200" dirty="0"/>
              <a:t>No change in behavior at a shared AP in response to a COBF sync</a:t>
            </a:r>
          </a:p>
          <a:p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B778463-A626-7F85-B971-6C133E969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stage CFO correction: Sharing AP is the Sync Follower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C8B6C-ECCE-10BB-517F-8203767C2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8A83D3-0A15-235A-CD5A-C9BC493FC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700AA-DA12-E121-1F12-ACC0A6872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C92D084-08C6-0781-30CE-4FAEF1E7C063}"/>
              </a:ext>
            </a:extLst>
          </p:cNvPr>
          <p:cNvSpPr/>
          <p:nvPr/>
        </p:nvSpPr>
        <p:spPr>
          <a:xfrm>
            <a:off x="2590671" y="5607484"/>
            <a:ext cx="951717" cy="55158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rgbClr val="00B050"/>
                </a:solidFill>
              </a:rPr>
              <a:t>Shared AP (AP2) estimates CFO </a:t>
            </a:r>
            <a:r>
              <a:rPr lang="en-US" sz="800" dirty="0" err="1">
                <a:solidFill>
                  <a:srgbClr val="00B050"/>
                </a:solidFill>
              </a:rPr>
              <a:t>w.r.t.</a:t>
            </a:r>
            <a:r>
              <a:rPr lang="en-US" sz="800" dirty="0">
                <a:solidFill>
                  <a:srgbClr val="00B050"/>
                </a:solidFill>
              </a:rPr>
              <a:t> sharing AP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A54F3A-EBDC-D853-C299-40D410F36A77}"/>
              </a:ext>
            </a:extLst>
          </p:cNvPr>
          <p:cNvSpPr/>
          <p:nvPr/>
        </p:nvSpPr>
        <p:spPr>
          <a:xfrm>
            <a:off x="3961039" y="5883276"/>
            <a:ext cx="882650" cy="55158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rgbClr val="00B050"/>
                </a:solidFill>
              </a:rPr>
              <a:t>Shared AP pre-compensates CFO before Tx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6CFCCDE3-FC6C-F4AA-5762-2A92BE780475}"/>
              </a:ext>
            </a:extLst>
          </p:cNvPr>
          <p:cNvCxnSpPr>
            <a:cxnSpLocks/>
            <a:stCxn id="10" idx="2"/>
            <a:endCxn id="11" idx="1"/>
          </p:cNvCxnSpPr>
          <p:nvPr/>
        </p:nvCxnSpPr>
        <p:spPr>
          <a:xfrm rot="16200000" flipH="1">
            <a:off x="3513784" y="5711812"/>
            <a:ext cx="1" cy="894509"/>
          </a:xfrm>
          <a:prstGeom prst="bentConnector2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4A30D411-B35D-2A16-8BFF-A5BD51AC0EBC}"/>
              </a:ext>
            </a:extLst>
          </p:cNvPr>
          <p:cNvCxnSpPr>
            <a:cxnSpLocks/>
            <a:stCxn id="11" idx="3"/>
          </p:cNvCxnSpPr>
          <p:nvPr/>
        </p:nvCxnSpPr>
        <p:spPr>
          <a:xfrm flipV="1">
            <a:off x="4843689" y="5482097"/>
            <a:ext cx="157261" cy="676971"/>
          </a:xfrm>
          <a:prstGeom prst="bentConnector2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642CA309-26C4-05B0-62D7-E6AF2865924A}"/>
              </a:ext>
            </a:extLst>
          </p:cNvPr>
          <p:cNvSpPr/>
          <p:nvPr/>
        </p:nvSpPr>
        <p:spPr>
          <a:xfrm>
            <a:off x="1465459" y="4243996"/>
            <a:ext cx="831850" cy="28575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84276FF-E04A-76F6-18A6-A536F237AA51}"/>
              </a:ext>
            </a:extLst>
          </p:cNvPr>
          <p:cNvCxnSpPr>
            <a:cxnSpLocks/>
            <a:stCxn id="14" idx="0"/>
          </p:cNvCxnSpPr>
          <p:nvPr/>
        </p:nvCxnSpPr>
        <p:spPr>
          <a:xfrm flipV="1">
            <a:off x="1881384" y="3996346"/>
            <a:ext cx="0" cy="247650"/>
          </a:xfrm>
          <a:prstGeom prst="straightConnector1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568F63A-569C-C1DF-AD6E-B6FAFA8014AB}"/>
              </a:ext>
            </a:extLst>
          </p:cNvPr>
          <p:cNvSpPr txBox="1"/>
          <p:nvPr/>
        </p:nvSpPr>
        <p:spPr>
          <a:xfrm>
            <a:off x="1028833" y="3729729"/>
            <a:ext cx="1445482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Sync-Follower AP</a:t>
            </a: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C69A084-9843-14C2-246F-6F641FCCE872}"/>
              </a:ext>
            </a:extLst>
          </p:cNvPr>
          <p:cNvSpPr/>
          <p:nvPr/>
        </p:nvSpPr>
        <p:spPr>
          <a:xfrm>
            <a:off x="1467660" y="5196347"/>
            <a:ext cx="831850" cy="28575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CC09FAF-461E-7D4A-BA2B-D3A592B7ED04}"/>
              </a:ext>
            </a:extLst>
          </p:cNvPr>
          <p:cNvCxnSpPr>
            <a:cxnSpLocks/>
            <a:stCxn id="17" idx="0"/>
          </p:cNvCxnSpPr>
          <p:nvPr/>
        </p:nvCxnSpPr>
        <p:spPr>
          <a:xfrm flipV="1">
            <a:off x="1883585" y="4948697"/>
            <a:ext cx="0" cy="247650"/>
          </a:xfrm>
          <a:prstGeom prst="straightConnector1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7EFE902-0A27-E5A6-899C-520AD385E99E}"/>
              </a:ext>
            </a:extLst>
          </p:cNvPr>
          <p:cNvSpPr txBox="1"/>
          <p:nvPr/>
        </p:nvSpPr>
        <p:spPr>
          <a:xfrm>
            <a:off x="876436" y="4682080"/>
            <a:ext cx="1600080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Sync-reference AP</a:t>
            </a:r>
            <a:endParaRPr lang="en-US" sz="1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7C00F3-75A8-950B-111A-82D11E0853BB}"/>
              </a:ext>
            </a:extLst>
          </p:cNvPr>
          <p:cNvSpPr txBox="1"/>
          <p:nvPr/>
        </p:nvSpPr>
        <p:spPr>
          <a:xfrm>
            <a:off x="6657318" y="4242125"/>
            <a:ext cx="1886607" cy="806375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600" b="1" i="1" dirty="0">
                <a:solidFill>
                  <a:schemeClr val="tx1"/>
                </a:solidFill>
              </a:rPr>
              <a:t>Sync-follower AP is </a:t>
            </a:r>
          </a:p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600" b="1" i="1" dirty="0">
                <a:solidFill>
                  <a:schemeClr val="tx1"/>
                </a:solidFill>
              </a:rPr>
              <a:t>TXOP owner</a:t>
            </a:r>
          </a:p>
        </p:txBody>
      </p: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1286B4F3-9A90-CD95-A5F7-2655BFAEDF27}"/>
              </a:ext>
            </a:extLst>
          </p:cNvPr>
          <p:cNvCxnSpPr>
            <a:cxnSpLocks/>
            <a:endCxn id="10" idx="3"/>
          </p:cNvCxnSpPr>
          <p:nvPr/>
        </p:nvCxnSpPr>
        <p:spPr>
          <a:xfrm rot="5400000">
            <a:off x="2996319" y="5075817"/>
            <a:ext cx="1353528" cy="261390"/>
          </a:xfrm>
          <a:prstGeom prst="bentConnector2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B79E071-05CD-A656-F8D7-3C232E645D45}"/>
              </a:ext>
            </a:extLst>
          </p:cNvPr>
          <p:cNvSpPr txBox="1"/>
          <p:nvPr/>
        </p:nvSpPr>
        <p:spPr>
          <a:xfrm>
            <a:off x="757673" y="4199735"/>
            <a:ext cx="495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AP1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C4070E-7DE5-77D2-FFA5-E1BFFCD2A3B0}"/>
              </a:ext>
            </a:extLst>
          </p:cNvPr>
          <p:cNvSpPr txBox="1"/>
          <p:nvPr/>
        </p:nvSpPr>
        <p:spPr>
          <a:xfrm>
            <a:off x="794273" y="5205098"/>
            <a:ext cx="495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AP2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7A1E0B4-0497-B714-1F25-5D563EF0CE16}"/>
              </a:ext>
            </a:extLst>
          </p:cNvPr>
          <p:cNvSpPr txBox="1"/>
          <p:nvPr/>
        </p:nvSpPr>
        <p:spPr>
          <a:xfrm>
            <a:off x="2954902" y="2977284"/>
            <a:ext cx="133223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/>
              <a:t>Transmitted with same pre-correction as sounding phase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75C6EEC-4756-9555-B070-27A04273816F}"/>
              </a:ext>
            </a:extLst>
          </p:cNvPr>
          <p:cNvCxnSpPr>
            <a:cxnSpLocks/>
          </p:cNvCxnSpPr>
          <p:nvPr/>
        </p:nvCxnSpPr>
        <p:spPr bwMode="auto">
          <a:xfrm>
            <a:off x="3542388" y="3515605"/>
            <a:ext cx="130695" cy="7283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B7E14A72-2DBD-7DC2-F163-204F1DC09CC8}"/>
              </a:ext>
            </a:extLst>
          </p:cNvPr>
          <p:cNvCxnSpPr>
            <a:cxnSpLocks/>
            <a:stCxn id="32" idx="3"/>
          </p:cNvCxnSpPr>
          <p:nvPr/>
        </p:nvCxnSpPr>
        <p:spPr bwMode="auto">
          <a:xfrm>
            <a:off x="4287136" y="3254283"/>
            <a:ext cx="713814" cy="99711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43" name="Group 4">
            <a:extLst>
              <a:ext uri="{FF2B5EF4-FFF2-40B4-BE49-F238E27FC236}">
                <a16:creationId xmlns:a16="http://schemas.microsoft.com/office/drawing/2014/main" id="{A5BFE387-5CBA-EEAE-9CD5-D0D7EDE5C03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462088" y="3429000"/>
            <a:ext cx="4867275" cy="2555875"/>
            <a:chOff x="921" y="2160"/>
            <a:chExt cx="3066" cy="1610"/>
          </a:xfrm>
        </p:grpSpPr>
        <p:sp>
          <p:nvSpPr>
            <p:cNvPr id="44" name="AutoShape 3">
              <a:extLst>
                <a:ext uri="{FF2B5EF4-FFF2-40B4-BE49-F238E27FC236}">
                  <a16:creationId xmlns:a16="http://schemas.microsoft.com/office/drawing/2014/main" id="{49102306-A0D3-50AF-E448-A746283B0B4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921" y="2160"/>
              <a:ext cx="3066" cy="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5">
              <a:extLst>
                <a:ext uri="{FF2B5EF4-FFF2-40B4-BE49-F238E27FC236}">
                  <a16:creationId xmlns:a16="http://schemas.microsoft.com/office/drawing/2014/main" id="{3FDFB0A5-0B63-2DA6-090D-0D805990F4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3" y="2861"/>
              <a:ext cx="265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6">
              <a:extLst>
                <a:ext uri="{FF2B5EF4-FFF2-40B4-BE49-F238E27FC236}">
                  <a16:creationId xmlns:a16="http://schemas.microsoft.com/office/drawing/2014/main" id="{590376E3-C29C-0E01-AAC4-471FA6BFD6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2" y="2825"/>
              <a:ext cx="70" cy="71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7">
              <a:extLst>
                <a:ext uri="{FF2B5EF4-FFF2-40B4-BE49-F238E27FC236}">
                  <a16:creationId xmlns:a16="http://schemas.microsoft.com/office/drawing/2014/main" id="{02309BC9-F2D2-396C-1CC0-22FB596A5A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8" y="2667"/>
              <a:ext cx="750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8">
              <a:extLst>
                <a:ext uri="{FF2B5EF4-FFF2-40B4-BE49-F238E27FC236}">
                  <a16:creationId xmlns:a16="http://schemas.microsoft.com/office/drawing/2014/main" id="{69BF0A49-6F00-1419-2EB3-A4F61B807B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2" y="2724"/>
              <a:ext cx="25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9">
              <a:extLst>
                <a:ext uri="{FF2B5EF4-FFF2-40B4-BE49-F238E27FC236}">
                  <a16:creationId xmlns:a16="http://schemas.microsoft.com/office/drawing/2014/main" id="{8A9B8FEE-B28B-BE10-D26E-B582217888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" y="2706"/>
              <a:ext cx="51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Sharing 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Line 10">
              <a:extLst>
                <a:ext uri="{FF2B5EF4-FFF2-40B4-BE49-F238E27FC236}">
                  <a16:creationId xmlns:a16="http://schemas.microsoft.com/office/drawing/2014/main" id="{ECA444BC-CBB5-48A0-3BC9-4F0CF27398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3" y="3443"/>
              <a:ext cx="265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1">
              <a:extLst>
                <a:ext uri="{FF2B5EF4-FFF2-40B4-BE49-F238E27FC236}">
                  <a16:creationId xmlns:a16="http://schemas.microsoft.com/office/drawing/2014/main" id="{00EADD48-8ECD-F3FF-F55A-C537753C79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2" y="3407"/>
              <a:ext cx="70" cy="71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12">
              <a:extLst>
                <a:ext uri="{FF2B5EF4-FFF2-40B4-BE49-F238E27FC236}">
                  <a16:creationId xmlns:a16="http://schemas.microsoft.com/office/drawing/2014/main" id="{13235231-DC6E-AE7F-FA72-B46AD3D8A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8" y="3249"/>
              <a:ext cx="750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13">
              <a:extLst>
                <a:ext uri="{FF2B5EF4-FFF2-40B4-BE49-F238E27FC236}">
                  <a16:creationId xmlns:a16="http://schemas.microsoft.com/office/drawing/2014/main" id="{0813DB73-3157-C115-4C45-7925648AAC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2" y="3305"/>
              <a:ext cx="25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14">
              <a:extLst>
                <a:ext uri="{FF2B5EF4-FFF2-40B4-BE49-F238E27FC236}">
                  <a16:creationId xmlns:a16="http://schemas.microsoft.com/office/drawing/2014/main" id="{B52704FB-52B5-4E48-F45B-9F08005AB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" y="3285"/>
              <a:ext cx="49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Shared 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15">
              <a:extLst>
                <a:ext uri="{FF2B5EF4-FFF2-40B4-BE49-F238E27FC236}">
                  <a16:creationId xmlns:a16="http://schemas.microsoft.com/office/drawing/2014/main" id="{84681C1B-5509-BD0A-907A-DB8CD32F3A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7" y="3443"/>
              <a:ext cx="193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16">
              <a:extLst>
                <a:ext uri="{FF2B5EF4-FFF2-40B4-BE49-F238E27FC236}">
                  <a16:creationId xmlns:a16="http://schemas.microsoft.com/office/drawing/2014/main" id="{1A833533-7170-8EEA-0728-99404D5313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1" y="3499"/>
              <a:ext cx="105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17">
              <a:extLst>
                <a:ext uri="{FF2B5EF4-FFF2-40B4-BE49-F238E27FC236}">
                  <a16:creationId xmlns:a16="http://schemas.microsoft.com/office/drawing/2014/main" id="{64F0906F-9A5A-7D06-9178-625296431F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7" y="2861"/>
              <a:ext cx="193" cy="197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18">
              <a:extLst>
                <a:ext uri="{FF2B5EF4-FFF2-40B4-BE49-F238E27FC236}">
                  <a16:creationId xmlns:a16="http://schemas.microsoft.com/office/drawing/2014/main" id="{C5911AEB-DFB6-F311-DDB5-04F3993188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1" y="2918"/>
              <a:ext cx="12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19">
              <a:extLst>
                <a:ext uri="{FF2B5EF4-FFF2-40B4-BE49-F238E27FC236}">
                  <a16:creationId xmlns:a16="http://schemas.microsoft.com/office/drawing/2014/main" id="{AE4F71DC-E757-6A3B-3105-D7D72751E4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" y="2667"/>
              <a:ext cx="290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20">
              <a:extLst>
                <a:ext uri="{FF2B5EF4-FFF2-40B4-BE49-F238E27FC236}">
                  <a16:creationId xmlns:a16="http://schemas.microsoft.com/office/drawing/2014/main" id="{17B1FB1F-0197-1825-8748-94547D9020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7" y="2685"/>
              <a:ext cx="16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21">
              <a:extLst>
                <a:ext uri="{FF2B5EF4-FFF2-40B4-BE49-F238E27FC236}">
                  <a16:creationId xmlns:a16="http://schemas.microsoft.com/office/drawing/2014/main" id="{0A4BD686-50C5-0B21-1B94-4BDBCBD17F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0" y="2761"/>
              <a:ext cx="210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Invite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Line 22">
              <a:extLst>
                <a:ext uri="{FF2B5EF4-FFF2-40B4-BE49-F238E27FC236}">
                  <a16:creationId xmlns:a16="http://schemas.microsoft.com/office/drawing/2014/main" id="{0FD3ED78-B022-E7EC-9EB2-5572C9B526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0" y="3055"/>
              <a:ext cx="11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3">
              <a:extLst>
                <a:ext uri="{FF2B5EF4-FFF2-40B4-BE49-F238E27FC236}">
                  <a16:creationId xmlns:a16="http://schemas.microsoft.com/office/drawing/2014/main" id="{308873AF-9F84-1697-A7C1-3913087D6C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9" y="3037"/>
              <a:ext cx="36" cy="36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49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24">
              <a:extLst>
                <a:ext uri="{FF2B5EF4-FFF2-40B4-BE49-F238E27FC236}">
                  <a16:creationId xmlns:a16="http://schemas.microsoft.com/office/drawing/2014/main" id="{8B0E0D59-DA10-7C1D-DC2F-9B67813625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50" y="3055"/>
              <a:ext cx="119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25">
              <a:extLst>
                <a:ext uri="{FF2B5EF4-FFF2-40B4-BE49-F238E27FC236}">
                  <a16:creationId xmlns:a16="http://schemas.microsoft.com/office/drawing/2014/main" id="{9069B9CF-4F9C-55B5-B763-46E7613E7B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3" y="3037"/>
              <a:ext cx="36" cy="36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49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26">
              <a:extLst>
                <a:ext uri="{FF2B5EF4-FFF2-40B4-BE49-F238E27FC236}">
                  <a16:creationId xmlns:a16="http://schemas.microsoft.com/office/drawing/2014/main" id="{E68F127F-1C02-9F71-0305-EA45FB09B1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5" y="3030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27">
              <a:extLst>
                <a:ext uri="{FF2B5EF4-FFF2-40B4-BE49-F238E27FC236}">
                  <a16:creationId xmlns:a16="http://schemas.microsoft.com/office/drawing/2014/main" id="{C037550D-EA01-8F44-6B73-D78F895A89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4" y="3030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28">
              <a:extLst>
                <a:ext uri="{FF2B5EF4-FFF2-40B4-BE49-F238E27FC236}">
                  <a16:creationId xmlns:a16="http://schemas.microsoft.com/office/drawing/2014/main" id="{0C1065F5-6D34-A039-B309-75D5C7EFE2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3" y="2957"/>
              <a:ext cx="13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Line 29">
              <a:extLst>
                <a:ext uri="{FF2B5EF4-FFF2-40B4-BE49-F238E27FC236}">
                  <a16:creationId xmlns:a16="http://schemas.microsoft.com/office/drawing/2014/main" id="{63605891-4C9D-3181-2483-6E5CA907EC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3" y="2570"/>
              <a:ext cx="11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30">
              <a:extLst>
                <a:ext uri="{FF2B5EF4-FFF2-40B4-BE49-F238E27FC236}">
                  <a16:creationId xmlns:a16="http://schemas.microsoft.com/office/drawing/2014/main" id="{A5461F92-0521-BBFC-E1E6-5CAC4E4614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2" y="2552"/>
              <a:ext cx="36" cy="36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50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31">
              <a:extLst>
                <a:ext uri="{FF2B5EF4-FFF2-40B4-BE49-F238E27FC236}">
                  <a16:creationId xmlns:a16="http://schemas.microsoft.com/office/drawing/2014/main" id="{E38C41C0-D633-B3B0-A348-1E61ED2357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43" y="2570"/>
              <a:ext cx="119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32">
              <a:extLst>
                <a:ext uri="{FF2B5EF4-FFF2-40B4-BE49-F238E27FC236}">
                  <a16:creationId xmlns:a16="http://schemas.microsoft.com/office/drawing/2014/main" id="{18C33657-31F7-B6D2-BDEE-243FD31018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6" y="2552"/>
              <a:ext cx="36" cy="36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50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33">
              <a:extLst>
                <a:ext uri="{FF2B5EF4-FFF2-40B4-BE49-F238E27FC236}">
                  <a16:creationId xmlns:a16="http://schemas.microsoft.com/office/drawing/2014/main" id="{CC4A4ED3-B643-4E64-C83A-A114CD2708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8" y="2546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34">
              <a:extLst>
                <a:ext uri="{FF2B5EF4-FFF2-40B4-BE49-F238E27FC236}">
                  <a16:creationId xmlns:a16="http://schemas.microsoft.com/office/drawing/2014/main" id="{A499399A-3961-47FD-BA80-9BBD916B9B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7" y="2546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35">
              <a:extLst>
                <a:ext uri="{FF2B5EF4-FFF2-40B4-BE49-F238E27FC236}">
                  <a16:creationId xmlns:a16="http://schemas.microsoft.com/office/drawing/2014/main" id="{2106FE57-5066-42BB-FAB2-FD6FCCD624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" y="2471"/>
              <a:ext cx="16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36">
              <a:extLst>
                <a:ext uri="{FF2B5EF4-FFF2-40B4-BE49-F238E27FC236}">
                  <a16:creationId xmlns:a16="http://schemas.microsoft.com/office/drawing/2014/main" id="{4F1DD96F-4EEE-741F-E1FB-31B8FCC93C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249"/>
              <a:ext cx="338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37">
              <a:extLst>
                <a:ext uri="{FF2B5EF4-FFF2-40B4-BE49-F238E27FC236}">
                  <a16:creationId xmlns:a16="http://schemas.microsoft.com/office/drawing/2014/main" id="{2C155004-E9C0-8311-C757-E382DA122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0" y="3265"/>
              <a:ext cx="186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38">
              <a:extLst>
                <a:ext uri="{FF2B5EF4-FFF2-40B4-BE49-F238E27FC236}">
                  <a16:creationId xmlns:a16="http://schemas.microsoft.com/office/drawing/2014/main" id="{36C2AA58-D3BE-261E-D041-4127908B8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1" y="3344"/>
              <a:ext cx="28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Response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Line 39">
              <a:extLst>
                <a:ext uri="{FF2B5EF4-FFF2-40B4-BE49-F238E27FC236}">
                  <a16:creationId xmlns:a16="http://schemas.microsoft.com/office/drawing/2014/main" id="{8A3E5393-E29F-4E41-B80D-A6B09ACD99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29"/>
              <a:ext cx="11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40">
              <a:extLst>
                <a:ext uri="{FF2B5EF4-FFF2-40B4-BE49-F238E27FC236}">
                  <a16:creationId xmlns:a16="http://schemas.microsoft.com/office/drawing/2014/main" id="{5DD27BDD-C5AA-7D60-1E49-FEFFA8DF1B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7" y="3111"/>
              <a:ext cx="36" cy="37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49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Line 41">
              <a:extLst>
                <a:ext uri="{FF2B5EF4-FFF2-40B4-BE49-F238E27FC236}">
                  <a16:creationId xmlns:a16="http://schemas.microsoft.com/office/drawing/2014/main" id="{3EC2BB2A-6214-2C58-7FC5-EE4F895387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38" y="3129"/>
              <a:ext cx="119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42">
              <a:extLst>
                <a:ext uri="{FF2B5EF4-FFF2-40B4-BE49-F238E27FC236}">
                  <a16:creationId xmlns:a16="http://schemas.microsoft.com/office/drawing/2014/main" id="{64506BEF-F747-6B58-8A36-C0A3135A08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1" y="3111"/>
              <a:ext cx="36" cy="37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49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Line 43">
              <a:extLst>
                <a:ext uri="{FF2B5EF4-FFF2-40B4-BE49-F238E27FC236}">
                  <a16:creationId xmlns:a16="http://schemas.microsoft.com/office/drawing/2014/main" id="{DAC56A25-F7AC-7BAE-169A-F4CF026F02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3" y="3105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44">
              <a:extLst>
                <a:ext uri="{FF2B5EF4-FFF2-40B4-BE49-F238E27FC236}">
                  <a16:creationId xmlns:a16="http://schemas.microsoft.com/office/drawing/2014/main" id="{6BD58553-D198-F6A7-79F1-2E2086D877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2" y="3105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45">
              <a:extLst>
                <a:ext uri="{FF2B5EF4-FFF2-40B4-BE49-F238E27FC236}">
                  <a16:creationId xmlns:a16="http://schemas.microsoft.com/office/drawing/2014/main" id="{F17212E5-C39D-B0B3-C38E-BD06A3A2D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1" y="3030"/>
              <a:ext cx="16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Line 46">
              <a:extLst>
                <a:ext uri="{FF2B5EF4-FFF2-40B4-BE49-F238E27FC236}">
                  <a16:creationId xmlns:a16="http://schemas.microsoft.com/office/drawing/2014/main" id="{32B37672-8394-D978-75C8-3693F4DD08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7" y="2376"/>
              <a:ext cx="2161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47">
              <a:extLst>
                <a:ext uri="{FF2B5EF4-FFF2-40B4-BE49-F238E27FC236}">
                  <a16:creationId xmlns:a16="http://schemas.microsoft.com/office/drawing/2014/main" id="{5362396E-AF01-1500-C924-8B68FF0317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5" y="2355"/>
              <a:ext cx="42" cy="42"/>
            </a:xfrm>
            <a:custGeom>
              <a:avLst/>
              <a:gdLst>
                <a:gd name="T0" fmla="*/ 0 w 83"/>
                <a:gd name="T1" fmla="*/ 41 h 82"/>
                <a:gd name="T2" fmla="*/ 83 w 83"/>
                <a:gd name="T3" fmla="*/ 0 h 82"/>
                <a:gd name="T4" fmla="*/ 83 w 83"/>
                <a:gd name="T5" fmla="*/ 82 h 82"/>
                <a:gd name="T6" fmla="*/ 0 w 83"/>
                <a:gd name="T7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82">
                  <a:moveTo>
                    <a:pt x="0" y="41"/>
                  </a:moveTo>
                  <a:lnTo>
                    <a:pt x="83" y="0"/>
                  </a:lnTo>
                  <a:cubicBezTo>
                    <a:pt x="70" y="26"/>
                    <a:pt x="70" y="56"/>
                    <a:pt x="83" y="82"/>
                  </a:cubicBez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48">
              <a:extLst>
                <a:ext uri="{FF2B5EF4-FFF2-40B4-BE49-F238E27FC236}">
                  <a16:creationId xmlns:a16="http://schemas.microsoft.com/office/drawing/2014/main" id="{7A61900E-D950-2FFC-1EBF-258974F175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8" y="2355"/>
              <a:ext cx="42" cy="42"/>
            </a:xfrm>
            <a:custGeom>
              <a:avLst/>
              <a:gdLst>
                <a:gd name="T0" fmla="*/ 83 w 83"/>
                <a:gd name="T1" fmla="*/ 41 h 82"/>
                <a:gd name="T2" fmla="*/ 0 w 83"/>
                <a:gd name="T3" fmla="*/ 82 h 82"/>
                <a:gd name="T4" fmla="*/ 0 w 83"/>
                <a:gd name="T5" fmla="*/ 0 h 82"/>
                <a:gd name="T6" fmla="*/ 83 w 83"/>
                <a:gd name="T7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82">
                  <a:moveTo>
                    <a:pt x="83" y="41"/>
                  </a:moveTo>
                  <a:lnTo>
                    <a:pt x="0" y="82"/>
                  </a:lnTo>
                  <a:cubicBezTo>
                    <a:pt x="13" y="56"/>
                    <a:pt x="13" y="26"/>
                    <a:pt x="0" y="0"/>
                  </a:cubicBezTo>
                  <a:lnTo>
                    <a:pt x="83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Rectangle 49">
              <a:extLst>
                <a:ext uri="{FF2B5EF4-FFF2-40B4-BE49-F238E27FC236}">
                  <a16:creationId xmlns:a16="http://schemas.microsoft.com/office/drawing/2014/main" id="{B19D097D-1770-8538-4044-0842EBD547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8" y="2206"/>
              <a:ext cx="60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Shared TXOP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50">
              <a:extLst>
                <a:ext uri="{FF2B5EF4-FFF2-40B4-BE49-F238E27FC236}">
                  <a16:creationId xmlns:a16="http://schemas.microsoft.com/office/drawing/2014/main" id="{4BD28E3E-15D0-D6C4-F853-532911DD4F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1" y="2667"/>
              <a:ext cx="459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Rectangle 51">
              <a:extLst>
                <a:ext uri="{FF2B5EF4-FFF2-40B4-BE49-F238E27FC236}">
                  <a16:creationId xmlns:a16="http://schemas.microsoft.com/office/drawing/2014/main" id="{AD6A8A23-E59A-3953-4477-C214A80FB1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8" y="2685"/>
              <a:ext cx="14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52">
              <a:extLst>
                <a:ext uri="{FF2B5EF4-FFF2-40B4-BE49-F238E27FC236}">
                  <a16:creationId xmlns:a16="http://schemas.microsoft.com/office/drawing/2014/main" id="{23643903-CB71-E40B-07BF-272C627F3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0" y="2761"/>
              <a:ext cx="12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Sync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Line 53">
              <a:extLst>
                <a:ext uri="{FF2B5EF4-FFF2-40B4-BE49-F238E27FC236}">
                  <a16:creationId xmlns:a16="http://schemas.microsoft.com/office/drawing/2014/main" id="{0BAAACE5-7D2A-1E06-AEDD-8A4CD3AFCF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5" y="2570"/>
              <a:ext cx="117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54">
              <a:extLst>
                <a:ext uri="{FF2B5EF4-FFF2-40B4-BE49-F238E27FC236}">
                  <a16:creationId xmlns:a16="http://schemas.microsoft.com/office/drawing/2014/main" id="{0A68E0BD-0BAC-56AF-4930-AB2A45555B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3" y="2552"/>
              <a:ext cx="37" cy="36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50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55">
              <a:extLst>
                <a:ext uri="{FF2B5EF4-FFF2-40B4-BE49-F238E27FC236}">
                  <a16:creationId xmlns:a16="http://schemas.microsoft.com/office/drawing/2014/main" id="{54E25019-46F1-6C41-0FCE-B991E8317A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45" y="2570"/>
              <a:ext cx="11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56">
              <a:extLst>
                <a:ext uri="{FF2B5EF4-FFF2-40B4-BE49-F238E27FC236}">
                  <a16:creationId xmlns:a16="http://schemas.microsoft.com/office/drawing/2014/main" id="{7702185D-937A-275E-3BF2-9AC1D283D4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7" y="2552"/>
              <a:ext cx="37" cy="36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50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Line 57">
              <a:extLst>
                <a:ext uri="{FF2B5EF4-FFF2-40B4-BE49-F238E27FC236}">
                  <a16:creationId xmlns:a16="http://schemas.microsoft.com/office/drawing/2014/main" id="{28B23603-8DF4-FA31-9216-EFE3255DD6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0" y="2546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Line 58">
              <a:extLst>
                <a:ext uri="{FF2B5EF4-FFF2-40B4-BE49-F238E27FC236}">
                  <a16:creationId xmlns:a16="http://schemas.microsoft.com/office/drawing/2014/main" id="{9296DE5C-3625-977B-A9F6-8F39627CBA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18" y="2546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Rectangle 59">
              <a:extLst>
                <a:ext uri="{FF2B5EF4-FFF2-40B4-BE49-F238E27FC236}">
                  <a16:creationId xmlns:a16="http://schemas.microsoft.com/office/drawing/2014/main" id="{389C9F1B-499F-2FE8-A84C-CA9B3F3DC7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8" y="2471"/>
              <a:ext cx="16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Freeform 60">
              <a:extLst>
                <a:ext uri="{FF2B5EF4-FFF2-40B4-BE49-F238E27FC236}">
                  <a16:creationId xmlns:a16="http://schemas.microsoft.com/office/drawing/2014/main" id="{436BF070-666C-9682-1266-1EDFA9D62A1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83" y="2325"/>
              <a:ext cx="5" cy="1400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61">
              <a:extLst>
                <a:ext uri="{FF2B5EF4-FFF2-40B4-BE49-F238E27FC236}">
                  <a16:creationId xmlns:a16="http://schemas.microsoft.com/office/drawing/2014/main" id="{F31C19EA-FB57-9F36-2245-94223A72FD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08" y="2325"/>
              <a:ext cx="5" cy="1400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Rectangle 62">
              <a:extLst>
                <a:ext uri="{FF2B5EF4-FFF2-40B4-BE49-F238E27FC236}">
                  <a16:creationId xmlns:a16="http://schemas.microsoft.com/office/drawing/2014/main" id="{9805750C-61EB-0717-FF41-B7898789A1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4" y="2883"/>
              <a:ext cx="26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STA1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63">
              <a:extLst>
                <a:ext uri="{FF2B5EF4-FFF2-40B4-BE49-F238E27FC236}">
                  <a16:creationId xmlns:a16="http://schemas.microsoft.com/office/drawing/2014/main" id="{75A2CAEC-20B1-6EB6-FD30-64FDE9AE8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6" y="3469"/>
              <a:ext cx="26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STA2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6562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5EDEE39-3939-07F6-5A7B-333BDF839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5851"/>
            <a:ext cx="7772400" cy="43434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/>
              <a:t>Define the concept of  Sync-reference and Sync-Follower</a:t>
            </a:r>
          </a:p>
          <a:p>
            <a:pPr lvl="1"/>
            <a:r>
              <a:rPr lang="en-US" sz="1600" dirty="0"/>
              <a:t>Sync follower remembers frequency offset to the follower that is needed for pre-correction, during the sounding stage and the transmission stage</a:t>
            </a:r>
          </a:p>
          <a:p>
            <a:pPr lvl="1"/>
            <a:endParaRPr lang="en-US" sz="1600" dirty="0"/>
          </a:p>
          <a:p>
            <a:r>
              <a:rPr lang="en-US" sz="1800" dirty="0"/>
              <a:t>Proposed solution</a:t>
            </a:r>
          </a:p>
          <a:p>
            <a:pPr lvl="1"/>
            <a:r>
              <a:rPr lang="en-US" sz="1600" dirty="0"/>
              <a:t>Sync follower AP corrects its NDP transmissions during the sounding stage</a:t>
            </a:r>
          </a:p>
          <a:p>
            <a:pPr lvl="2"/>
            <a:r>
              <a:rPr lang="en-US" sz="1400" dirty="0"/>
              <a:t>Correction of cross-BSS NDPs is mandatory</a:t>
            </a:r>
          </a:p>
          <a:p>
            <a:pPr lvl="1"/>
            <a:r>
              <a:rPr lang="en-US" sz="1600" dirty="0"/>
              <a:t>Sharing AP transmits the final COBF sync for the COBF PPDU</a:t>
            </a:r>
          </a:p>
          <a:p>
            <a:pPr lvl="1"/>
            <a:r>
              <a:rPr lang="en-US" sz="1600" dirty="0"/>
              <a:t>Shared AP always pre-corrects based on the final COBF sync from the sharing AP</a:t>
            </a:r>
          </a:p>
          <a:p>
            <a:pPr lvl="1"/>
            <a:r>
              <a:rPr lang="en-US" sz="1600" dirty="0"/>
              <a:t>When the sync follower is the sharing AP, it uses the same pre-correction values as sounding stage to send the COBF sync and the COBF PPDU</a:t>
            </a:r>
          </a:p>
          <a:p>
            <a:pPr lvl="1"/>
            <a:endParaRPr lang="en-US" sz="16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CBA137-3E85-9217-F0F2-ACB6E130B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689E0-A003-8110-32B8-65CCDD42E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378D52-847E-361C-2306-9FAD9E22F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76FB15-997E-031C-DB67-8178D4F31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11450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EF4946-4F38-837A-BF7A-883537A84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defining the concept of a sync-reference AP and a sync-follower AP for CFO corrections in COBF?</a:t>
            </a:r>
          </a:p>
          <a:p>
            <a:pPr marL="742950" marR="0" lvl="1" indent="-285750">
              <a:buFont typeface="Calibri" panose="020F0502020204030204" pitchFamily="34" charset="0"/>
              <a:buChar char="•"/>
              <a:tabLst>
                <a:tab pos="914400" algn="l"/>
              </a:tabLst>
            </a:pPr>
            <a:r>
              <a:rPr lang="en-US" sz="1600" dirty="0">
                <a:cs typeface="Times New Roman" panose="02020603050405020304" pitchFamily="18" charset="0"/>
              </a:rPr>
              <a:t>Sync-follower AP pre-corrections needed</a:t>
            </a:r>
          </a:p>
          <a:p>
            <a:pPr marL="1143000" marR="0" lvl="2" indent="-228600">
              <a:buFont typeface="Calibri" panose="020F0502020204030204" pitchFamily="34" charset="0"/>
              <a:buChar char="•"/>
              <a:tabLst>
                <a:tab pos="1371600" algn="l"/>
              </a:tabLst>
            </a:pPr>
            <a:r>
              <a:rPr lang="en-US" sz="1400" dirty="0">
                <a:cs typeface="Times New Roman" panose="02020603050405020304" pitchFamily="18" charset="0"/>
              </a:rPr>
              <a:t>For sequential sounding:</a:t>
            </a:r>
          </a:p>
          <a:p>
            <a:pPr marL="1600200" marR="0" lvl="3" indent="-228600">
              <a:buFont typeface="Calibri" panose="020F0502020204030204" pitchFamily="34" charset="0"/>
              <a:buChar char="•"/>
              <a:tabLst>
                <a:tab pos="1828800" algn="l"/>
              </a:tabLst>
            </a:pPr>
            <a:r>
              <a:rPr lang="en-US" sz="1200" dirty="0">
                <a:cs typeface="Times New Roman" panose="02020603050405020304" pitchFamily="18" charset="0"/>
              </a:rPr>
              <a:t>All the NDPs sent by it during sounding phase that are sent for the purpose of sounding the STAs in the other BSS (Mandatory)</a:t>
            </a:r>
          </a:p>
          <a:p>
            <a:pPr marL="1600200" marR="0" lvl="3" indent="-228600">
              <a:buFont typeface="Calibri" panose="020F0502020204030204" pitchFamily="34" charset="0"/>
              <a:buChar char="•"/>
              <a:tabLst>
                <a:tab pos="1828800" algn="l"/>
              </a:tabLst>
            </a:pPr>
            <a:r>
              <a:rPr lang="en-US" sz="1200" dirty="0">
                <a:cs typeface="Times New Roman" panose="02020603050405020304" pitchFamily="18" charset="0"/>
              </a:rPr>
              <a:t>For the NDPs sent by it for sounding the STAs in its own BSS, it is recommended but not mandatory that the sync follower AP pre-correct those NDPs</a:t>
            </a:r>
          </a:p>
          <a:p>
            <a:pPr marL="1143000" lvl="2">
              <a:buFont typeface="Calibri" panose="020F0502020204030204" pitchFamily="34" charset="0"/>
              <a:buChar char="•"/>
              <a:tabLst>
                <a:tab pos="1371600" algn="l"/>
              </a:tabLst>
            </a:pPr>
            <a:r>
              <a:rPr lang="en-US" sz="1400" dirty="0">
                <a:cs typeface="Times New Roman" panose="02020603050405020304" pitchFamily="18" charset="0"/>
              </a:rPr>
              <a:t>For joint sounding:</a:t>
            </a:r>
          </a:p>
          <a:p>
            <a:pPr marL="1600200" marR="0" lvl="3" indent="-228600">
              <a:buFont typeface="Calibri" panose="020F0502020204030204" pitchFamily="34" charset="0"/>
              <a:buChar char="•"/>
              <a:tabLst>
                <a:tab pos="1828800" algn="l"/>
              </a:tabLst>
            </a:pPr>
            <a:r>
              <a:rPr lang="en-US" sz="1200" dirty="0">
                <a:cs typeface="Times New Roman" panose="02020603050405020304" pitchFamily="18" charset="0"/>
              </a:rPr>
              <a:t>All the NDPs sent by it during the sounding phase </a:t>
            </a:r>
          </a:p>
          <a:p>
            <a:pPr marL="1143000" marR="0" lvl="2">
              <a:buFont typeface="Calibri" panose="020F0502020204030204" pitchFamily="34" charset="0"/>
              <a:buChar char="•"/>
              <a:tabLst>
                <a:tab pos="1371600" algn="l"/>
              </a:tabLst>
            </a:pPr>
            <a:r>
              <a:rPr lang="en-US" sz="1400" dirty="0">
                <a:cs typeface="Times New Roman" panose="02020603050405020304" pitchFamily="18" charset="0"/>
              </a:rPr>
              <a:t>The COBF sync and COBF PPDU during transmission phase using the same frequency pre-correction value as the sounding phase, when it is the sharing AP</a:t>
            </a:r>
            <a:endParaRPr lang="en-US" sz="1600" dirty="0">
              <a:cs typeface="Times New Roman" panose="02020603050405020304" pitchFamily="18" charset="0"/>
            </a:endParaRPr>
          </a:p>
          <a:p>
            <a:pPr lvl="1" indent="-342900"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600" b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Sync-reference AP does not pre-correct during transmission phase when it is the sharing AP</a:t>
            </a:r>
            <a:endParaRPr lang="en-US" dirty="0">
              <a:effectLst/>
            </a:endParaRPr>
          </a:p>
          <a:p>
            <a:pPr lvl="1" indent="-342900"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600" b="1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8981E3F-A140-7FD2-42A1-FF7875C42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A9C19-AA16-CE27-C27C-E4E29FE4A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20F96D-C506-481C-65D5-29574B598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B53956-11B1-AE81-DCA8-B11B75078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433937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0BCFC8-6392-455F-94EF-B2BFA21CB3E7}">
  <ds:schemaRefs>
    <ds:schemaRef ds:uri="http://purl.org/dc/terms/"/>
    <ds:schemaRef ds:uri="http://purl.org/dc/elements/1.1/"/>
    <ds:schemaRef ds:uri="4cb1c834-fb5e-4db1-b5fe-b760d2c58fa7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140461</TotalTime>
  <Words>1727</Words>
  <Application>Microsoft Office PowerPoint</Application>
  <PresentationFormat>On-screen Show (4:3)</PresentationFormat>
  <Paragraphs>369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Aptos</vt:lpstr>
      <vt:lpstr>Arial</vt:lpstr>
      <vt:lpstr>Calibre Semibold</vt:lpstr>
      <vt:lpstr>Calibri</vt:lpstr>
      <vt:lpstr>Times New Roman</vt:lpstr>
      <vt:lpstr>802-11-Submission</vt:lpstr>
      <vt:lpstr>CFO Correction for COBF</vt:lpstr>
      <vt:lpstr>Introduction</vt:lpstr>
      <vt:lpstr>Sync-reference and Sync-Follower</vt:lpstr>
      <vt:lpstr>Sounding stage CFO correction</vt:lpstr>
      <vt:lpstr>General principles for transmission stage</vt:lpstr>
      <vt:lpstr>Transmission stage CFO correction: Sharing AP is the Sync reference</vt:lpstr>
      <vt:lpstr>Transmission stage CFO correction: Sharing AP is the Sync Follower</vt:lpstr>
      <vt:lpstr>Summary</vt:lpstr>
      <vt:lpstr>SP1</vt:lpstr>
      <vt:lpstr>SP2 </vt:lpstr>
      <vt:lpstr>SP3 </vt:lpstr>
      <vt:lpstr>SP4</vt:lpstr>
      <vt:lpstr>appendix</vt:lpstr>
      <vt:lpstr>Joint Sounding protocol needs CFO Pre-correction of NDP frames</vt:lpstr>
      <vt:lpstr>Sequential Sounding CFO Issues</vt:lpstr>
      <vt:lpstr>Possible solution for the sequential sounding CFO Issues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yanjuns@qti.qualcomm.com</dc:creator>
  <cp:lastModifiedBy>Sameer Vermani</cp:lastModifiedBy>
  <cp:revision>19</cp:revision>
  <cp:lastPrinted>1998-02-10T13:28:06Z</cp:lastPrinted>
  <dcterms:created xsi:type="dcterms:W3CDTF">2007-05-21T21:00:37Z</dcterms:created>
  <dcterms:modified xsi:type="dcterms:W3CDTF">2025-03-09T00:03:41Z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