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1236" r:id="rId3"/>
    <p:sldId id="2147473574" r:id="rId4"/>
    <p:sldId id="2147473575" r:id="rId5"/>
    <p:sldId id="2147473576" r:id="rId6"/>
    <p:sldId id="5976" r:id="rId7"/>
    <p:sldId id="2147473568" r:id="rId8"/>
    <p:sldId id="2147473569" r:id="rId9"/>
    <p:sldId id="2147473571" r:id="rId10"/>
    <p:sldId id="124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DEBD2"/>
    <a:srgbClr val="E1F5D1"/>
    <a:srgbClr val="FFEFFF"/>
    <a:srgbClr val="000000"/>
    <a:srgbClr val="6FA58E"/>
    <a:srgbClr val="FFE7FF"/>
    <a:srgbClr val="FFCCFF"/>
    <a:srgbClr val="474A41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2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802.11-24/0081r0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2690726-0E5E-DDEE-CB2B-92B1837D4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331807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1800" b="1" dirty="0">
                <a:cs typeface="+mn-cs"/>
              </a:rPr>
              <a:t>Jan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altLang="zh-TW" dirty="0"/>
              <a:t>Sounding PDT related issues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90610"/>
              </p:ext>
            </p:extLst>
          </p:nvPr>
        </p:nvGraphicFramePr>
        <p:xfrm>
          <a:off x="1066800" y="294676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Eric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46418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</a:t>
            </a:r>
            <a:r>
              <a:rPr lang="en-US" sz="1600" dirty="0">
                <a:latin typeface="+mj-lt"/>
              </a:rPr>
              <a:t>, 24/171r26</a:t>
            </a:r>
            <a:endParaRPr lang="en-US" alt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r>
              <a:rPr lang="en-US" sz="1600" dirty="0"/>
              <a:t>COBF/COSR</a:t>
            </a:r>
            <a:r>
              <a:rPr lang="en-US" altLang="zh-TW" sz="1600" dirty="0"/>
              <a:t> motion </a:t>
            </a:r>
            <a:r>
              <a:rPr lang="en-US" sz="1600" dirty="0"/>
              <a:t>passed in IEEE [1].</a:t>
            </a:r>
          </a:p>
          <a:p>
            <a:pPr lvl="1"/>
            <a:r>
              <a:rPr lang="en-US" sz="1400" b="0" dirty="0"/>
              <a:t>There is no UHR sounding sequence for SU </a:t>
            </a:r>
            <a:r>
              <a:rPr lang="en-US" sz="1400" b="0" dirty="0" err="1"/>
              <a:t>TxBF</a:t>
            </a:r>
            <a:r>
              <a:rPr lang="en-US" sz="1400" b="0" dirty="0"/>
              <a:t> or DL MU-MIMO. UHR SU </a:t>
            </a:r>
            <a:r>
              <a:rPr lang="en-US" sz="1400" b="0" dirty="0" err="1"/>
              <a:t>TxBF</a:t>
            </a:r>
            <a:r>
              <a:rPr lang="en-US" sz="1400" b="0" dirty="0"/>
              <a:t> and UHR DL MU-MIMO uses EHT sounding sequence.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UHR sounding sequence uses EHT NDP.  I.e., there is no UHR NDP.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UHR COBF sounding sequence is the only UHR sounding sequence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NDP Announcement Variant subfield shall be set to 3 for COBF NDPA in UHR. (EHT variant)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dirty="0"/>
              <a:t>The general direction is minimizing the STA side modification to support UHR Co-BF transmission.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are going to discuss comments on sounding PDT :</a:t>
            </a:r>
          </a:p>
          <a:p>
            <a:pPr lvl="1"/>
            <a:r>
              <a:rPr lang="en-US" sz="1400" dirty="0"/>
              <a:t>CSI feedback/ TB PPDU</a:t>
            </a:r>
          </a:p>
          <a:p>
            <a:pPr lvl="1"/>
            <a:r>
              <a:rPr lang="en-US" sz="1400" dirty="0"/>
              <a:t>CSI segmentation/ retransmission</a:t>
            </a:r>
          </a:p>
          <a:p>
            <a:pPr lvl="1"/>
            <a:r>
              <a:rPr lang="en-US" sz="1400" dirty="0"/>
              <a:t>Sounding feedback type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CA35-3F73-B6A9-8FA6-6CA480A3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B33DC-A2CD-4AC9-40A3-2B18E738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buFont typeface="+mj-lt"/>
              <a:buChar char="•"/>
            </a:pPr>
            <a:r>
              <a:rPr lang="en-US" sz="1600" dirty="0"/>
              <a:t>Should we reuse EHT or define a UHR compressed beamforming/CQI report? 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Currently, there is no proposal to define a new feedback type. 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To reuse STA side design as much as possible, we propose to use </a:t>
            </a:r>
            <a:r>
              <a:rPr lang="en-US" sz="1400" b="1" dirty="0"/>
              <a:t>EHT</a:t>
            </a:r>
            <a:r>
              <a:rPr lang="en-US" sz="1400" dirty="0"/>
              <a:t> Compressed Beamforming/CQI report. </a:t>
            </a:r>
          </a:p>
          <a:p>
            <a:pPr>
              <a:buFont typeface="+mj-lt"/>
              <a:buChar char="•"/>
            </a:pPr>
            <a:endParaRPr lang="en-US" sz="1600" dirty="0"/>
          </a:p>
          <a:p>
            <a:pPr>
              <a:buFont typeface="+mj-lt"/>
              <a:buChar char="•"/>
            </a:pPr>
            <a:r>
              <a:rPr lang="en-US" sz="1600" dirty="0"/>
              <a:t>A UHR STA is also an EHT STA. After BFRP trigger, the STA replies a TB PPDU.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The STA receives UHR Co-BF NDPA and treats it as an EHT NDPA (it does not required to understand the UHR Co-BF NDPA).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The STA receives EHT sounding NDP and response an EHT Compressed Beamforming/CQI report.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To minimize the STA side modification, we propose to use </a:t>
            </a:r>
            <a:r>
              <a:rPr lang="en-US" sz="1400" b="1" dirty="0"/>
              <a:t>EHT</a:t>
            </a:r>
            <a:r>
              <a:rPr lang="en-US" sz="1400" dirty="0"/>
              <a:t> TB PPDU.</a:t>
            </a:r>
          </a:p>
          <a:p>
            <a:pPr lvl="1">
              <a:buFont typeface="+mj-lt"/>
              <a:buChar char="–"/>
            </a:pPr>
            <a:endParaRPr lang="en-US" sz="1400" dirty="0"/>
          </a:p>
          <a:p>
            <a:pPr lvl="1">
              <a:buFont typeface="+mj-lt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336A-B785-2EC1-8947-A953D6A3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D6329-675C-5101-2555-D073506CA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FA99134-B64C-F8D1-6235-E4550E6D7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06903"/>
              </p:ext>
            </p:extLst>
          </p:nvPr>
        </p:nvGraphicFramePr>
        <p:xfrm>
          <a:off x="1524000" y="4794814"/>
          <a:ext cx="6248400" cy="1301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610375" imgH="1638220" progId="Visio.Drawing.15">
                  <p:embed/>
                </p:oleObj>
              </mc:Choice>
              <mc:Fallback>
                <p:oleObj name="Visio" r:id="rId2" imgW="7610375" imgH="163822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94814"/>
                        <a:ext cx="6248400" cy="1301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48C1DA9-241A-B4A9-D14E-12A1111D5A68}"/>
              </a:ext>
            </a:extLst>
          </p:cNvPr>
          <p:cNvSpPr/>
          <p:nvPr/>
        </p:nvSpPr>
        <p:spPr bwMode="auto">
          <a:xfrm>
            <a:off x="5943600" y="5480614"/>
            <a:ext cx="1524000" cy="6858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45FDFD-75AA-95DC-EC41-ADCFA1A5E296}"/>
              </a:ext>
            </a:extLst>
          </p:cNvPr>
          <p:cNvSpPr/>
          <p:nvPr/>
        </p:nvSpPr>
        <p:spPr bwMode="auto">
          <a:xfrm>
            <a:off x="6218204" y="5674007"/>
            <a:ext cx="309563" cy="114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C9D18-3171-7735-3FD7-6918638414A5}"/>
              </a:ext>
            </a:extLst>
          </p:cNvPr>
          <p:cNvSpPr txBox="1"/>
          <p:nvPr/>
        </p:nvSpPr>
        <p:spPr>
          <a:xfrm>
            <a:off x="6106285" y="5604199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46549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CE351-2C7C-2B39-38F7-681C497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 feedback segmentation and retransmission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2C73-A442-0C1A-2504-EBF35775F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Char char="•"/>
            </a:pPr>
            <a:r>
              <a:rPr lang="en-GB" sz="1600" dirty="0"/>
              <a:t>A UHR Co-BF </a:t>
            </a:r>
            <a:r>
              <a:rPr lang="en-GB" sz="1600" dirty="0" err="1"/>
              <a:t>beamformee</a:t>
            </a:r>
            <a:r>
              <a:rPr lang="en-GB" sz="1600" dirty="0"/>
              <a:t> transmits EHT compressed beamforming/CQI report </a:t>
            </a:r>
            <a:r>
              <a:rPr lang="en-GB" sz="1600" b="1" dirty="0"/>
              <a:t>following</a:t>
            </a:r>
            <a:r>
              <a:rPr lang="en-GB" sz="1600" dirty="0"/>
              <a:t> the segmentation rules defined in 35.7.4 (Rules for generating segmented feedback).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Note: </a:t>
            </a:r>
            <a:r>
              <a:rPr lang="en-GB" sz="1400" dirty="0"/>
              <a:t>UHR Co-BF </a:t>
            </a:r>
            <a:r>
              <a:rPr lang="en-GB" sz="1400" dirty="0" err="1"/>
              <a:t>beamformee</a:t>
            </a:r>
            <a:r>
              <a:rPr lang="en-GB" sz="1400" dirty="0"/>
              <a:t> reuses </a:t>
            </a:r>
            <a:r>
              <a:rPr lang="en-GB" sz="1400" b="1" dirty="0"/>
              <a:t>EHT</a:t>
            </a:r>
            <a:r>
              <a:rPr lang="en-GB" sz="1400" dirty="0"/>
              <a:t> segmentation rules.</a:t>
            </a:r>
            <a:endParaRPr lang="en-US" sz="14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endParaRPr lang="en-GB" sz="1600" dirty="0"/>
          </a:p>
          <a:p>
            <a:pPr>
              <a:buFont typeface="+mj-lt"/>
              <a:buChar char="•"/>
            </a:pPr>
            <a:r>
              <a:rPr lang="en-GB" sz="1600" dirty="0"/>
              <a:t>A UHR Co-BF beamformer that fails to receive some or all of the feedback segments of the EHT compressed beamforming/CQI report from the UHR Co-BF </a:t>
            </a:r>
            <a:r>
              <a:rPr lang="en-GB" sz="1600" dirty="0" err="1"/>
              <a:t>beamformee</a:t>
            </a:r>
            <a:r>
              <a:rPr lang="en-GB" sz="1600" dirty="0"/>
              <a:t> </a:t>
            </a:r>
            <a:r>
              <a:rPr lang="en-GB" sz="1600" b="1" dirty="0"/>
              <a:t>shall not</a:t>
            </a:r>
            <a:r>
              <a:rPr lang="en-GB" sz="1600" dirty="0"/>
              <a:t> use a BFRP Trigger frame to request retransmission of the feedback segments. </a:t>
            </a:r>
          </a:p>
          <a:p>
            <a:pPr lvl="1">
              <a:buFont typeface="+mj-lt"/>
              <a:buChar char="–"/>
            </a:pPr>
            <a:r>
              <a:rPr lang="en-GB" sz="1400" dirty="0"/>
              <a:t>In this case, the UHR Co-BF beamformer may repeat the entire sounding sequence.</a:t>
            </a:r>
            <a:r>
              <a:rPr lang="en-US" sz="1400" dirty="0"/>
              <a:t> 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It means there is something wrong during the sounding process. Even we ask for retransmission of the CSI feedback, we cannot know if the feedback result is reliable.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C2F7B-124A-62FD-4108-995F29E2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BC2FC-FA50-C124-517F-AC42E34C6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6CE710-7905-043F-3B03-E45CEC71F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871" y="3276600"/>
            <a:ext cx="600075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6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7495-036B-A1EF-9839-A946C187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feedback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AB6E-AF96-232A-C5AB-09022A6D0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Char char="•"/>
            </a:pPr>
            <a:r>
              <a:rPr lang="en-US" sz="1600" dirty="0"/>
              <a:t>EHT TB sounding can be used for SU, MU and CQI feedback.</a:t>
            </a:r>
          </a:p>
          <a:p>
            <a:pPr>
              <a:buFont typeface="+mj-lt"/>
              <a:buChar char="•"/>
            </a:pPr>
            <a:endParaRPr lang="en-US" sz="1600" dirty="0"/>
          </a:p>
          <a:p>
            <a:pPr>
              <a:buFont typeface="+mj-lt"/>
              <a:buChar char="•"/>
            </a:pPr>
            <a:endParaRPr lang="en-US" sz="1600" dirty="0"/>
          </a:p>
          <a:p>
            <a:pPr>
              <a:buFont typeface="+mj-lt"/>
              <a:buChar char="•"/>
            </a:pPr>
            <a:r>
              <a:rPr lang="en-US" sz="1600" dirty="0"/>
              <a:t>For Cross-BSS UHR TB sounding and UHR TB joint NDP sounding, </a:t>
            </a:r>
            <a:r>
              <a:rPr lang="en-GB" sz="1600" dirty="0"/>
              <a:t>UHR Co-BF sounding </a:t>
            </a:r>
            <a:r>
              <a:rPr lang="en-US" sz="1600" dirty="0"/>
              <a:t>use </a:t>
            </a:r>
            <a:r>
              <a:rPr lang="en-US" sz="1600" b="1" dirty="0"/>
              <a:t>EHT MU full bandwidth feedback</a:t>
            </a:r>
            <a:r>
              <a:rPr lang="en-US" sz="14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E7E4E-6D2F-3003-88C2-554E783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3119D-A00D-4E09-7191-FC70C1FC9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BD9B10-F899-BE57-E6C1-1F4223430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67"/>
          <a:stretch/>
        </p:blipFill>
        <p:spPr>
          <a:xfrm>
            <a:off x="2476500" y="4287884"/>
            <a:ext cx="4490670" cy="142711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6B01F1B-301B-6893-E547-E718631E76C2}"/>
              </a:ext>
            </a:extLst>
          </p:cNvPr>
          <p:cNvSpPr/>
          <p:nvPr/>
        </p:nvSpPr>
        <p:spPr bwMode="auto">
          <a:xfrm>
            <a:off x="5791200" y="5033962"/>
            <a:ext cx="309563" cy="114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19CDC2-B1C2-FF89-54F2-3ACFD5D897B5}"/>
              </a:ext>
            </a:extLst>
          </p:cNvPr>
          <p:cNvSpPr txBox="1"/>
          <p:nvPr/>
        </p:nvSpPr>
        <p:spPr>
          <a:xfrm>
            <a:off x="5679281" y="4964154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5701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710268"/>
            <a:ext cx="7772400" cy="6096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agree to include the following text to the 11bn SFD?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/>
              <a:t>UHR Co-BF sounding reuses EHT Compressed Beamforming/CQI report.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769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agree to include the following text to the 11bn SFD?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/>
              <a:t>EHT Compressed Beamforming/CQI report containing UHR Co-BF sounding feedback shall be carried in EHT TB PPDU.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339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agree to include the following text to the 11bn SFD?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UHR Co-BF sounding reuses the EHT</a:t>
            </a:r>
            <a:r>
              <a:rPr lang="en-GB" sz="1600" dirty="0"/>
              <a:t> sounding segmentation and</a:t>
            </a:r>
            <a:r>
              <a:rPr lang="en-US" sz="1600" dirty="0"/>
              <a:t> </a:t>
            </a:r>
            <a:r>
              <a:rPr lang="en-GB" sz="1600" dirty="0"/>
              <a:t>retransmission rules.</a:t>
            </a:r>
            <a:endParaRPr lang="en-US" sz="1600" dirty="0"/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35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agree to include the following text to the 11bn SFD?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+mj-lt"/>
              <a:buChar char="•"/>
            </a:pPr>
            <a:r>
              <a:rPr lang="en-US" sz="1600" dirty="0"/>
              <a:t>UHR Co-BF sounding uses EHT MU full bandwidth feedback. </a:t>
            </a:r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51662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166486</TotalTime>
  <Words>673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Visio</vt:lpstr>
      <vt:lpstr>Sounding PDT related issues</vt:lpstr>
      <vt:lpstr>Introduction</vt:lpstr>
      <vt:lpstr>CSI feedback</vt:lpstr>
      <vt:lpstr>CSI feedback segmentation and retransmission</vt:lpstr>
      <vt:lpstr>Sounding feedback type</vt:lpstr>
      <vt:lpstr>Straw Poll #1</vt:lpstr>
      <vt:lpstr>Straw Poll #2</vt:lpstr>
      <vt:lpstr>Straw Poll #3</vt:lpstr>
      <vt:lpstr>Straw Poll #4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942</cp:revision>
  <cp:lastPrinted>1998-02-10T13:28:06Z</cp:lastPrinted>
  <dcterms:created xsi:type="dcterms:W3CDTF">2007-05-21T21:00:37Z</dcterms:created>
  <dcterms:modified xsi:type="dcterms:W3CDTF">2025-01-12T13:41:56Z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