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59" r:id="rId4"/>
    <p:sldId id="261" r:id="rId5"/>
    <p:sldId id="263" r:id="rId6"/>
    <p:sldId id="265" r:id="rId7"/>
    <p:sldId id="266" r:id="rId8"/>
    <p:sldId id="268" r:id="rId9"/>
    <p:sldId id="262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gurd Schelstraete" userId="cc1875bc-5b00-4f0e-92c1-b5b7dcde1a21" providerId="ADAL" clId="{5CCA2D21-C8BA-46B0-9E5B-EBEC5B5C3C33}"/>
    <pc:docChg chg="modMainMaster">
      <pc:chgData name="Sigurd Schelstraete" userId="cc1875bc-5b00-4f0e-92c1-b5b7dcde1a21" providerId="ADAL" clId="{5CCA2D21-C8BA-46B0-9E5B-EBEC5B5C3C33}" dt="2025-01-07T22:54:35.781" v="3" actId="20577"/>
      <pc:docMkLst>
        <pc:docMk/>
      </pc:docMkLst>
      <pc:sldMasterChg chg="modSp mod">
        <pc:chgData name="Sigurd Schelstraete" userId="cc1875bc-5b00-4f0e-92c1-b5b7dcde1a21" providerId="ADAL" clId="{5CCA2D21-C8BA-46B0-9E5B-EBEC5B5C3C33}" dt="2025-01-07T22:54:35.781" v="3" actId="20577"/>
        <pc:sldMasterMkLst>
          <pc:docMk/>
          <pc:sldMasterMk cId="0" sldId="2147483648"/>
        </pc:sldMasterMkLst>
        <pc:spChg chg="mod">
          <ac:chgData name="Sigurd Schelstraete" userId="cc1875bc-5b00-4f0e-92c1-b5b7dcde1a21" providerId="ADAL" clId="{5CCA2D21-C8BA-46B0-9E5B-EBEC5B5C3C33}" dt="2025-01-07T22:54:35.781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Sigurd Schelstraete, MaxLinear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Sigurd Schelstraete, MaxLinear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802.11-25/0059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ELR: Fragmentation support and Channel Access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6573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7-Jan-25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1269813"/>
              </p:ext>
            </p:extLst>
          </p:nvPr>
        </p:nvGraphicFramePr>
        <p:xfrm>
          <a:off x="857250" y="2500313"/>
          <a:ext cx="7661275" cy="319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8712" imgH="3438167" progId="Word.Document.8">
                  <p:embed/>
                </p:oleObj>
              </mc:Choice>
              <mc:Fallback>
                <p:oleObj name="Document" r:id="rId3" imgW="8248712" imgH="343816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0" y="2500313"/>
                        <a:ext cx="7661275" cy="3194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5553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917A1-F01E-1965-69E6-00B889DF0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65AA1-246F-6F6C-2752-997CE3499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532" y="1645909"/>
            <a:ext cx="8398502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ELR PPDU is defined in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Definition has been handled mostly by the </a:t>
            </a:r>
            <a:r>
              <a:rPr lang="en-US" dirty="0" err="1"/>
              <a:t>TGbn</a:t>
            </a:r>
            <a:r>
              <a:rPr lang="en-US" dirty="0"/>
              <a:t> PHY ad-hoc so far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submission, we highlight some (more MAC-related) issues that need further discussion: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Required support of fragmentation at the transmitter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Clarification of Channel Access behavior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ACDB73-FF22-4D65-FCCA-5F30133DD3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8EA14-0DC3-CAF7-04DA-DEA9AF03B7F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AE4D95-02A6-9575-E124-A9DF4276047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1936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0EA80-76BF-D97A-F877-BC192A94E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Fragmentation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12FE8-5B09-674F-7782-440CCBBE1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580927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Ethernet frames are 64-1500 bytes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Presented to the 802.11 layer as MSDUs of max size 1518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802.11 supports both aggregation (A-MSDU) and fragmentation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Fragmentation creates MPDUs smaller than the original MSDU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Fragmentation is a mandatory requirement at the receiver, but not at the transmitter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BCA75F-6468-6F19-649D-7333AEC731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9734B-7AE3-DB19-52AC-3D31F9408D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D0190C2-13D2-063B-3C75-7E815F1478C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 2025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E43757C-9E24-7EE5-B4C0-285BE33337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556" y="3732378"/>
            <a:ext cx="7429500" cy="8096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9B8AB3B-AFCC-7234-A736-BCC78B3982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367" y="4592968"/>
            <a:ext cx="7305675" cy="162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791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2DD76-6F2E-C5AF-343F-8EC109FCD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 Payload supported by ELR PPDU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9DC77EA-ADEA-F70E-7A58-38E91C18D6E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ELR supports PHY rates of 1.67 and 3.33 Mbps [2]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ELR is subject to a 5.484 msec max PPDU duration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ELR PPDU preamble + PE  =  88.8 + 8  = 96.8 </a:t>
                </a:r>
                <a:r>
                  <a:rPr lang="en-US" dirty="0" err="1"/>
                  <a:t>usec</a:t>
                </a: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Max # data bits in the Data Field (for 1.67 Mbps):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5484 −96.8</m:t>
                        </m:r>
                      </m:e>
                    </m:d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𝐷𝐵𝑃𝑆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𝑆𝑌𝑀</m:t>
                            </m:r>
                          </m:sub>
                        </m:sSub>
                      </m:den>
                    </m:f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8978 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𝑏𝑖𝑡𝑠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𝟏𝟏𝟐𝟐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𝒃𝒚𝒕𝒆𝒔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US" b="1" dirty="0"/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b="1" dirty="0"/>
                  <a:t>Note</a:t>
                </a:r>
                <a:r>
                  <a:rPr lang="en-US" dirty="0"/>
                  <a:t>: Limits in TXOP duration (e.g. ETSI) could reduce this number further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9DC77EA-ADEA-F70E-7A58-38E91C18D6E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99" t="-1185" r="-78" b="-5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1C55B0-0AD7-C49F-CF4D-37A13599B9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E50FF8-164A-2D65-FCA9-21BF2183394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FF3D268-9010-F005-5B8F-4F0D85759B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 2025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AF2EBC6-6FAF-979F-5EEE-4247044430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686240"/>
              </p:ext>
            </p:extLst>
          </p:nvPr>
        </p:nvGraphicFramePr>
        <p:xfrm>
          <a:off x="418553" y="2543553"/>
          <a:ext cx="8153398" cy="101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3532">
                  <a:extLst>
                    <a:ext uri="{9D8B030D-6E8A-4147-A177-3AD203B41FA5}">
                      <a16:colId xmlns:a16="http://schemas.microsoft.com/office/drawing/2014/main" val="2903164080"/>
                    </a:ext>
                  </a:extLst>
                </a:gridCol>
                <a:gridCol w="1283079">
                  <a:extLst>
                    <a:ext uri="{9D8B030D-6E8A-4147-A177-3AD203B41FA5}">
                      <a16:colId xmlns:a16="http://schemas.microsoft.com/office/drawing/2014/main" val="2592361699"/>
                    </a:ext>
                  </a:extLst>
                </a:gridCol>
                <a:gridCol w="935328">
                  <a:extLst>
                    <a:ext uri="{9D8B030D-6E8A-4147-A177-3AD203B41FA5}">
                      <a16:colId xmlns:a16="http://schemas.microsoft.com/office/drawing/2014/main" val="2452837287"/>
                    </a:ext>
                  </a:extLst>
                </a:gridCol>
                <a:gridCol w="731474">
                  <a:extLst>
                    <a:ext uri="{9D8B030D-6E8A-4147-A177-3AD203B41FA5}">
                      <a16:colId xmlns:a16="http://schemas.microsoft.com/office/drawing/2014/main" val="625030481"/>
                    </a:ext>
                  </a:extLst>
                </a:gridCol>
                <a:gridCol w="611562">
                  <a:extLst>
                    <a:ext uri="{9D8B030D-6E8A-4147-A177-3AD203B41FA5}">
                      <a16:colId xmlns:a16="http://schemas.microsoft.com/office/drawing/2014/main" val="2429457713"/>
                    </a:ext>
                  </a:extLst>
                </a:gridCol>
                <a:gridCol w="575587">
                  <a:extLst>
                    <a:ext uri="{9D8B030D-6E8A-4147-A177-3AD203B41FA5}">
                      <a16:colId xmlns:a16="http://schemas.microsoft.com/office/drawing/2014/main" val="830340546"/>
                    </a:ext>
                  </a:extLst>
                </a:gridCol>
                <a:gridCol w="575587">
                  <a:extLst>
                    <a:ext uri="{9D8B030D-6E8A-4147-A177-3AD203B41FA5}">
                      <a16:colId xmlns:a16="http://schemas.microsoft.com/office/drawing/2014/main" val="2963943674"/>
                    </a:ext>
                  </a:extLst>
                </a:gridCol>
                <a:gridCol w="803423">
                  <a:extLst>
                    <a:ext uri="{9D8B030D-6E8A-4147-A177-3AD203B41FA5}">
                      <a16:colId xmlns:a16="http://schemas.microsoft.com/office/drawing/2014/main" val="4069035161"/>
                    </a:ext>
                  </a:extLst>
                </a:gridCol>
                <a:gridCol w="733873">
                  <a:extLst>
                    <a:ext uri="{9D8B030D-6E8A-4147-A177-3AD203B41FA5}">
                      <a16:colId xmlns:a16="http://schemas.microsoft.com/office/drawing/2014/main" val="502966618"/>
                    </a:ext>
                  </a:extLst>
                </a:gridCol>
                <a:gridCol w="561197">
                  <a:extLst>
                    <a:ext uri="{9D8B030D-6E8A-4147-A177-3AD203B41FA5}">
                      <a16:colId xmlns:a16="http://schemas.microsoft.com/office/drawing/2014/main" val="2625299303"/>
                    </a:ext>
                  </a:extLst>
                </a:gridCol>
                <a:gridCol w="618756">
                  <a:extLst>
                    <a:ext uri="{9D8B030D-6E8A-4147-A177-3AD203B41FA5}">
                      <a16:colId xmlns:a16="http://schemas.microsoft.com/office/drawing/2014/main" val="1216952268"/>
                    </a:ext>
                  </a:extLst>
                </a:gridCol>
              </a:tblGrid>
              <a:tr h="2540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ELR-MCS</a:t>
                      </a:r>
                    </a:p>
                  </a:txBody>
                  <a:tcPr marL="7055" marR="7055" marT="705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Duplication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Modulation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R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err="1">
                          <a:effectLst/>
                        </a:rPr>
                        <a:t>Nbpscs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err="1">
                          <a:effectLst/>
                        </a:rPr>
                        <a:t>Nsd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err="1">
                          <a:effectLst/>
                        </a:rPr>
                        <a:t>Ncbps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err="1">
                          <a:effectLst/>
                        </a:rPr>
                        <a:t>Ndbps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Data rate (Mb/s)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2032"/>
                  </a:ext>
                </a:extLst>
              </a:tr>
              <a:tr h="254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0.8us GI</a:t>
                      </a:r>
                      <a:endParaRPr lang="en-US" sz="1000" b="1" i="0" u="none" strike="noStrike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1.6us GI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3.2us GI</a:t>
                      </a:r>
                      <a:endParaRPr lang="en-US" sz="1000" b="1" i="0" u="none" strike="noStrike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0926052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55" marR="7055" marT="705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RRU52 4x DUP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BPSK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 1/2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48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48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24   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1.76</a:t>
                      </a:r>
                      <a:endParaRPr lang="en-US" sz="1000" b="0" i="0" u="none" strike="noStrike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1.67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1.50</a:t>
                      </a:r>
                      <a:endParaRPr lang="en-US" sz="1000" b="0" i="0" u="none" strike="noStrike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1320742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55" marR="7055" marT="705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RRU52 4x DUP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QPSK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 1/2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48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96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48   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3.53</a:t>
                      </a:r>
                      <a:endParaRPr lang="en-US" sz="1000" b="0" i="0" u="none" strike="noStrike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3.33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3.00</a:t>
                      </a:r>
                      <a:endParaRPr lang="en-US" sz="1000" b="0" i="0" u="none" strike="noStrike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640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1008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4B22D-02F1-8F6A-5A39-C0DF6BEF4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8EF30-D2AB-A949-F325-7025C4629D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ELR PPDU can not handle all MSDU sizes without support of fragmentation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Currently, fragmentation is only mandatory at receive side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Fragmentation at the transmitter should be conditionally mandatory with support of ELR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7224D5-1038-64D7-F8AD-B7DE0821F3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8F8AE-E0B3-6CE7-8814-468BDB176EC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4D7CEEB-C4C6-E574-F728-3B70B37701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4267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679C8-09F7-810C-A130-786B50563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Access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7192E8-6BE2-13FD-83B5-6A0E47E010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75101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STA may have to use a CCA Threshold below -82 dBm to receive PPDUs from remote transmitters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ELR PPDU format provides an early termination through the ELR Mark Symbols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is the channel access behavior (specifically AIFS/BO decrement) in the following situation?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 with pending traffic contends for the medium, performing CCA and AIFS/BO decrement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During contention, STA detects ELR frame below -82 dBm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After processing ELR Mark, STA determines that ELR frame does not match the color of its BSS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4C0E90-3C66-7B0E-BEB1-2E3BF8DFBDE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E32FF6-3D23-488E-23D2-31BABA43C94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47B4A8C-1E94-ED54-116D-06871EE0BC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5260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80EF6-A83D-D849-7A14-DFF9D6432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Access behavior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0F3CB7-06A1-B703-519B-E0B7B51FD3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18445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Which is the correct behavior?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Should the STA pause its backoff during the time that it processes the ELR preamble?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Should the STA continue its initial backoff even while processing the ELR preamble and continue its contention in parallel as if the ELR frame was never there?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333368-CA8A-87CD-633F-78FD0D8EB5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1E0439-766F-9DCD-B2E4-E03CC601039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94A6072-0E2A-6A54-D2E0-B2B7FC3A769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 2025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0110E9-7E4D-D260-3FF7-6807B82458B3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89446" y="3888828"/>
            <a:ext cx="7349780" cy="2586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676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43BCC-A6E5-B9FD-5681-BFED52491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with SR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9F4C0D-092E-301E-CE53-D156BA562A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SR provides a comparable (albeit not identical) situation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SR operation AIFS/BO is interrupted (See Figure 26-12)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16CD85-46D3-22BA-7D9C-FD7D87E4B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148D8E-DE4A-5E79-6003-AB55AD07AA6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73AA80-8152-8D0A-1D63-6EA4C0EEAF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 2025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7576BD4-87BE-56C5-9846-6DD44F44B32F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6312" y="3137816"/>
            <a:ext cx="7977352" cy="3428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442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E5777-4A88-6146-0F0A-F48CFF182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B9CE2-C765-3494-D712-568545DBF5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PDT ELR, IEEE 802.11-24/1981r3</a:t>
            </a:r>
          </a:p>
          <a:p>
            <a:r>
              <a:rPr lang="en-US" dirty="0"/>
              <a:t>[2] ELR PPDU Transmission Design, IEEE 802.11-24/1488r0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D5473A-8F37-EC8D-7F9D-5CB41E5FEE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029772-4891-268D-D192-5C5B20AD31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906F490-AE0C-C7E3-CB1A-8FE64B0A95F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1618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6353</TotalTime>
  <Words>554</Words>
  <Application>Microsoft Office PowerPoint</Application>
  <PresentationFormat>On-screen Show (4:3)</PresentationFormat>
  <Paragraphs>111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Arial Unicode MS</vt:lpstr>
      <vt:lpstr>Calibri</vt:lpstr>
      <vt:lpstr>Cambria Math</vt:lpstr>
      <vt:lpstr>Times New Roman</vt:lpstr>
      <vt:lpstr>Office Theme</vt:lpstr>
      <vt:lpstr>Microsoft Word 97 - 2003 Document</vt:lpstr>
      <vt:lpstr>ELR: Fragmentation support and Channel Access</vt:lpstr>
      <vt:lpstr>Introduction</vt:lpstr>
      <vt:lpstr>Fragmentation</vt:lpstr>
      <vt:lpstr>Max Payload supported by ELR PPDU</vt:lpstr>
      <vt:lpstr>Conclusion</vt:lpstr>
      <vt:lpstr>Channel Access </vt:lpstr>
      <vt:lpstr>Channel Access behavior</vt:lpstr>
      <vt:lpstr>Comparison with SR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Sigurd Schelstraete</dc:creator>
  <cp:lastModifiedBy>Sigurd Schelstraete</cp:lastModifiedBy>
  <cp:revision>3</cp:revision>
  <cp:lastPrinted>1601-01-01T00:00:00Z</cp:lastPrinted>
  <dcterms:created xsi:type="dcterms:W3CDTF">2023-12-14T20:07:22Z</dcterms:created>
  <dcterms:modified xsi:type="dcterms:W3CDTF">2025-01-07T22:54:44Z</dcterms:modified>
</cp:coreProperties>
</file>