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8"/>
  </p:notesMasterIdLst>
  <p:handoutMasterIdLst>
    <p:handoutMasterId r:id="rId19"/>
  </p:handoutMasterIdLst>
  <p:sldIdLst>
    <p:sldId id="256" r:id="rId7"/>
    <p:sldId id="2147473534" r:id="rId8"/>
    <p:sldId id="334" r:id="rId9"/>
    <p:sldId id="2147473535" r:id="rId10"/>
    <p:sldId id="2147473537" r:id="rId11"/>
    <p:sldId id="2147473541" r:id="rId12"/>
    <p:sldId id="343" r:id="rId13"/>
    <p:sldId id="2147473539" r:id="rId14"/>
    <p:sldId id="2147473540" r:id="rId15"/>
    <p:sldId id="2147473542" r:id="rId16"/>
    <p:sldId id="273"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56" autoAdjust="0"/>
    <p:restoredTop sz="96264" autoAdjust="0"/>
  </p:normalViewPr>
  <p:slideViewPr>
    <p:cSldViewPr snapToGrid="0">
      <p:cViewPr varScale="1">
        <p:scale>
          <a:sx n="127" d="100"/>
          <a:sy n="127" d="100"/>
        </p:scale>
        <p:origin x="138" y="1092"/>
      </p:cViewPr>
      <p:guideLst>
        <p:guide orient="horz" pos="2160"/>
        <p:guide pos="3840"/>
      </p:guideLst>
    </p:cSldViewPr>
  </p:slideViewPr>
  <p:notesTextViewPr>
    <p:cViewPr>
      <p:scale>
        <a:sx n="1" d="1"/>
        <a:sy n="1" d="1"/>
      </p:scale>
      <p:origin x="0" y="0"/>
    </p:cViewPr>
  </p:notesTextViewPr>
  <p:notesViewPr>
    <p:cSldViewPr snapToGrid="0">
      <p:cViewPr varScale="1">
        <p:scale>
          <a:sx n="113" d="100"/>
          <a:sy n="113" d="100"/>
        </p:scale>
        <p:origin x="298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1BBBF59A-F6B2-4E54-9E41-66649B24E5A5}"/>
    <pc:docChg chg="undo custSel addSld modSld modMainMaster">
      <pc:chgData name="Talarico, Salvatore" userId="5d77538d-074a-40aa-89bc-3bddcdff28e1" providerId="ADAL" clId="{1BBBF59A-F6B2-4E54-9E41-66649B24E5A5}" dt="2024-05-15T09:02:12.192" v="9335" actId="6549"/>
      <pc:docMkLst>
        <pc:docMk/>
      </pc:docMkLst>
      <pc:sldChg chg="modNotesTx">
        <pc:chgData name="Talarico, Salvatore" userId="5d77538d-074a-40aa-89bc-3bddcdff28e1" providerId="ADAL" clId="{1BBBF59A-F6B2-4E54-9E41-66649B24E5A5}" dt="2024-05-15T09:01:45.677" v="9326" actId="6549"/>
        <pc:sldMkLst>
          <pc:docMk/>
          <pc:sldMk cId="0" sldId="256"/>
        </pc:sldMkLst>
      </pc:sldChg>
      <pc:sldChg chg="modNotesTx">
        <pc:chgData name="Talarico, Salvatore" userId="5d77538d-074a-40aa-89bc-3bddcdff28e1" providerId="ADAL" clId="{1BBBF59A-F6B2-4E54-9E41-66649B24E5A5}" dt="2024-05-15T09:01:51.747" v="9328" actId="6549"/>
        <pc:sldMkLst>
          <pc:docMk/>
          <pc:sldMk cId="551391497" sldId="334"/>
        </pc:sldMkLst>
      </pc:sldChg>
      <pc:sldChg chg="modSp mod modNotesTx">
        <pc:chgData name="Talarico, Salvatore" userId="5d77538d-074a-40aa-89bc-3bddcdff28e1" providerId="ADAL" clId="{1BBBF59A-F6B2-4E54-9E41-66649B24E5A5}" dt="2024-05-15T09:02:12.192" v="9335" actId="6549"/>
        <pc:sldMkLst>
          <pc:docMk/>
          <pc:sldMk cId="1315213288" sldId="343"/>
        </pc:sldMkLst>
      </pc:sldChg>
      <pc:sldChg chg="addSp modSp mod modNotesTx">
        <pc:chgData name="Talarico, Salvatore" userId="5d77538d-074a-40aa-89bc-3bddcdff28e1" providerId="ADAL" clId="{1BBBF59A-F6B2-4E54-9E41-66649B24E5A5}" dt="2024-05-15T09:01:54.826" v="9330" actId="6549"/>
        <pc:sldMkLst>
          <pc:docMk/>
          <pc:sldMk cId="3186661948" sldId="344"/>
        </pc:sldMkLst>
      </pc:sldChg>
      <pc:sldChg chg="modNotesTx">
        <pc:chgData name="Talarico, Salvatore" userId="5d77538d-074a-40aa-89bc-3bddcdff28e1" providerId="ADAL" clId="{1BBBF59A-F6B2-4E54-9E41-66649B24E5A5}" dt="2024-05-15T09:01:48.662" v="9327" actId="6549"/>
        <pc:sldMkLst>
          <pc:docMk/>
          <pc:sldMk cId="2633870961" sldId="2147473534"/>
        </pc:sldMkLst>
      </pc:sldChg>
      <pc:sldChg chg="modNotesTx">
        <pc:chgData name="Talarico, Salvatore" userId="5d77538d-074a-40aa-89bc-3bddcdff28e1" providerId="ADAL" clId="{1BBBF59A-F6B2-4E54-9E41-66649B24E5A5}" dt="2024-05-15T09:02:01.279" v="9332" actId="6549"/>
        <pc:sldMkLst>
          <pc:docMk/>
          <pc:sldMk cId="3527664242" sldId="2147473535"/>
        </pc:sldMkLst>
      </pc:sldChg>
      <pc:sldChg chg="modSp mod modNotesTx">
        <pc:chgData name="Talarico, Salvatore" userId="5d77538d-074a-40aa-89bc-3bddcdff28e1" providerId="ADAL" clId="{1BBBF59A-F6B2-4E54-9E41-66649B24E5A5}" dt="2024-05-15T09:02:07.587" v="9334" actId="6549"/>
        <pc:sldMkLst>
          <pc:docMk/>
          <pc:sldMk cId="2244215629" sldId="2147473536"/>
        </pc:sldMkLst>
      </pc:sldChg>
      <pc:sldChg chg="modSp mod modNotesTx">
        <pc:chgData name="Talarico, Salvatore" userId="5d77538d-074a-40aa-89bc-3bddcdff28e1" providerId="ADAL" clId="{1BBBF59A-F6B2-4E54-9E41-66649B24E5A5}" dt="2024-05-15T09:02:04.473" v="9333" actId="6549"/>
        <pc:sldMkLst>
          <pc:docMk/>
          <pc:sldMk cId="2623106658" sldId="2147473537"/>
        </pc:sldMkLst>
      </pc:sldChg>
      <pc:sldChg chg="addSp delSp modSp add mod modNotesTx">
        <pc:chgData name="Talarico, Salvatore" userId="5d77538d-074a-40aa-89bc-3bddcdff28e1" providerId="ADAL" clId="{1BBBF59A-F6B2-4E54-9E41-66649B24E5A5}" dt="2024-05-15T09:01:58.352" v="9331" actId="6549"/>
        <pc:sldMkLst>
          <pc:docMk/>
          <pc:sldMk cId="3334407461" sldId="2147473538"/>
        </pc:sldMkLst>
      </pc:sldChg>
      <pc:sldMasterChg chg="modSp mod">
        <pc:chgData name="Talarico, Salvatore" userId="5d77538d-074a-40aa-89bc-3bddcdff28e1" providerId="ADAL" clId="{1BBBF59A-F6B2-4E54-9E41-66649B24E5A5}" dt="2024-05-15T09:01:37.022" v="9325" actId="20577"/>
        <pc:sldMasterMkLst>
          <pc:docMk/>
          <pc:sldMasterMk cId="0" sldId="2147483648"/>
        </pc:sldMasterMkLst>
      </pc:sldMasterChg>
    </pc:docChg>
  </pc:docChgLst>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ldChg>
      <pc:sldChg chg="modSp add mod">
        <pc:chgData name="Talarico, Salvatore" userId="5d77538d-074a-40aa-89bc-3bddcdff28e1" providerId="ADAL" clId="{A41C32C5-DD57-4F7A-A6E7-7A62B1EBFD29}" dt="2024-03-07T18:46:48.404" v="6841" actId="6549"/>
        <pc:sldMkLst>
          <pc:docMk/>
          <pc:sldMk cId="1136929399" sldId="265"/>
        </pc:sldMkLst>
      </pc:sldChg>
      <pc:sldChg chg="modSp add mod">
        <pc:chgData name="Talarico, Salvatore" userId="5d77538d-074a-40aa-89bc-3bddcdff28e1" providerId="ADAL" clId="{A41C32C5-DD57-4F7A-A6E7-7A62B1EBFD29}" dt="2024-03-07T18:48:11.078" v="6856" actId="20577"/>
        <pc:sldMkLst>
          <pc:docMk/>
          <pc:sldMk cId="412803644" sldId="266"/>
        </pc:sldMkLst>
      </pc:sldChg>
      <pc:sldChg chg="addSp delSp modSp mod">
        <pc:chgData name="Talarico, Salvatore" userId="5d77538d-074a-40aa-89bc-3bddcdff28e1" providerId="ADAL" clId="{A41C32C5-DD57-4F7A-A6E7-7A62B1EBFD29}" dt="2024-03-07T18:41:16.170" v="6783" actId="20577"/>
        <pc:sldMkLst>
          <pc:docMk/>
          <pc:sldMk cId="1605831029" sldId="273"/>
        </pc:sldMkLst>
      </pc:sldChg>
      <pc:sldChg chg="modSp mod">
        <pc:chgData name="Talarico, Salvatore" userId="5d77538d-074a-40aa-89bc-3bddcdff28e1" providerId="ADAL" clId="{A41C32C5-DD57-4F7A-A6E7-7A62B1EBFD29}" dt="2024-03-07T20:20:30.286" v="8889" actId="20577"/>
        <pc:sldMkLst>
          <pc:docMk/>
          <pc:sldMk cId="551391497" sldId="334"/>
        </pc:sldMkLst>
      </pc:sldChg>
      <pc:sldChg chg="modSp mod">
        <pc:chgData name="Talarico, Salvatore" userId="5d77538d-074a-40aa-89bc-3bddcdff28e1" providerId="ADAL" clId="{A41C32C5-DD57-4F7A-A6E7-7A62B1EBFD29}" dt="2024-03-07T20:47:52.015" v="10995" actId="1076"/>
        <pc:sldMkLst>
          <pc:docMk/>
          <pc:sldMk cId="1315213288" sldId="343"/>
        </pc:sldMkLst>
      </pc:sldChg>
      <pc:sldChg chg="addSp delSp modSp add del mod">
        <pc:chgData name="Talarico, Salvatore" userId="5d77538d-074a-40aa-89bc-3bddcdff28e1" providerId="ADAL" clId="{A41C32C5-DD57-4F7A-A6E7-7A62B1EBFD29}" dt="2024-03-07T19:52:35.348" v="8150" actId="20577"/>
        <pc:sldMkLst>
          <pc:docMk/>
          <pc:sldMk cId="3186661948" sldId="344"/>
        </pc:sldMkLst>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ldChg>
      <pc:sldChg chg="addSp modSp add mod ord">
        <pc:chgData name="Talarico, Salvatore" userId="5d77538d-074a-40aa-89bc-3bddcdff28e1" providerId="ADAL" clId="{A41C32C5-DD57-4F7A-A6E7-7A62B1EBFD29}" dt="2024-03-07T20:15:39.069" v="8715" actId="20577"/>
        <pc:sldMkLst>
          <pc:docMk/>
          <pc:sldMk cId="2623106658" sldId="2147473537"/>
        </pc:sldMkLst>
      </pc:sldChg>
      <pc:sldChg chg="modSp add del mod">
        <pc:chgData name="Talarico, Salvatore" userId="5d77538d-074a-40aa-89bc-3bddcdff28e1" providerId="ADAL" clId="{A41C32C5-DD57-4F7A-A6E7-7A62B1EBFD29}" dt="2024-03-07T20:11:43.561" v="8598" actId="47"/>
        <pc:sldMkLst>
          <pc:docMk/>
          <pc:sldMk cId="1711288450" sldId="2147473538"/>
        </pc:sldMkLst>
      </pc:sldChg>
    </pc:docChg>
  </pc:docChgLst>
  <pc:docChgLst>
    <pc:chgData name="Salvatore Talarico (Nokia)" userId="4c555d6f-9878-479f-8b49-9dc99b856ab6" providerId="ADAL" clId="{337611C3-76C2-453A-8CE3-8649F27A1442}"/>
    <pc:docChg chg="undo custSel addSld modSld">
      <pc:chgData name="Salvatore Talarico (Nokia)" userId="4c555d6f-9878-479f-8b49-9dc99b856ab6" providerId="ADAL" clId="{337611C3-76C2-453A-8CE3-8649F27A1442}" dt="2024-11-07T21:13:38.622" v="824"/>
      <pc:docMkLst>
        <pc:docMk/>
      </pc:docMkLst>
      <pc:sldChg chg="modSp mod">
        <pc:chgData name="Salvatore Talarico (Nokia)" userId="4c555d6f-9878-479f-8b49-9dc99b856ab6" providerId="ADAL" clId="{337611C3-76C2-453A-8CE3-8649F27A1442}" dt="2024-11-07T21:13:38.622" v="824"/>
        <pc:sldMkLst>
          <pc:docMk/>
          <pc:sldMk cId="0" sldId="256"/>
        </pc:sldMkLst>
        <pc:spChg chg="mod">
          <ac:chgData name="Salvatore Talarico (Nokia)" userId="4c555d6f-9878-479f-8b49-9dc99b856ab6" providerId="ADAL" clId="{337611C3-76C2-453A-8CE3-8649F27A1442}" dt="2024-11-07T18:32:41.900" v="578" actId="1036"/>
          <ac:spMkLst>
            <pc:docMk/>
            <pc:sldMk cId="0" sldId="256"/>
            <ac:spMk id="2" creationId="{04F6E7E4-DBBC-5C6C-DF0A-3867A4F13451}"/>
          </ac:spMkLst>
        </pc:spChg>
        <pc:spChg chg="mod">
          <ac:chgData name="Salvatore Talarico (Nokia)" userId="4c555d6f-9878-479f-8b49-9dc99b856ab6" providerId="ADAL" clId="{337611C3-76C2-453A-8CE3-8649F27A1442}" dt="2024-11-07T18:32:33.358" v="548" actId="1036"/>
          <ac:spMkLst>
            <pc:docMk/>
            <pc:sldMk cId="0" sldId="256"/>
            <ac:spMk id="7" creationId="{00000000-0000-0000-0000-000000000000}"/>
          </ac:spMkLst>
        </pc:spChg>
        <pc:graphicFrameChg chg="mod modGraphic">
          <ac:chgData name="Salvatore Talarico (Nokia)" userId="4c555d6f-9878-479f-8b49-9dc99b856ab6" providerId="ADAL" clId="{337611C3-76C2-453A-8CE3-8649F27A1442}" dt="2024-11-07T21:13:38.622" v="824"/>
          <ac:graphicFrameMkLst>
            <pc:docMk/>
            <pc:sldMk cId="0" sldId="256"/>
            <ac:graphicFrameMk id="9" creationId="{FB642A48-5534-D6E8-E2FC-37E524E4049F}"/>
          </ac:graphicFrameMkLst>
        </pc:graphicFrameChg>
      </pc:sldChg>
      <pc:sldChg chg="modSp mod">
        <pc:chgData name="Salvatore Talarico (Nokia)" userId="4c555d6f-9878-479f-8b49-9dc99b856ab6" providerId="ADAL" clId="{337611C3-76C2-453A-8CE3-8649F27A1442}" dt="2024-11-06T20:36:22.165" v="52" actId="20577"/>
        <pc:sldMkLst>
          <pc:docMk/>
          <pc:sldMk cId="1605831029" sldId="273"/>
        </pc:sldMkLst>
        <pc:spChg chg="mod">
          <ac:chgData name="Salvatore Talarico (Nokia)" userId="4c555d6f-9878-479f-8b49-9dc99b856ab6" providerId="ADAL" clId="{337611C3-76C2-453A-8CE3-8649F27A1442}" dt="2024-11-06T20:36:22.165" v="52" actId="20577"/>
          <ac:spMkLst>
            <pc:docMk/>
            <pc:sldMk cId="1605831029" sldId="273"/>
            <ac:spMk id="3" creationId="{00000000-0000-0000-0000-000000000000}"/>
          </ac:spMkLst>
        </pc:spChg>
      </pc:sldChg>
      <pc:sldChg chg="modSp mod modCm">
        <pc:chgData name="Salvatore Talarico (Nokia)" userId="4c555d6f-9878-479f-8b49-9dc99b856ab6" providerId="ADAL" clId="{337611C3-76C2-453A-8CE3-8649F27A1442}" dt="2024-11-06T20:36:32.730" v="53" actId="20577"/>
        <pc:sldMkLst>
          <pc:docMk/>
          <pc:sldMk cId="551391497" sldId="334"/>
        </pc:sldMkLst>
        <pc:spChg chg="mod">
          <ac:chgData name="Salvatore Talarico (Nokia)" userId="4c555d6f-9878-479f-8b49-9dc99b856ab6" providerId="ADAL" clId="{337611C3-76C2-453A-8CE3-8649F27A1442}" dt="2024-11-06T20:36:32.730" v="53" actId="20577"/>
          <ac:spMkLst>
            <pc:docMk/>
            <pc:sldMk cId="551391497" sldId="334"/>
            <ac:spMk id="3" creationId="{6022ABF0-32CA-B3DC-4DE9-DC9319F214B3}"/>
          </ac:spMkLst>
        </pc:spChg>
        <pc:extLst>
          <p:ext xmlns:p="http://schemas.openxmlformats.org/presentationml/2006/main" uri="{D6D511B9-2390-475A-947B-AFAB55BFBCF1}">
            <pc226:cmChg xmlns:pc226="http://schemas.microsoft.com/office/powerpoint/2022/06/main/command" chg="mod">
              <pc226:chgData name="Salvatore Talarico (Nokia)" userId="4c555d6f-9878-479f-8b49-9dc99b856ab6" providerId="ADAL" clId="{337611C3-76C2-453A-8CE3-8649F27A1442}" dt="2024-11-06T20:36:32.730" v="53" actId="20577"/>
              <pc2:cmMkLst xmlns:pc2="http://schemas.microsoft.com/office/powerpoint/2019/9/main/command">
                <pc:docMk/>
                <pc:sldMk cId="551391497" sldId="334"/>
                <pc2:cmMk id="{329F59FE-7617-46E3-AB0C-D9D6DA80C1B4}"/>
              </pc2:cmMkLst>
            </pc226:cmChg>
          </p:ext>
        </pc:extLst>
      </pc:sldChg>
      <pc:sldChg chg="modSp mod">
        <pc:chgData name="Salvatore Talarico (Nokia)" userId="4c555d6f-9878-479f-8b49-9dc99b856ab6" providerId="ADAL" clId="{337611C3-76C2-453A-8CE3-8649F27A1442}" dt="2024-11-06T13:58:20.351" v="32" actId="20577"/>
        <pc:sldMkLst>
          <pc:docMk/>
          <pc:sldMk cId="1795494500" sldId="2147473535"/>
        </pc:sldMkLst>
        <pc:spChg chg="mod">
          <ac:chgData name="Salvatore Talarico (Nokia)" userId="4c555d6f-9878-479f-8b49-9dc99b856ab6" providerId="ADAL" clId="{337611C3-76C2-453A-8CE3-8649F27A1442}" dt="2024-11-06T13:58:20.351" v="32" actId="20577"/>
          <ac:spMkLst>
            <pc:docMk/>
            <pc:sldMk cId="1795494500" sldId="2147473535"/>
            <ac:spMk id="3" creationId="{6022ABF0-32CA-B3DC-4DE9-DC9319F214B3}"/>
          </ac:spMkLst>
        </pc:spChg>
      </pc:sldChg>
      <pc:sldChg chg="modSp mod">
        <pc:chgData name="Salvatore Talarico (Nokia)" userId="4c555d6f-9878-479f-8b49-9dc99b856ab6" providerId="ADAL" clId="{337611C3-76C2-453A-8CE3-8649F27A1442}" dt="2024-11-07T17:40:43.071" v="77" actId="20577"/>
        <pc:sldMkLst>
          <pc:docMk/>
          <pc:sldMk cId="2540092121" sldId="2147473537"/>
        </pc:sldMkLst>
        <pc:spChg chg="mod">
          <ac:chgData name="Salvatore Talarico (Nokia)" userId="4c555d6f-9878-479f-8b49-9dc99b856ab6" providerId="ADAL" clId="{337611C3-76C2-453A-8CE3-8649F27A1442}" dt="2024-11-07T17:40:43.071" v="77" actId="20577"/>
          <ac:spMkLst>
            <pc:docMk/>
            <pc:sldMk cId="2540092121" sldId="2147473537"/>
            <ac:spMk id="3" creationId="{6022ABF0-32CA-B3DC-4DE9-DC9319F214B3}"/>
          </ac:spMkLst>
        </pc:spChg>
      </pc:sldChg>
      <pc:sldChg chg="modSp mod">
        <pc:chgData name="Salvatore Talarico (Nokia)" userId="4c555d6f-9878-479f-8b49-9dc99b856ab6" providerId="ADAL" clId="{337611C3-76C2-453A-8CE3-8649F27A1442}" dt="2024-11-06T15:39:32.249" v="48" actId="20577"/>
        <pc:sldMkLst>
          <pc:docMk/>
          <pc:sldMk cId="2166266230" sldId="2147473538"/>
        </pc:sldMkLst>
        <pc:spChg chg="mod">
          <ac:chgData name="Salvatore Talarico (Nokia)" userId="4c555d6f-9878-479f-8b49-9dc99b856ab6" providerId="ADAL" clId="{337611C3-76C2-453A-8CE3-8649F27A1442}" dt="2024-11-06T15:39:32.249" v="48" actId="20577"/>
          <ac:spMkLst>
            <pc:docMk/>
            <pc:sldMk cId="2166266230" sldId="2147473538"/>
            <ac:spMk id="3" creationId="{6022ABF0-32CA-B3DC-4DE9-DC9319F214B3}"/>
          </ac:spMkLst>
        </pc:spChg>
      </pc:sldChg>
      <pc:sldChg chg="addSp delSp modSp add mod">
        <pc:chgData name="Salvatore Talarico (Nokia)" userId="4c555d6f-9878-479f-8b49-9dc99b856ab6" providerId="ADAL" clId="{337611C3-76C2-453A-8CE3-8649F27A1442}" dt="2024-11-07T18:28:19.760" v="501" actId="20577"/>
        <pc:sldMkLst>
          <pc:docMk/>
          <pc:sldMk cId="2859211045" sldId="2147473539"/>
        </pc:sldMkLst>
        <pc:spChg chg="mod">
          <ac:chgData name="Salvatore Talarico (Nokia)" userId="4c555d6f-9878-479f-8b49-9dc99b856ab6" providerId="ADAL" clId="{337611C3-76C2-453A-8CE3-8649F27A1442}" dt="2024-11-07T17:42:53.368" v="125" actId="20577"/>
          <ac:spMkLst>
            <pc:docMk/>
            <pc:sldMk cId="2859211045" sldId="2147473539"/>
            <ac:spMk id="2" creationId="{5AC8DD5E-AA28-8342-8C5F-E821EAB436AC}"/>
          </ac:spMkLst>
        </pc:spChg>
        <pc:spChg chg="del mod">
          <ac:chgData name="Salvatore Talarico (Nokia)" userId="4c555d6f-9878-479f-8b49-9dc99b856ab6" providerId="ADAL" clId="{337611C3-76C2-453A-8CE3-8649F27A1442}" dt="2024-11-07T18:26:01.551" v="317" actId="478"/>
          <ac:spMkLst>
            <pc:docMk/>
            <pc:sldMk cId="2859211045" sldId="2147473539"/>
            <ac:spMk id="3" creationId="{68E63551-2142-AFEF-621D-BCD9B8AB6207}"/>
          </ac:spMkLst>
        </pc:spChg>
        <pc:spChg chg="add del mod">
          <ac:chgData name="Salvatore Talarico (Nokia)" userId="4c555d6f-9878-479f-8b49-9dc99b856ab6" providerId="ADAL" clId="{337611C3-76C2-453A-8CE3-8649F27A1442}" dt="2024-11-07T18:26:03.645" v="318" actId="478"/>
          <ac:spMkLst>
            <pc:docMk/>
            <pc:sldMk cId="2859211045" sldId="2147473539"/>
            <ac:spMk id="8" creationId="{7197FE7B-5DE3-0326-A47C-E997F5F6633C}"/>
          </ac:spMkLst>
        </pc:spChg>
        <pc:spChg chg="add mod">
          <ac:chgData name="Salvatore Talarico (Nokia)" userId="4c555d6f-9878-479f-8b49-9dc99b856ab6" providerId="ADAL" clId="{337611C3-76C2-453A-8CE3-8649F27A1442}" dt="2024-11-07T18:28:19.760" v="501" actId="20577"/>
          <ac:spMkLst>
            <pc:docMk/>
            <pc:sldMk cId="2859211045" sldId="2147473539"/>
            <ac:spMk id="9" creationId="{BD1274AC-1F29-FD8E-2FCE-CCB83277553F}"/>
          </ac:spMkLst>
        </pc:spChg>
      </pc:sldChg>
      <pc:sldChg chg="addSp delSp modSp add mod">
        <pc:chgData name="Salvatore Talarico (Nokia)" userId="4c555d6f-9878-479f-8b49-9dc99b856ab6" providerId="ADAL" clId="{337611C3-76C2-453A-8CE3-8649F27A1442}" dt="2024-11-07T18:34:30.594" v="823" actId="478"/>
        <pc:sldMkLst>
          <pc:docMk/>
          <pc:sldMk cId="2500140442" sldId="2147473540"/>
        </pc:sldMkLst>
        <pc:spChg chg="mod">
          <ac:chgData name="Salvatore Talarico (Nokia)" userId="4c555d6f-9878-479f-8b49-9dc99b856ab6" providerId="ADAL" clId="{337611C3-76C2-453A-8CE3-8649F27A1442}" dt="2024-11-07T17:42:59.149" v="130" actId="20577"/>
          <ac:spMkLst>
            <pc:docMk/>
            <pc:sldMk cId="2500140442" sldId="2147473540"/>
            <ac:spMk id="2" creationId="{5AC8DD5E-AA28-8342-8C5F-E821EAB436AC}"/>
          </ac:spMkLst>
        </pc:spChg>
        <pc:spChg chg="del mod">
          <ac:chgData name="Salvatore Talarico (Nokia)" userId="4c555d6f-9878-479f-8b49-9dc99b856ab6" providerId="ADAL" clId="{337611C3-76C2-453A-8CE3-8649F27A1442}" dt="2024-11-07T18:34:28.348" v="822" actId="478"/>
          <ac:spMkLst>
            <pc:docMk/>
            <pc:sldMk cId="2500140442" sldId="2147473540"/>
            <ac:spMk id="3" creationId="{68E63551-2142-AFEF-621D-BCD9B8AB6207}"/>
          </ac:spMkLst>
        </pc:spChg>
        <pc:spChg chg="add mod">
          <ac:chgData name="Salvatore Talarico (Nokia)" userId="4c555d6f-9878-479f-8b49-9dc99b856ab6" providerId="ADAL" clId="{337611C3-76C2-453A-8CE3-8649F27A1442}" dt="2024-11-07T18:34:25.582" v="821" actId="20577"/>
          <ac:spMkLst>
            <pc:docMk/>
            <pc:sldMk cId="2500140442" sldId="2147473540"/>
            <ac:spMk id="5" creationId="{B7A38920-E3EA-93DC-1A73-150A1C359011}"/>
          </ac:spMkLst>
        </pc:spChg>
        <pc:spChg chg="add del mod">
          <ac:chgData name="Salvatore Talarico (Nokia)" userId="4c555d6f-9878-479f-8b49-9dc99b856ab6" providerId="ADAL" clId="{337611C3-76C2-453A-8CE3-8649F27A1442}" dt="2024-11-07T18:34:30.594" v="823" actId="478"/>
          <ac:spMkLst>
            <pc:docMk/>
            <pc:sldMk cId="2500140442" sldId="2147473540"/>
            <ac:spMk id="9" creationId="{D9E2A264-6B7D-8976-714D-C459F0D52A99}"/>
          </ac:spMkLst>
        </pc:spChg>
      </pc:sldChg>
    </pc:docChg>
  </pc:docChgLst>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ldChg>
      <pc:sldChg chg="addSp modSp">
        <pc:chgData name="Talarico, Salvatore" userId="5d77538d-074a-40aa-89bc-3bddcdff28e1" providerId="ADAL" clId="{AA6C3FEF-B5FF-4B6D-BEF6-C762BD5DC165}" dt="2024-02-17T01:08:29.542" v="1" actId="164"/>
        <pc:sldMkLst>
          <pc:docMk/>
          <pc:sldMk cId="3706884" sldId="2147473532"/>
        </pc:sldMkLst>
      </pc:sld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ldChg>
      <pc:sldChg chg="modSp mod">
        <pc:chgData name="Talarico, Salvatore" userId="5d77538d-074a-40aa-89bc-3bddcdff28e1" providerId="ADAL" clId="{4F5D9DB7-27B6-4A5F-9951-C0736D32B3E0}" dt="2024-01-09T22:18:57.505" v="25" actId="20577"/>
        <pc:sldMkLst>
          <pc:docMk/>
          <pc:sldMk cId="1497764153" sldId="2147473526"/>
        </pc:sldMkLst>
      </pc:sldChg>
      <pc:sldChg chg="modSp mod">
        <pc:chgData name="Talarico, Salvatore" userId="5d77538d-074a-40aa-89bc-3bddcdff28e1" providerId="ADAL" clId="{4F5D9DB7-27B6-4A5F-9951-C0736D32B3E0}" dt="2024-01-09T19:04:05.141" v="8" actId="20577"/>
        <pc:sldMkLst>
          <pc:docMk/>
          <pc:sldMk cId="524413096" sldId="2147473530"/>
        </pc:sldMkLst>
      </pc:sld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ldChg>
      <pc:sldChg chg="modSp mod">
        <pc:chgData name="Xia, Qing" userId="4646ff74-0457-4fca-a942-2f80c010d96a" providerId="ADAL" clId="{99647500-197B-4D49-987A-C9A26DF72353}" dt="2024-03-07T22:37:21.952" v="74" actId="207"/>
        <pc:sldMkLst>
          <pc:docMk/>
          <pc:sldMk cId="1315213288" sldId="343"/>
        </pc:sldMkLst>
      </pc:sldChg>
      <pc:sldChg chg="modSp mod">
        <pc:chgData name="Xia, Qing" userId="4646ff74-0457-4fca-a942-2f80c010d96a" providerId="ADAL" clId="{99647500-197B-4D49-987A-C9A26DF72353}" dt="2024-03-07T22:08:47.585" v="10" actId="207"/>
        <pc:sldMkLst>
          <pc:docMk/>
          <pc:sldMk cId="3186661948" sldId="344"/>
        </pc:sldMkLst>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ldChg>
      <pc:sldChg chg="modSp mod">
        <pc:chgData name="Talarico, Salvatore" userId="5d77538d-074a-40aa-89bc-3bddcdff28e1" providerId="ADAL" clId="{2FBF9393-3529-472C-B154-66254BB135D7}" dt="2024-01-09T02:02:02.979" v="205" actId="108"/>
        <pc:sldMkLst>
          <pc:docMk/>
          <pc:sldMk cId="1315213288" sldId="343"/>
        </pc:sldMkLst>
      </pc:sldChg>
      <pc:sldChg chg="modSp mod">
        <pc:chgData name="Talarico, Salvatore" userId="5d77538d-074a-40aa-89bc-3bddcdff28e1" providerId="ADAL" clId="{2FBF9393-3529-472C-B154-66254BB135D7}" dt="2024-01-09T01:13:30.995" v="171"/>
        <pc:sldMkLst>
          <pc:docMk/>
          <pc:sldMk cId="1497764153" sldId="2147473526"/>
        </pc:sldMkLst>
      </pc:sldChg>
      <pc:sldChg chg="modSp mod">
        <pc:chgData name="Talarico, Salvatore" userId="5d77538d-074a-40aa-89bc-3bddcdff28e1" providerId="ADAL" clId="{2FBF9393-3529-472C-B154-66254BB135D7}" dt="2024-01-09T01:24:28.443" v="183" actId="1076"/>
        <pc:sldMkLst>
          <pc:docMk/>
          <pc:sldMk cId="870006154" sldId="2147473527"/>
        </pc:sldMkLst>
      </pc:sldChg>
      <pc:sldChg chg="modSp mod">
        <pc:chgData name="Talarico, Salvatore" userId="5d77538d-074a-40aa-89bc-3bddcdff28e1" providerId="ADAL" clId="{2FBF9393-3529-472C-B154-66254BB135D7}" dt="2024-01-09T00:53:08.170" v="157" actId="20577"/>
        <pc:sldMkLst>
          <pc:docMk/>
          <pc:sldMk cId="423885218" sldId="2147473529"/>
        </pc:sldMkLst>
      </pc:sldChg>
      <pc:sldChg chg="addSp delSp modSp mod">
        <pc:chgData name="Talarico, Salvatore" userId="5d77538d-074a-40aa-89bc-3bddcdff28e1" providerId="ADAL" clId="{2FBF9393-3529-472C-B154-66254BB135D7}" dt="2024-01-09T01:42:30.008" v="203" actId="1076"/>
        <pc:sldMkLst>
          <pc:docMk/>
          <pc:sldMk cId="524413096" sldId="2147473530"/>
        </pc:sldMkLst>
      </pc:sldChg>
      <pc:sldChg chg="addSp modSp mod">
        <pc:chgData name="Talarico, Salvatore" userId="5d77538d-074a-40aa-89bc-3bddcdff28e1" providerId="ADAL" clId="{2FBF9393-3529-472C-B154-66254BB135D7}" dt="2024-01-08T23:36:09.561" v="80" actId="14100"/>
        <pc:sldMkLst>
          <pc:docMk/>
          <pc:sldMk cId="580700625" sldId="2147473531"/>
        </pc:sldMkLst>
      </pc:sldChg>
      <pc:sldChg chg="modSp mod">
        <pc:chgData name="Talarico, Salvatore" userId="5d77538d-074a-40aa-89bc-3bddcdff28e1" providerId="ADAL" clId="{2FBF9393-3529-472C-B154-66254BB135D7}" dt="2024-01-09T01:08:31.672" v="170" actId="20577"/>
        <pc:sldMkLst>
          <pc:docMk/>
          <pc:sldMk cId="3706884" sldId="2147473532"/>
        </pc:sldMkLst>
      </pc:sldChg>
      <pc:sldChg chg="modSp mod">
        <pc:chgData name="Talarico, Salvatore" userId="5d77538d-074a-40aa-89bc-3bddcdff28e1" providerId="ADAL" clId="{2FBF9393-3529-472C-B154-66254BB135D7}" dt="2024-01-09T01:18:52.598" v="180" actId="20577"/>
        <pc:sldMkLst>
          <pc:docMk/>
          <pc:sldMk cId="688177616" sldId="2147473533"/>
        </pc:sldMkLst>
      </pc:sldChg>
    </pc:docChg>
  </pc:docChgLst>
  <pc:docChgLst>
    <pc:chgData name="Kaikai Huang (NSB)" userId="S::kaikai.huang@nokia-sbell.com::fb7cffcb-66d2-4944-972a-dbd47c19f727" providerId="AD" clId="Web-{622527DE-A22A-4AAA-8F7E-505B451DA761}"/>
    <pc:docChg chg="mod">
      <pc:chgData name="Kaikai Huang (NSB)" userId="S::kaikai.huang@nokia-sbell.com::fb7cffcb-66d2-4944-972a-dbd47c19f727" providerId="AD" clId="Web-{622527DE-A22A-4AAA-8F7E-505B451DA761}" dt="2024-11-06T13:47:33.389" v="0"/>
      <pc:docMkLst>
        <pc:docMk/>
      </pc:docMkLst>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ldChg>
      <pc:sldChg chg="modSp">
        <pc:chgData name="Xia, Qing" userId="S::qing.xia@sony.com::4646ff74-0457-4fca-a942-2f80c010d96a" providerId="AD" clId="Web-{400C9AF1-1418-42EE-AD92-CF603AD4CD26}" dt="2024-01-03T18:02:06.317" v="16" actId="20577"/>
        <pc:sldMkLst>
          <pc:docMk/>
          <pc:sldMk cId="1711922266" sldId="267"/>
        </pc:sldMkLst>
      </pc:sldChg>
    </pc:docChg>
  </pc:docChgLst>
  <pc:docChgLst>
    <pc:chgData name="Mikhail Liubogoshchev (Nokia)" userId="S::mikhail.liubogoshchev@nokia.com::a745aa21-ad0c-428e-8825-cbaac15f34cd" providerId="AD" clId="Web-{B2E490C6-4DF1-40D7-F7FE-35BC33F1F898}"/>
    <pc:docChg chg="mod">
      <pc:chgData name="Mikhail Liubogoshchev (Nokia)" userId="S::mikhail.liubogoshchev@nokia.com::a745aa21-ad0c-428e-8825-cbaac15f34cd" providerId="AD" clId="Web-{B2E490C6-4DF1-40D7-F7FE-35BC33F1F898}" dt="2024-11-06T15:19:09.007" v="0"/>
      <pc:docMkLst>
        <pc:docMk/>
      </pc:docMkLst>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ld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ldChg>
      <pc:sldChg chg="addSp delSp modSp add del mod">
        <pc:chgData name="Talarico, Salvatore" userId="5d77538d-074a-40aa-89bc-3bddcdff28e1" providerId="ADAL" clId="{F07B3DD6-9025-4EA6-9793-5813F9AFDD64}" dt="2024-01-03T18:30:20.949" v="134"/>
        <pc:sldMkLst>
          <pc:docMk/>
          <pc:sldMk cId="412803644" sldId="266"/>
        </pc:sldMkLst>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ldChg>
      <pc:sldChg chg="modSp add mod">
        <pc:chgData name="Talarico, Salvatore" userId="5d77538d-074a-40aa-89bc-3bddcdff28e1" providerId="ADAL" clId="{F07B3DD6-9025-4EA6-9793-5813F9AFDD64}" dt="2024-01-03T18:26:23.090" v="51" actId="12"/>
        <pc:sldMkLst>
          <pc:docMk/>
          <pc:sldMk cId="1315213288" sldId="343"/>
        </pc:sldMkLst>
      </pc:sldChg>
      <pc:sldChg chg="modSp add mod">
        <pc:chgData name="Talarico, Salvatore" userId="5d77538d-074a-40aa-89bc-3bddcdff28e1" providerId="ADAL" clId="{F07B3DD6-9025-4EA6-9793-5813F9AFDD64}" dt="2024-01-03T18:23:50.476" v="9" actId="14100"/>
        <pc:sldMkLst>
          <pc:docMk/>
          <pc:sldMk cId="3186661948" sldId="344"/>
        </pc:sldMkLst>
      </pc:sldChg>
      <pc:sldChg chg="addSp delSp modSp add mod">
        <pc:chgData name="Talarico, Salvatore" userId="5d77538d-074a-40aa-89bc-3bddcdff28e1" providerId="ADAL" clId="{F07B3DD6-9025-4EA6-9793-5813F9AFDD64}" dt="2024-01-03T18:25:10.677" v="24" actId="1076"/>
        <pc:sldMkLst>
          <pc:docMk/>
          <pc:sldMk cId="2709495389" sldId="345"/>
        </pc:sldMkLst>
      </pc:sldChg>
      <pc:sldChg chg="addSp delSp modSp add mod">
        <pc:chgData name="Talarico, Salvatore" userId="5d77538d-074a-40aa-89bc-3bddcdff28e1" providerId="ADAL" clId="{F07B3DD6-9025-4EA6-9793-5813F9AFDD64}" dt="2024-01-03T18:25:54.819" v="42" actId="1036"/>
        <pc:sldMkLst>
          <pc:docMk/>
          <pc:sldMk cId="3395224565" sldId="346"/>
        </pc:sldMkLst>
      </pc:sldChg>
      <pc:sldChg chg="modSp add mod">
        <pc:chgData name="Talarico, Salvatore" userId="5d77538d-074a-40aa-89bc-3bddcdff28e1" providerId="ADAL" clId="{F07B3DD6-9025-4EA6-9793-5813F9AFDD64}" dt="2024-01-03T18:34:15.811" v="142" actId="1076"/>
        <pc:sldMkLst>
          <pc:docMk/>
          <pc:sldMk cId="2026547259" sldId="347"/>
        </pc:sldMkLst>
      </pc:sldChg>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ldChg>
      <pc:sldChg chg="modSp mod">
        <pc:chgData name="Talarico, Salvatore" userId="5d77538d-074a-40aa-89bc-3bddcdff28e1" providerId="ADAL" clId="{CCF34C2C-BEE7-4AE8-B290-588CCBFD302E}" dt="2024-03-08T18:33:23.382" v="1124" actId="20577"/>
        <pc:sldMkLst>
          <pc:docMk/>
          <pc:sldMk cId="551391497" sldId="334"/>
        </pc:sldMkLst>
      </pc:sldChg>
      <pc:sldChg chg="modSp mod">
        <pc:chgData name="Talarico, Salvatore" userId="5d77538d-074a-40aa-89bc-3bddcdff28e1" providerId="ADAL" clId="{CCF34C2C-BEE7-4AE8-B290-588CCBFD302E}" dt="2024-03-08T18:34:19.643" v="1133" actId="20577"/>
        <pc:sldMkLst>
          <pc:docMk/>
          <pc:sldMk cId="1315213288" sldId="343"/>
        </pc:sldMkLst>
      </pc:sldChg>
      <pc:sldChg chg="addSp delSp modSp mod">
        <pc:chgData name="Talarico, Salvatore" userId="5d77538d-074a-40aa-89bc-3bddcdff28e1" providerId="ADAL" clId="{CCF34C2C-BEE7-4AE8-B290-588CCBFD302E}" dt="2024-03-08T00:04:07.618" v="911"/>
        <pc:sldMkLst>
          <pc:docMk/>
          <pc:sldMk cId="3186661948" sldId="344"/>
        </pc:sldMkLst>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ldMasterChg>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ldChg>
      <pc:sldChg chg="addSp delSp modSp mod ord">
        <pc:chgData name="Talarico, Salvatore" userId="5d77538d-074a-40aa-89bc-3bddcdff28e1" providerId="ADAL" clId="{A0243B89-686D-453A-A747-2294020AD6FA}" dt="2024-01-06T04:00:16.511" v="6227" actId="20577"/>
        <pc:sldMkLst>
          <pc:docMk/>
          <pc:sldMk cId="551391497" sldId="334"/>
        </pc:sldMkLst>
      </pc:sldChg>
      <pc:sldChg chg="addSp delSp modSp mod">
        <pc:chgData name="Talarico, Salvatore" userId="5d77538d-074a-40aa-89bc-3bddcdff28e1" providerId="ADAL" clId="{A0243B89-686D-453A-A747-2294020AD6FA}" dt="2024-01-08T02:22:17.717" v="11396" actId="20577"/>
        <pc:sldMkLst>
          <pc:docMk/>
          <pc:sldMk cId="1315213288" sldId="343"/>
        </pc:sldMkLst>
      </pc:sldChg>
      <pc:sldChg chg="addSp delSp modSp mod">
        <pc:chgData name="Talarico, Salvatore" userId="5d77538d-074a-40aa-89bc-3bddcdff28e1" providerId="ADAL" clId="{A0243B89-686D-453A-A747-2294020AD6FA}" dt="2024-01-05T17:41:03.120" v="2887" actId="6549"/>
        <pc:sldMkLst>
          <pc:docMk/>
          <pc:sldMk cId="3186661948" sldId="344"/>
        </pc:sldMkLst>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ldChg>
      <pc:sldChg chg="modSp add del mod">
        <pc:chgData name="Talarico, Salvatore" userId="5d77538d-074a-40aa-89bc-3bddcdff28e1" providerId="ADAL" clId="{A0243B89-686D-453A-A747-2294020AD6FA}" dt="2024-01-05T17:01:26.357" v="2845" actId="47"/>
        <pc:sldMkLst>
          <pc:docMk/>
          <pc:sldMk cId="2655969761" sldId="2147473516"/>
        </pc:sldMkLst>
      </pc:sldChg>
      <pc:sldChg chg="modSp add del mod ord">
        <pc:chgData name="Talarico, Salvatore" userId="5d77538d-074a-40aa-89bc-3bddcdff28e1" providerId="ADAL" clId="{A0243B89-686D-453A-A747-2294020AD6FA}" dt="2024-01-05T00:36:37.004" v="1479" actId="47"/>
        <pc:sldMkLst>
          <pc:docMk/>
          <pc:sldMk cId="2424994406" sldId="2147473518"/>
        </pc:sldMkLst>
      </pc:sldChg>
      <pc:sldChg chg="modSp add del mod">
        <pc:chgData name="Talarico, Salvatore" userId="5d77538d-074a-40aa-89bc-3bddcdff28e1" providerId="ADAL" clId="{A0243B89-686D-453A-A747-2294020AD6FA}" dt="2024-01-05T17:00:43.916" v="2838" actId="47"/>
        <pc:sldMkLst>
          <pc:docMk/>
          <pc:sldMk cId="3024043038" sldId="2147473522"/>
        </pc:sldMkLst>
      </pc:sldChg>
      <pc:sldChg chg="modSp add del mod">
        <pc:chgData name="Talarico, Salvatore" userId="5d77538d-074a-40aa-89bc-3bddcdff28e1" providerId="ADAL" clId="{A0243B89-686D-453A-A747-2294020AD6FA}" dt="2024-01-05T17:01:38.189" v="2847" actId="47"/>
        <pc:sldMkLst>
          <pc:docMk/>
          <pc:sldMk cId="3231827615" sldId="2147473524"/>
        </pc:sldMkLst>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C5910-D08F-4D25-7D4C-BE0B62C132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02560E-3527-60A5-5F41-C170548899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9070BC-386F-7781-4526-B5A0114299C9}"/>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B08CDD7-9533-91ED-EE29-DF28F322786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4C99F02C-5E23-697E-A009-641CB27D2C4A}"/>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2D9352CB-5A4C-0603-7292-1226AF9CB36C}"/>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768CABC-4FA4-B809-44DA-1A1556088397}"/>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348883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0826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77211D-F98F-4642-C08A-FF3EDABC35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71ED1F-6151-C6B0-609D-D8FA040DF4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BAC04C-0222-D2C9-4742-7062062270F1}"/>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9B7BED5C-EDC4-67C9-D2C1-B12184F0E5DB}"/>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6B72A035-70CE-FDE6-F2F7-BF5515DFE7DD}"/>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D3F74E3A-122B-C7C4-4615-B054CBC4FAE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1729D31-2CC7-62D6-1BD9-1FB592D8C7C5}"/>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5206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42762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3415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802.11-25/0056r00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On The Interoperability Between NPCA and CR-TWT</a:t>
            </a:r>
            <a:endParaRPr lang="en-GB" kern="0" dirty="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dirty="0"/>
              <a:t>January 2025</a:t>
            </a:r>
            <a:endParaRPr lang="en-GB" dirty="0"/>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445782527"/>
              </p:ext>
            </p:extLst>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Salvatore Talarico</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Nokia</a:t>
                      </a:r>
                      <a:endParaRPr sz="1200" kern="1200" dirty="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err="1">
                          <a:solidFill>
                            <a:schemeClr val="tx1"/>
                          </a:solidFill>
                          <a:latin typeface="+mn-lt"/>
                          <a:ea typeface="+mn-ea"/>
                          <a:cs typeface="Times New Roman"/>
                          <a:sym typeface="Times New Roman"/>
                        </a:rPr>
                        <a:t>salvatore.talarico</a:t>
                      </a:r>
                      <a:r>
                        <a:rPr lang="en" sz="1200" kern="1200" dirty="0">
                          <a:solidFill>
                            <a:schemeClr val="tx1"/>
                          </a:solidFill>
                          <a:latin typeface="+mn-lt"/>
                          <a:ea typeface="+mn-ea"/>
                          <a:cs typeface="Times New Roman"/>
                          <a:sym typeface="Times New Roman"/>
                        </a:rPr>
                        <a:t>@nokia.com</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Klaus Doppler </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Kerstin Johnsson</a:t>
                      </a:r>
                      <a:endParaRPr lang="en-US"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9C3C7A-4860-602B-8721-F7553D1895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24F654-A3CF-C81D-AFFE-11B5707801A8}"/>
              </a:ext>
            </a:extLst>
          </p:cNvPr>
          <p:cNvSpPr>
            <a:spLocks noGrp="1"/>
          </p:cNvSpPr>
          <p:nvPr>
            <p:ph type="title"/>
          </p:nvPr>
        </p:nvSpPr>
        <p:spPr/>
        <p:txBody>
          <a:bodyPr/>
          <a:lstStyle/>
          <a:p>
            <a:r>
              <a:rPr lang="en-US" dirty="0"/>
              <a:t>Straw Poll #3</a:t>
            </a:r>
          </a:p>
        </p:txBody>
      </p:sp>
      <p:sp>
        <p:nvSpPr>
          <p:cNvPr id="4" name="Slide Number Placeholder 3">
            <a:extLst>
              <a:ext uri="{FF2B5EF4-FFF2-40B4-BE49-F238E27FC236}">
                <a16:creationId xmlns:a16="http://schemas.microsoft.com/office/drawing/2014/main" id="{56CA0C02-14C0-3A73-EA73-2267593AF064}"/>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2733DEC0-F2E0-35CF-7135-A62692C474C9}"/>
              </a:ext>
            </a:extLst>
          </p:cNvPr>
          <p:cNvSpPr>
            <a:spLocks noGrp="1"/>
          </p:cNvSpPr>
          <p:nvPr>
            <p:ph type="dt" idx="15"/>
          </p:nvPr>
        </p:nvSpPr>
        <p:spPr/>
        <p:txBody>
          <a:bodyPr/>
          <a:lstStyle/>
          <a:p>
            <a:r>
              <a:rPr lang="en-US" dirty="0"/>
              <a:t>January 2025</a:t>
            </a:r>
            <a:endParaRPr lang="en-GB" dirty="0"/>
          </a:p>
        </p:txBody>
      </p:sp>
      <p:sp>
        <p:nvSpPr>
          <p:cNvPr id="7" name="Footer Placeholder 4">
            <a:extLst>
              <a:ext uri="{FF2B5EF4-FFF2-40B4-BE49-F238E27FC236}">
                <a16:creationId xmlns:a16="http://schemas.microsoft.com/office/drawing/2014/main" id="{5CED09F4-9EE4-5593-3F6A-53266567EC12}"/>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Rectangle 2">
            <a:extLst>
              <a:ext uri="{FF2B5EF4-FFF2-40B4-BE49-F238E27FC236}">
                <a16:creationId xmlns:a16="http://schemas.microsoft.com/office/drawing/2014/main" id="{ABC19E2E-8AA5-8B8D-13BE-5C978CE0F9E1}"/>
              </a:ext>
            </a:extLst>
          </p:cNvPr>
          <p:cNvSpPr txBox="1">
            <a:spLocks noChangeArrowheads="1"/>
          </p:cNvSpPr>
          <p:nvPr/>
        </p:nvSpPr>
        <p:spPr bwMode="auto">
          <a:xfrm>
            <a:off x="914401" y="1981202"/>
            <a:ext cx="10361084" cy="24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GB" kern="0" dirty="0"/>
              <a:t>Do you agree that </a:t>
            </a:r>
            <a:r>
              <a:rPr lang="en-US" b="1" dirty="0">
                <a:cs typeface="+mn-cs"/>
              </a:rPr>
              <a:t>when a BSS (BSS B) is not aware of whether the other coordinating BSS (BSS A) may or may not operate on an orthogonal set of channels and won’t interfere each other due to NPCA operation, the AP B shall monitor for a given amount of time (when performing trigger-based transmissions) before truncating the TxOP within the overlapped area between the R-TWT SPs of the two BSSs</a:t>
            </a:r>
            <a:r>
              <a:rPr lang="en-US" kern="0" dirty="0"/>
              <a:t>?</a:t>
            </a:r>
            <a:endParaRPr lang="en-GB" kern="0" dirty="0"/>
          </a:p>
          <a:p>
            <a:pPr lvl="1">
              <a:buFont typeface="Times New Roman" pitchFamily="16" charset="0"/>
              <a:buChar char="•"/>
            </a:pPr>
            <a:r>
              <a:rPr lang="en-GB" kern="0" dirty="0"/>
              <a:t>Yes</a:t>
            </a:r>
          </a:p>
          <a:p>
            <a:pPr lvl="1">
              <a:buFont typeface="Times New Roman" pitchFamily="16" charset="0"/>
              <a:buChar char="•"/>
            </a:pPr>
            <a:r>
              <a:rPr lang="en-GB" kern="0" dirty="0"/>
              <a:t>No</a:t>
            </a:r>
          </a:p>
          <a:p>
            <a:pPr lvl="1">
              <a:buFont typeface="Times New Roman" pitchFamily="16" charset="0"/>
              <a:buChar char="•"/>
            </a:pPr>
            <a:r>
              <a:rPr lang="en-GB" kern="0" dirty="0"/>
              <a:t>Abstain</a:t>
            </a:r>
          </a:p>
        </p:txBody>
      </p:sp>
    </p:spTree>
    <p:extLst>
      <p:ext uri="{BB962C8B-B14F-4D97-AF65-F5344CB8AC3E}">
        <p14:creationId xmlns:p14="http://schemas.microsoft.com/office/powerpoint/2010/main" val="1983720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fontScale="85000" lnSpcReduction="20000"/>
          </a:bodyPr>
          <a:lstStyle/>
          <a:p>
            <a:r>
              <a:rPr lang="en-US" sz="1600" b="0" dirty="0"/>
              <a:t>[1] IEEE 802.11-23/34, “Non-primary channel </a:t>
            </a:r>
            <a:r>
              <a:rPr lang="en-US" sz="1500" b="0" dirty="0"/>
              <a:t>utilization”, Sindhu Verma</a:t>
            </a:r>
          </a:p>
          <a:p>
            <a:pPr algn="l"/>
            <a:r>
              <a:rPr lang="en-US" sz="1500" b="0" dirty="0"/>
              <a:t>[2] IEEE 802.11-23/631, “Secondary channel usage and secondary 20MHz channel backoff”, </a:t>
            </a:r>
            <a:r>
              <a:rPr lang="en-US" sz="1500" b="0" dirty="0" err="1"/>
              <a:t>Liwen</a:t>
            </a:r>
            <a:r>
              <a:rPr lang="en-US" sz="1500" b="0" dirty="0"/>
              <a:t> Chu</a:t>
            </a:r>
          </a:p>
          <a:p>
            <a:r>
              <a:rPr lang="en-US" sz="1500" b="0" dirty="0"/>
              <a:t>[3] IEEE 802.11-23/797, “Non-primary channel access”, </a:t>
            </a:r>
            <a:r>
              <a:rPr lang="en-US" sz="1500" b="0" dirty="0" err="1"/>
              <a:t>Yongho</a:t>
            </a:r>
            <a:r>
              <a:rPr lang="en-US" sz="1500" b="0" dirty="0"/>
              <a:t> Seok</a:t>
            </a:r>
          </a:p>
          <a:p>
            <a:pPr algn="l"/>
            <a:r>
              <a:rPr lang="en-US" sz="1500" b="0" dirty="0"/>
              <a:t>[4] IEEE 802.11-23/961, “UHR secondary channel access”, </a:t>
            </a:r>
            <a:r>
              <a:rPr lang="en-US" sz="1500" b="0" dirty="0" err="1"/>
              <a:t>Minyoung</a:t>
            </a:r>
            <a:r>
              <a:rPr lang="en-US" sz="1500" b="0" dirty="0"/>
              <a:t> Park</a:t>
            </a:r>
          </a:p>
          <a:p>
            <a:r>
              <a:rPr lang="en-US" sz="1500" b="0" dirty="0"/>
              <a:t>[5] IEEE 802.11-23/1112, “Thoughts on secondary channel access”, </a:t>
            </a:r>
            <a:r>
              <a:rPr lang="en-US" sz="1500" b="0" dirty="0" err="1"/>
              <a:t>Insun</a:t>
            </a:r>
            <a:r>
              <a:rPr lang="en-US" sz="1500" b="0" dirty="0"/>
              <a:t> Jang</a:t>
            </a:r>
          </a:p>
          <a:p>
            <a:pPr algn="l"/>
            <a:r>
              <a:rPr lang="en-US" sz="1500" b="0" dirty="0"/>
              <a:t>[6] IEEE 802.11-23/1365, “Discussions on non-primary channel access”, </a:t>
            </a:r>
            <a:r>
              <a:rPr lang="en-US" sz="1500" b="0" dirty="0" err="1"/>
              <a:t>Sanghyun</a:t>
            </a:r>
            <a:r>
              <a:rPr lang="en-US" sz="1500" b="0" dirty="0"/>
              <a:t> Kim</a:t>
            </a:r>
          </a:p>
          <a:p>
            <a:r>
              <a:rPr lang="en-US" sz="1500" b="0" dirty="0"/>
              <a:t>[7] IEEE 802.11-23/1891, “Nonprimary Channel Access Follow-Up”, Gaurang Naik</a:t>
            </a:r>
          </a:p>
          <a:p>
            <a:pPr algn="l"/>
            <a:r>
              <a:rPr lang="en-US" sz="1500" b="0" dirty="0"/>
              <a:t>[8] IEEE 802.11-23/1911, “Secondary channel access and frame transmission”, </a:t>
            </a:r>
            <a:r>
              <a:rPr lang="en-US" sz="1500" b="0" dirty="0" err="1"/>
              <a:t>Dongju</a:t>
            </a:r>
            <a:r>
              <a:rPr lang="en-US" sz="1500" b="0" dirty="0"/>
              <a:t> Cha</a:t>
            </a:r>
          </a:p>
          <a:p>
            <a:pPr algn="l"/>
            <a:r>
              <a:rPr lang="en-US" sz="1500" b="0" dirty="0"/>
              <a:t>[9] IEEE 802.11-23/1951, “Concurrent CCA for non-primary channel access”, Leonardo </a:t>
            </a:r>
            <a:r>
              <a:rPr lang="en-US" sz="1500" b="0" dirty="0" err="1"/>
              <a:t>Lanante</a:t>
            </a:r>
            <a:endParaRPr lang="en-US" sz="1500" b="0" dirty="0"/>
          </a:p>
          <a:p>
            <a:r>
              <a:rPr lang="en-US" sz="1500" b="0" dirty="0"/>
              <a:t>[10] IEEE 802.11-24/1762, “PDT-MAC-NPCA”, Matthew Fischer</a:t>
            </a:r>
          </a:p>
          <a:p>
            <a:r>
              <a:rPr lang="en-US" sz="1500" b="0" dirty="0"/>
              <a:t>[11] IEEE 802.11-24/678r2, “</a:t>
            </a:r>
            <a:r>
              <a:rPr lang="en-US" altLang="zh-CN" sz="1500" b="0" dirty="0"/>
              <a:t>Coordinated R-TWT—Follow Up</a:t>
            </a:r>
            <a:r>
              <a:rPr lang="en-US" sz="1500" b="0" dirty="0"/>
              <a:t>”, </a:t>
            </a:r>
            <a:r>
              <a:rPr lang="en-US" sz="1500" b="0" dirty="0" err="1"/>
              <a:t>Rubayet</a:t>
            </a:r>
            <a:r>
              <a:rPr lang="en-US" sz="1500" b="0" dirty="0"/>
              <a:t> </a:t>
            </a:r>
            <a:r>
              <a:rPr lang="en-US" sz="1500" b="0" dirty="0" err="1"/>
              <a:t>Shafin</a:t>
            </a:r>
            <a:endParaRPr lang="en-US" sz="1500" b="0" dirty="0"/>
          </a:p>
          <a:p>
            <a:r>
              <a:rPr lang="en-US" sz="1500" b="0" dirty="0"/>
              <a:t>[12] IEEE 802.11-23/226r1, “Coordination of R-TWT for Multi-AP Deployment”, Abdel Karim Ajami</a:t>
            </a:r>
          </a:p>
          <a:p>
            <a:r>
              <a:rPr lang="en-GB" sz="1500" b="0" dirty="0"/>
              <a:t>[13] IEEE 802.11-23/250r0, “AP coordination with R-TWT”, </a:t>
            </a:r>
            <a:r>
              <a:rPr lang="en-GB" sz="1500" b="0" dirty="0" err="1"/>
              <a:t>Liwen</a:t>
            </a:r>
            <a:r>
              <a:rPr lang="en-GB" sz="1500" b="0" dirty="0"/>
              <a:t> Chu</a:t>
            </a:r>
          </a:p>
          <a:p>
            <a:r>
              <a:rPr lang="en-GB" sz="1500" b="0" dirty="0"/>
              <a:t>[14] IEEE 802.11-23/291r0, “R-TWT Multi-AP Coordination”, Muhammad Kumail Haider </a:t>
            </a:r>
          </a:p>
          <a:p>
            <a:r>
              <a:rPr lang="en-GB" sz="1500" b="0" dirty="0"/>
              <a:t>[15] IEEE 802.11-23/297r0, “r-TWT for Multi-AP”, Laurent Cariou</a:t>
            </a:r>
          </a:p>
          <a:p>
            <a:r>
              <a:rPr lang="en-GB" sz="1500" b="0" dirty="0"/>
              <a:t>[16] IEEE 802.11-23/355r0, “Enhanced </a:t>
            </a:r>
            <a:r>
              <a:rPr lang="en-GB" sz="1500" b="0" dirty="0" err="1"/>
              <a:t>rTWT</a:t>
            </a:r>
            <a:r>
              <a:rPr lang="en-GB" sz="1500" b="0" dirty="0"/>
              <a:t> and MAP operation”, </a:t>
            </a:r>
            <a:r>
              <a:rPr lang="en-GB" sz="1500" b="0" dirty="0" err="1"/>
              <a:t>Hanqing</a:t>
            </a:r>
            <a:r>
              <a:rPr lang="en-GB" sz="1500" b="0" dirty="0"/>
              <a:t> Lou</a:t>
            </a:r>
          </a:p>
          <a:p>
            <a:r>
              <a:rPr lang="en-GB" sz="1500" b="0" dirty="0"/>
              <a:t>[17] IEEE 802.11-23/771r0, “Coordinated R-TWT Protection in Multi-BSS”, </a:t>
            </a:r>
            <a:r>
              <a:rPr lang="en-GB" sz="1500" b="0" dirty="0" err="1"/>
              <a:t>SunHee</a:t>
            </a:r>
            <a:r>
              <a:rPr lang="en-GB" sz="1500" b="0" dirty="0"/>
              <a:t> Baek</a:t>
            </a:r>
          </a:p>
          <a:p>
            <a:r>
              <a:rPr lang="en-US" sz="1500" b="0" dirty="0"/>
              <a:t>[18] </a:t>
            </a:r>
            <a:r>
              <a:rPr lang="en-GB" sz="1500" b="0" dirty="0"/>
              <a:t>IEEE 802.11-24/827r0, </a:t>
            </a:r>
            <a:r>
              <a:rPr lang="en-US" sz="1500" b="0" dirty="0"/>
              <a:t>“OBSS Interference Impact on CR-TWT and Enhanced Channel Access Rules”, Qing Xia</a:t>
            </a:r>
          </a:p>
          <a:p>
            <a:r>
              <a:rPr lang="en-GB" sz="1500" b="0" dirty="0"/>
              <a:t>[19] IEEE 802.11-24/1577r1, “Non-Primary Channel Access During R-TWT Coordination”,</a:t>
            </a:r>
            <a:r>
              <a:rPr lang="en-US" sz="1500" b="0" dirty="0"/>
              <a:t> Leonardo </a:t>
            </a:r>
            <a:r>
              <a:rPr lang="en-US" sz="1500" b="0" dirty="0" err="1"/>
              <a:t>Lanante</a:t>
            </a:r>
            <a:endParaRPr lang="en-US" sz="1500" b="0" dirty="0"/>
          </a:p>
          <a:p>
            <a:pPr algn="l"/>
            <a:r>
              <a:rPr lang="en-US" sz="1500" b="0" dirty="0"/>
              <a:t>[20] IEEE 802.11-24/1966, “PDT MAC CRTWT”, Giovanni Chisci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p:cNvSpPr>
            <a:spLocks noGrp="1"/>
          </p:cNvSpPr>
          <p:nvPr>
            <p:ph type="dt" idx="15"/>
          </p:nvPr>
        </p:nvSpPr>
        <p:spPr/>
        <p:txBody>
          <a:bodyPr/>
          <a:lstStyle/>
          <a:p>
            <a:r>
              <a:rPr lang="en-US" dirty="0"/>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1800" dirty="0"/>
              <a:t>During the past IEEE 802.11 Interim and Ad-Hoc meetings, the following two features have been agreed, and their design has been individually discussed ([1-20]) leading to several motions and their related PDT ([10,20]): </a:t>
            </a:r>
          </a:p>
          <a:p>
            <a:pPr lvl="1">
              <a:buFont typeface="Arial" panose="020B0604020202020204" pitchFamily="34" charset="0"/>
              <a:buChar char="•"/>
            </a:pPr>
            <a:r>
              <a:rPr lang="en-US" sz="1400" dirty="0"/>
              <a:t>Non-primary channel access (NPCA) [1-10]: The basic concept is to temporarily utilize an idle alternative channel as a primary channel, called here NPCA primary channel, when the BSS’s primary channel is occupied by OBSS or other conditions (bottom left figure). </a:t>
            </a:r>
          </a:p>
          <a:p>
            <a:pPr lvl="1">
              <a:buFont typeface="Arial" panose="020B0604020202020204" pitchFamily="34" charset="0"/>
              <a:buChar char="•"/>
            </a:pPr>
            <a:r>
              <a:rPr lang="en-US" sz="1400" dirty="0"/>
              <a:t>Coordinated Restricted Target Wake Time (CR-TWT) [11-20]: The basic concept is by means of coordination between two APs, it is ensured that when there are overlapping TWT SPs between the two, one AP provides protection of the R-TWT schedule(s) of the other AP, and in particular the APs may ensure that a TxOP ends before the start of the OBSS R-TWT SP (bottom right figure). </a:t>
            </a:r>
          </a:p>
          <a:p>
            <a:pPr lvl="1">
              <a:buFont typeface="Arial" panose="020B0604020202020204" pitchFamily="34" charset="0"/>
              <a:buChar char="•"/>
            </a:pPr>
            <a:endParaRPr lang="en-US" sz="1800" dirty="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2025</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4" name="Picture 13">
            <a:extLst>
              <a:ext uri="{FF2B5EF4-FFF2-40B4-BE49-F238E27FC236}">
                <a16:creationId xmlns:a16="http://schemas.microsoft.com/office/drawing/2014/main" id="{C6105DF6-B319-0E56-990B-87EE67CA2D3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4682" y="4051086"/>
            <a:ext cx="3583999" cy="2348010"/>
          </a:xfrm>
          <a:prstGeom prst="rect">
            <a:avLst/>
          </a:prstGeom>
          <a:noFill/>
          <a:ln>
            <a:noFill/>
          </a:ln>
        </p:spPr>
      </p:pic>
      <p:pic>
        <p:nvPicPr>
          <p:cNvPr id="18" name="Picture 17">
            <a:extLst>
              <a:ext uri="{FF2B5EF4-FFF2-40B4-BE49-F238E27FC236}">
                <a16:creationId xmlns:a16="http://schemas.microsoft.com/office/drawing/2014/main" id="{8663EF3C-005C-653E-86D3-247AB2A1FD76}"/>
              </a:ext>
            </a:extLst>
          </p:cNvPr>
          <p:cNvPicPr>
            <a:picLocks noChangeAspect="1"/>
          </p:cNvPicPr>
          <p:nvPr/>
        </p:nvPicPr>
        <p:blipFill>
          <a:blip r:embed="rId4"/>
          <a:stretch>
            <a:fillRect/>
          </a:stretch>
        </p:blipFill>
        <p:spPr>
          <a:xfrm>
            <a:off x="5041889" y="4051086"/>
            <a:ext cx="6469513" cy="2348009"/>
          </a:xfrm>
          <a:prstGeom prst="rect">
            <a:avLst/>
          </a:prstGeom>
        </p:spPr>
      </p:pic>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564829"/>
            <a:ext cx="10639392" cy="4304970"/>
          </a:xfrm>
        </p:spPr>
        <p:txBody>
          <a:bodyPr/>
          <a:lstStyle/>
          <a:p>
            <a:pPr>
              <a:buFont typeface="Arial" panose="020B0604020202020204" pitchFamily="34" charset="0"/>
              <a:buChar char="•"/>
            </a:pPr>
            <a:r>
              <a:rPr lang="en-US" sz="1800" dirty="0"/>
              <a:t>While it is important to focus on the individual design of NPCA and CR-TWT, it is also important to focus on the interoperability between these two features ([19]): </a:t>
            </a:r>
          </a:p>
          <a:p>
            <a:pPr lvl="1">
              <a:buFont typeface="Arial" panose="020B0604020202020204" pitchFamily="34" charset="0"/>
              <a:buChar char="•"/>
            </a:pPr>
            <a:r>
              <a:rPr lang="en-US" sz="1400" dirty="0"/>
              <a:t>When NPCA and CR-TWT are operated jointly, it is important to note that protecting the overlapping area between the R-TWT SPs of two coordinating APs may not be always necessary when NPCA switch happens in one of the associated </a:t>
            </a:r>
            <a:r>
              <a:rPr lang="en-US" sz="1400" dirty="0" err="1"/>
              <a:t>BSSes</a:t>
            </a:r>
            <a:r>
              <a:rPr lang="en-US" sz="1400" dirty="0"/>
              <a:t>, and the operating channels when the reference primary and NPCA primary is used are orthogonal. </a:t>
            </a: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2025</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7" name="Picture 6">
            <a:extLst>
              <a:ext uri="{FF2B5EF4-FFF2-40B4-BE49-F238E27FC236}">
                <a16:creationId xmlns:a16="http://schemas.microsoft.com/office/drawing/2014/main" id="{7BDD384F-2C7A-8898-2D9E-AF14E4A198D5}"/>
              </a:ext>
            </a:extLst>
          </p:cNvPr>
          <p:cNvPicPr>
            <a:picLocks noChangeAspect="1"/>
          </p:cNvPicPr>
          <p:nvPr/>
        </p:nvPicPr>
        <p:blipFill>
          <a:blip r:embed="rId3"/>
          <a:stretch>
            <a:fillRect/>
          </a:stretch>
        </p:blipFill>
        <p:spPr>
          <a:xfrm>
            <a:off x="697880" y="3522006"/>
            <a:ext cx="5187192" cy="2837895"/>
          </a:xfrm>
          <a:prstGeom prst="rect">
            <a:avLst/>
          </a:prstGeom>
        </p:spPr>
      </p:pic>
      <p:pic>
        <p:nvPicPr>
          <p:cNvPr id="9" name="Picture 8">
            <a:extLst>
              <a:ext uri="{FF2B5EF4-FFF2-40B4-BE49-F238E27FC236}">
                <a16:creationId xmlns:a16="http://schemas.microsoft.com/office/drawing/2014/main" id="{7F8FD85F-4CE0-DC58-B6A8-307137B6A430}"/>
              </a:ext>
            </a:extLst>
          </p:cNvPr>
          <p:cNvPicPr>
            <a:picLocks noChangeAspect="1"/>
          </p:cNvPicPr>
          <p:nvPr/>
        </p:nvPicPr>
        <p:blipFill>
          <a:blip r:embed="rId4"/>
          <a:stretch>
            <a:fillRect/>
          </a:stretch>
        </p:blipFill>
        <p:spPr>
          <a:xfrm>
            <a:off x="6145742" y="3522005"/>
            <a:ext cx="5617427" cy="2837895"/>
          </a:xfrm>
          <a:prstGeom prst="rect">
            <a:avLst/>
          </a:prstGeom>
        </p:spPr>
      </p:pic>
      <p:sp>
        <p:nvSpPr>
          <p:cNvPr id="11" name="TextBox 10">
            <a:extLst>
              <a:ext uri="{FF2B5EF4-FFF2-40B4-BE49-F238E27FC236}">
                <a16:creationId xmlns:a16="http://schemas.microsoft.com/office/drawing/2014/main" id="{4DF4235A-0395-C21E-0292-343E3FBB5C2E}"/>
              </a:ext>
            </a:extLst>
          </p:cNvPr>
          <p:cNvSpPr txBox="1"/>
          <p:nvPr/>
        </p:nvSpPr>
        <p:spPr>
          <a:xfrm>
            <a:off x="697880" y="3060341"/>
            <a:ext cx="5150131" cy="461665"/>
          </a:xfrm>
          <a:prstGeom prst="rect">
            <a:avLst/>
          </a:prstGeom>
          <a:noFill/>
        </p:spPr>
        <p:txBody>
          <a:bodyPr wrap="square">
            <a:spAutoFit/>
          </a:bodyPr>
          <a:lstStyle/>
          <a:p>
            <a:pPr lvl="1"/>
            <a:r>
              <a:rPr lang="en-US" sz="1200" dirty="0">
                <a:solidFill>
                  <a:srgbClr val="00B0F0"/>
                </a:solidFill>
                <a:latin typeface="+mn-lt"/>
                <a:ea typeface="+mn-ea"/>
              </a:rPr>
              <a:t>Example of overprotection when NPCA is enabled jointly with the CR-TWT feature on both coordinating APs. </a:t>
            </a:r>
          </a:p>
        </p:txBody>
      </p:sp>
      <p:sp>
        <p:nvSpPr>
          <p:cNvPr id="14" name="TextBox 13">
            <a:extLst>
              <a:ext uri="{FF2B5EF4-FFF2-40B4-BE49-F238E27FC236}">
                <a16:creationId xmlns:a16="http://schemas.microsoft.com/office/drawing/2014/main" id="{CF048EEF-5888-53AB-EF19-7B094275662B}"/>
              </a:ext>
            </a:extLst>
          </p:cNvPr>
          <p:cNvSpPr txBox="1"/>
          <p:nvPr/>
        </p:nvSpPr>
        <p:spPr>
          <a:xfrm>
            <a:off x="6790312" y="3060341"/>
            <a:ext cx="4328286" cy="500009"/>
          </a:xfrm>
          <a:prstGeom prst="rect">
            <a:avLst/>
          </a:prstGeom>
          <a:noFill/>
        </p:spPr>
        <p:txBody>
          <a:bodyPr wrap="square">
            <a:spAutoFit/>
          </a:bodyPr>
          <a:lstStyle/>
          <a:p>
            <a:pPr algn="ctr">
              <a:lnSpc>
                <a:spcPct val="115000"/>
              </a:lnSpc>
              <a:spcAft>
                <a:spcPts val="600"/>
              </a:spcAft>
            </a:pPr>
            <a:r>
              <a:rPr lang="en-US" sz="1200" dirty="0">
                <a:solidFill>
                  <a:srgbClr val="00B0F0"/>
                </a:solidFill>
                <a:latin typeface="+mn-lt"/>
                <a:ea typeface="+mn-ea"/>
              </a:rPr>
              <a:t>Example of overprotection when CR-TWT feature is enabled on both coordinating APs, but NPCA is only enabled on one BSS. </a:t>
            </a:r>
          </a:p>
        </p:txBody>
      </p:sp>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Description of Possible General Scenarios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When looking at the problem statement in prior slide three general scenarios exist:</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lvl="1">
              <a:buFont typeface="Wingdings" panose="05000000000000000000" pitchFamily="2" charset="2"/>
              <a:buChar char="q"/>
            </a:pPr>
            <a:r>
              <a:rPr lang="en-US" sz="1400" b="1" i="1" dirty="0"/>
              <a:t>Scenario #1</a:t>
            </a:r>
            <a:r>
              <a:rPr lang="en-US" sz="1400" dirty="0"/>
              <a:t>: </a:t>
            </a:r>
          </a:p>
          <a:p>
            <a:pPr marL="1085850" lvl="2">
              <a:buFont typeface="Arial" panose="020B0604020202020204" pitchFamily="34" charset="0"/>
              <a:buChar char="•"/>
            </a:pPr>
            <a:r>
              <a:rPr lang="en-US" sz="1200" dirty="0"/>
              <a:t>BSS A is either not NPCA capable or it is NPCA capable, but it does not have NPCA enabled </a:t>
            </a:r>
          </a:p>
          <a:p>
            <a:pPr marL="1085850" lvl="2">
              <a:buFont typeface="Arial" panose="020B0604020202020204" pitchFamily="34" charset="0"/>
              <a:buChar char="•"/>
            </a:pPr>
            <a:r>
              <a:rPr lang="en-US" sz="1200" dirty="0"/>
              <a:t>BSS B is NPCA capable and has NPCA enabled</a:t>
            </a:r>
          </a:p>
          <a:p>
            <a:pPr lvl="1">
              <a:buFont typeface="Wingdings" panose="05000000000000000000" pitchFamily="2" charset="2"/>
              <a:buChar char="q"/>
            </a:pPr>
            <a:r>
              <a:rPr lang="en-US" sz="1400" b="1" i="1" dirty="0"/>
              <a:t>Scenario #2</a:t>
            </a:r>
            <a:r>
              <a:rPr lang="en-US" sz="1400" dirty="0"/>
              <a:t>:</a:t>
            </a:r>
          </a:p>
          <a:p>
            <a:pPr marL="1085850" lvl="2">
              <a:buFont typeface="Arial" panose="020B0604020202020204" pitchFamily="34" charset="0"/>
              <a:buChar char="•"/>
            </a:pPr>
            <a:r>
              <a:rPr lang="en-US" sz="1200" dirty="0"/>
              <a:t>BSS A is NPCA capable and has NPCA enabled</a:t>
            </a:r>
          </a:p>
          <a:p>
            <a:pPr marL="1085850" lvl="2">
              <a:buFont typeface="Arial" panose="020B0604020202020204" pitchFamily="34" charset="0"/>
              <a:buChar char="•"/>
            </a:pPr>
            <a:r>
              <a:rPr lang="en-US" sz="1200" dirty="0"/>
              <a:t>BSS B is either not NPCA capable or it is NPCA capable, but it does not have NPCA enabled </a:t>
            </a:r>
          </a:p>
          <a:p>
            <a:pPr lvl="1">
              <a:buFont typeface="Wingdings" panose="05000000000000000000" pitchFamily="2" charset="2"/>
              <a:buChar char="q"/>
            </a:pPr>
            <a:r>
              <a:rPr lang="en-US" sz="1400" b="1" i="1" dirty="0"/>
              <a:t>Scenario #3</a:t>
            </a:r>
            <a:r>
              <a:rPr lang="en-US" sz="1400" dirty="0"/>
              <a:t>: </a:t>
            </a:r>
          </a:p>
          <a:p>
            <a:pPr marL="1085850" lvl="2">
              <a:buFont typeface="Arial" panose="020B0604020202020204" pitchFamily="34" charset="0"/>
              <a:buChar char="•"/>
            </a:pPr>
            <a:r>
              <a:rPr lang="en-US" sz="1200" dirty="0"/>
              <a:t>BSS A is NPCA capable and has NPCA enabled</a:t>
            </a:r>
          </a:p>
          <a:p>
            <a:pPr marL="1085850" lvl="2">
              <a:buFont typeface="Arial" panose="020B0604020202020204" pitchFamily="34" charset="0"/>
              <a:buChar char="•"/>
            </a:pPr>
            <a:r>
              <a:rPr lang="en-US" sz="1200" dirty="0"/>
              <a:t>BSS A is NPCA capable and has NPCA enabled</a:t>
            </a:r>
          </a:p>
          <a:p>
            <a:pPr>
              <a:buFont typeface="Arial" panose="020B0604020202020204" pitchFamily="34" charset="0"/>
              <a:buChar char="•"/>
            </a:pPr>
            <a:endParaRPr lang="en-US" sz="1800" dirty="0"/>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2025</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67A2D4DF-2E59-1FE4-F8D0-DB3409CB68E9}"/>
              </a:ext>
            </a:extLst>
          </p:cNvPr>
          <p:cNvPicPr>
            <a:picLocks noChangeAspect="1"/>
          </p:cNvPicPr>
          <p:nvPr/>
        </p:nvPicPr>
        <p:blipFill>
          <a:blip r:embed="rId3"/>
          <a:stretch>
            <a:fillRect/>
          </a:stretch>
        </p:blipFill>
        <p:spPr>
          <a:xfrm>
            <a:off x="1970371" y="1898403"/>
            <a:ext cx="8527452" cy="2106782"/>
          </a:xfrm>
          <a:prstGeom prst="rect">
            <a:avLst/>
          </a:prstGeom>
        </p:spPr>
      </p:pic>
    </p:spTree>
    <p:extLst>
      <p:ext uri="{BB962C8B-B14F-4D97-AF65-F5344CB8AC3E}">
        <p14:creationId xmlns:p14="http://schemas.microsoft.com/office/powerpoint/2010/main" val="179549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Proposal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400" dirty="0"/>
              <a:t>For deployments falling under scenario #1 (BSS B is NPCA capable with NPCA enabled and BSS A is either not NPCA capable or it is NPCA capable, but it does not have NPCA enabled), when</a:t>
            </a:r>
          </a:p>
          <a:p>
            <a:pPr lvl="1">
              <a:buFont typeface="Arial" panose="020B0604020202020204" pitchFamily="34" charset="0"/>
              <a:buChar char="•"/>
            </a:pPr>
            <a:r>
              <a:rPr lang="en-US" sz="1200" dirty="0">
                <a:cs typeface="+mn-cs"/>
              </a:rPr>
              <a:t>BSS B switches to NPCA primary channel and its operation on the NPCA primary channel continues in the overlapping area between the two SPs, then BSS B shall not truncate the TxOP;</a:t>
            </a:r>
          </a:p>
          <a:p>
            <a:pPr lvl="1">
              <a:buFont typeface="Arial" panose="020B0604020202020204" pitchFamily="34" charset="0"/>
              <a:buChar char="•"/>
            </a:pPr>
            <a:r>
              <a:rPr lang="en-US" sz="1200" dirty="0">
                <a:cs typeface="+mn-cs"/>
              </a:rPr>
              <a:t>BSS B does not switch to NPCA primary channel, then BSS B shall truncate the TxOP.</a:t>
            </a: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400" b="0" dirty="0"/>
              <a:t>To avoid overprotection in this simple case, </a:t>
            </a:r>
            <a:r>
              <a:rPr lang="en-US" sz="1400" dirty="0"/>
              <a:t>during negotiation between the two coordinating APs information related to the primary and NPCA primary channel shall be exchanged including the set of channels used when operating on each of them</a:t>
            </a:r>
            <a:r>
              <a:rPr lang="en-US" sz="1400" b="0" dirty="0"/>
              <a:t>.</a:t>
            </a:r>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January 2025</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0" name="Picture 9">
            <a:extLst>
              <a:ext uri="{FF2B5EF4-FFF2-40B4-BE49-F238E27FC236}">
                <a16:creationId xmlns:a16="http://schemas.microsoft.com/office/drawing/2014/main" id="{33E65669-2A20-59DA-32F0-AD69BCC398D9}"/>
              </a:ext>
            </a:extLst>
          </p:cNvPr>
          <p:cNvPicPr>
            <a:picLocks noChangeAspect="1"/>
          </p:cNvPicPr>
          <p:nvPr/>
        </p:nvPicPr>
        <p:blipFill>
          <a:blip r:embed="rId3"/>
          <a:stretch>
            <a:fillRect/>
          </a:stretch>
        </p:blipFill>
        <p:spPr>
          <a:xfrm>
            <a:off x="2932126" y="2747220"/>
            <a:ext cx="5614869" cy="2992355"/>
          </a:xfrm>
          <a:prstGeom prst="rect">
            <a:avLst/>
          </a:prstGeom>
        </p:spPr>
      </p:pic>
    </p:spTree>
    <p:extLst>
      <p:ext uri="{BB962C8B-B14F-4D97-AF65-F5344CB8AC3E}">
        <p14:creationId xmlns:p14="http://schemas.microsoft.com/office/powerpoint/2010/main" val="254009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61C1B-97D0-18F3-B34A-BFEC00DB2D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C4F71E-B52E-2608-34AD-54D5895A21C9}"/>
              </a:ext>
            </a:extLst>
          </p:cNvPr>
          <p:cNvSpPr>
            <a:spLocks noGrp="1"/>
          </p:cNvSpPr>
          <p:nvPr>
            <p:ph type="title"/>
          </p:nvPr>
        </p:nvSpPr>
        <p:spPr/>
        <p:txBody>
          <a:bodyPr/>
          <a:lstStyle/>
          <a:p>
            <a:r>
              <a:rPr lang="en-US" dirty="0"/>
              <a:t>Proposal #2</a:t>
            </a:r>
          </a:p>
        </p:txBody>
      </p:sp>
      <p:sp>
        <p:nvSpPr>
          <p:cNvPr id="3" name="Content Placeholder 2">
            <a:extLst>
              <a:ext uri="{FF2B5EF4-FFF2-40B4-BE49-F238E27FC236}">
                <a16:creationId xmlns:a16="http://schemas.microsoft.com/office/drawing/2014/main" id="{4DC34484-B4D3-CA76-000E-1BEEDF73604C}"/>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400" dirty="0"/>
              <a:t>For deployments falling under scenario #2 or scenario #3 (BSS A is always NPCA capable with NPCA enabled regardless of BSS B being NPCA capable or not), depending on the NPCA status of BSS A and BSS B an overprotection may occur, but BSS B will not know until the starting boundary of R-TWT SP A. </a:t>
            </a: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r>
              <a:rPr lang="en-US" sz="1400" b="0" dirty="0"/>
              <a:t>To avoid overprotection in these case, on top of exchanging information related to the primary and NPCA primary channel and the set of channels used when operating on each of them, for trigger-based transmissions AP B could monitor at the starting boundary of R-TWT SP #A for activities from BSS A until it may give up the TxOP: if activities from BSS A are sensed, then AP B truncates the TxOP and won’t trigger any more transmissions within the overlapped area between the two R-TWT SPs, otherwise no truncation is necessary.</a:t>
            </a:r>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E1E4271-1544-2146-6FCA-264A72AC2289}"/>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A186C515-9B22-E2AE-5569-D62728816B06}"/>
              </a:ext>
            </a:extLst>
          </p:cNvPr>
          <p:cNvSpPr>
            <a:spLocks noGrp="1"/>
          </p:cNvSpPr>
          <p:nvPr>
            <p:ph type="dt" idx="15"/>
          </p:nvPr>
        </p:nvSpPr>
        <p:spPr/>
        <p:txBody>
          <a:bodyPr/>
          <a:lstStyle/>
          <a:p>
            <a:r>
              <a:rPr lang="en-US" dirty="0"/>
              <a:t>January 2025</a:t>
            </a:r>
            <a:endParaRPr lang="en-GB" dirty="0"/>
          </a:p>
        </p:txBody>
      </p:sp>
      <p:sp>
        <p:nvSpPr>
          <p:cNvPr id="12" name="Footer Placeholder 4">
            <a:extLst>
              <a:ext uri="{FF2B5EF4-FFF2-40B4-BE49-F238E27FC236}">
                <a16:creationId xmlns:a16="http://schemas.microsoft.com/office/drawing/2014/main" id="{B2E6C6D2-BA58-34A7-F6BE-718ED6D3907A}"/>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7" name="Picture 6">
            <a:extLst>
              <a:ext uri="{FF2B5EF4-FFF2-40B4-BE49-F238E27FC236}">
                <a16:creationId xmlns:a16="http://schemas.microsoft.com/office/drawing/2014/main" id="{4C924A0A-E415-EB72-0D88-BFAFD68009F2}"/>
              </a:ext>
            </a:extLst>
          </p:cNvPr>
          <p:cNvPicPr>
            <a:picLocks noChangeAspect="1"/>
          </p:cNvPicPr>
          <p:nvPr/>
        </p:nvPicPr>
        <p:blipFill>
          <a:blip r:embed="rId3"/>
          <a:stretch>
            <a:fillRect/>
          </a:stretch>
        </p:blipFill>
        <p:spPr>
          <a:xfrm>
            <a:off x="2811215" y="2274088"/>
            <a:ext cx="6007834" cy="3237755"/>
          </a:xfrm>
          <a:prstGeom prst="rect">
            <a:avLst/>
          </a:prstGeom>
        </p:spPr>
      </p:pic>
    </p:spTree>
    <p:extLst>
      <p:ext uri="{BB962C8B-B14F-4D97-AF65-F5344CB8AC3E}">
        <p14:creationId xmlns:p14="http://schemas.microsoft.com/office/powerpoint/2010/main" val="3212337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the interoperability between NPCA and CR-TWT is discussed highlighting that in some cases operating the two features together may lead to an unnecessary overprotection and waste of resources.</a:t>
            </a:r>
          </a:p>
          <a:p>
            <a:pPr>
              <a:buFont typeface="Arial" panose="020B0604020202020204" pitchFamily="34" charset="0"/>
              <a:buChar char="•"/>
            </a:pPr>
            <a:r>
              <a:rPr lang="en-US" sz="2000" dirty="0"/>
              <a:t>Some guidelines are discussed by identifying some general scenarios and some possible enhancements to mitigate such issue, and it is proposed that:</a:t>
            </a:r>
          </a:p>
          <a:p>
            <a:pPr lvl="1">
              <a:buFont typeface="Arial" panose="020B0604020202020204" pitchFamily="34" charset="0"/>
              <a:buChar char="•"/>
            </a:pPr>
            <a:r>
              <a:rPr lang="en-US" b="1" dirty="0">
                <a:cs typeface="+mn-cs"/>
              </a:rPr>
              <a:t>during negotiation between the two coordinating APs information related to the primary and NPCA primary channel shall be exchanged including the set of channels used when operating on each of them</a:t>
            </a:r>
          </a:p>
          <a:p>
            <a:pPr lvl="1">
              <a:buFont typeface="Arial" panose="020B0604020202020204" pitchFamily="34" charset="0"/>
              <a:buChar char="•"/>
            </a:pPr>
            <a:r>
              <a:rPr lang="en-US" b="1" dirty="0">
                <a:cs typeface="+mn-cs"/>
              </a:rPr>
              <a:t>when a BSS (BSS B) is not aware of whether the other coordinating BSS (BSS A) may or may not operate on an orthogonal set of channels and won’t interfere each other due to NPCA operation, the AP B shall monitor for a given amount of time (when performing trigger-based transmissions) before truncating the TxOP within the overlapped area between the R-TWT SPs of the two BSSs.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Do you agree that </a:t>
            </a:r>
            <a:r>
              <a:rPr lang="en-US" dirty="0"/>
              <a:t>w</a:t>
            </a:r>
            <a:r>
              <a:rPr lang="en-US" sz="2400" dirty="0"/>
              <a:t>hen NPCA and CR-TWT are operated jointly, protecting the overlapping area between the R-TWT SPs of two coordinating APs may not be always necessary when NPCA switch happens in one of the associated </a:t>
            </a:r>
            <a:r>
              <a:rPr lang="en-US" sz="2400" dirty="0" err="1"/>
              <a:t>BSSes</a:t>
            </a:r>
            <a:r>
              <a:rPr lang="en-US" sz="2400" dirty="0"/>
              <a:t>, and the operating channels when the reference primary and NPCA primary is used are orthogonal? </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Rectangle 2">
            <a:extLst>
              <a:ext uri="{FF2B5EF4-FFF2-40B4-BE49-F238E27FC236}">
                <a16:creationId xmlns:a16="http://schemas.microsoft.com/office/drawing/2014/main" id="{B7A38920-E3EA-93DC-1A73-150A1C359011}"/>
              </a:ext>
            </a:extLst>
          </p:cNvPr>
          <p:cNvSpPr txBox="1">
            <a:spLocks noChangeArrowheads="1"/>
          </p:cNvSpPr>
          <p:nvPr/>
        </p:nvSpPr>
        <p:spPr bwMode="auto">
          <a:xfrm>
            <a:off x="914401" y="1981202"/>
            <a:ext cx="10361084" cy="24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GB" kern="0" dirty="0"/>
              <a:t>Do you agree that during negotiation between the two coordinating APs </a:t>
            </a:r>
            <a:r>
              <a:rPr lang="en-US" kern="0" dirty="0"/>
              <a:t>information related to the primary and NPCA primary channel and the set of channels used when operating on each of them should be exchanged?</a:t>
            </a:r>
            <a:endParaRPr lang="en-GB" kern="0" dirty="0"/>
          </a:p>
          <a:p>
            <a:pPr lvl="1">
              <a:buFont typeface="Times New Roman" pitchFamily="16" charset="0"/>
              <a:buChar char="•"/>
            </a:pPr>
            <a:r>
              <a:rPr lang="en-GB" kern="0" dirty="0"/>
              <a:t>Yes</a:t>
            </a:r>
          </a:p>
          <a:p>
            <a:pPr lvl="1">
              <a:buFont typeface="Times New Roman" pitchFamily="16" charset="0"/>
              <a:buChar char="•"/>
            </a:pPr>
            <a:r>
              <a:rPr lang="en-GB" kern="0" dirty="0"/>
              <a:t>No</a:t>
            </a:r>
          </a:p>
          <a:p>
            <a:pPr lvl="1">
              <a:buFont typeface="Times New Roman" pitchFamily="16" charset="0"/>
              <a:buChar char="•"/>
            </a:pPr>
            <a:r>
              <a:rPr lang="en-GB" kern="0" dirty="0"/>
              <a:t>Abstain</a:t>
            </a:r>
          </a:p>
        </p:txBody>
      </p:sp>
    </p:spTree>
    <p:extLst>
      <p:ext uri="{BB962C8B-B14F-4D97-AF65-F5344CB8AC3E}">
        <p14:creationId xmlns:p14="http://schemas.microsoft.com/office/powerpoint/2010/main" val="25001404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documentManagement>
</p:properties>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3D2B5-7ABE-4F55-822A-4E7E7BC83B81}">
  <ds:schemaRefs>
    <ds:schemaRef ds:uri="http://purl.org/dc/dcmitype/"/>
    <ds:schemaRef ds:uri="71c5aaf6-e6ce-465b-b873-5148d2a4c105"/>
    <ds:schemaRef ds:uri="2414ebc4-bdb1-4c0a-bae0-d1994832959e"/>
    <ds:schemaRef ds:uri="http://schemas.microsoft.com/office/2006/metadata/properties"/>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96d9372c-c30d-4a13-8faf-5ed990fd219f"/>
    <ds:schemaRef ds:uri="http://purl.org/dc/terms/"/>
  </ds:schemaRefs>
</ds:datastoreItem>
</file>

<file path=customXml/itemProps2.xml><?xml version="1.0" encoding="utf-8"?>
<ds:datastoreItem xmlns:ds="http://schemas.openxmlformats.org/officeDocument/2006/customXml" ds:itemID="{82E7F1A7-8946-4ECB-BD1F-2192317FD9EB}">
  <ds:schemaRefs>
    <ds:schemaRef ds:uri="http://schemas.microsoft.com/sharepoint/events"/>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4.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5.xml><?xml version="1.0" encoding="utf-8"?>
<ds:datastoreItem xmlns:ds="http://schemas.openxmlformats.org/officeDocument/2006/customXml" ds:itemID="{60DE3694-B173-4B7B-B976-6B89735B9D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2414ebc4-bdb1-4c0a-bae0-d1994832959e"/>
    <ds:schemaRef ds:uri="96d9372c-c30d-4a13-8faf-5ed990fd2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1719</TotalTime>
  <Words>1700</Words>
  <Application>Microsoft Office PowerPoint</Application>
  <PresentationFormat>Widescreen</PresentationFormat>
  <Paragraphs>288</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Unicode MS</vt:lpstr>
      <vt:lpstr>Nokia Pure Text Light</vt:lpstr>
      <vt:lpstr>Times New Roman</vt:lpstr>
      <vt:lpstr>Wingdings</vt:lpstr>
      <vt:lpstr>Office Theme</vt:lpstr>
      <vt:lpstr>PowerPoint Presentation</vt:lpstr>
      <vt:lpstr>Introduction</vt:lpstr>
      <vt:lpstr>Problem Statement</vt:lpstr>
      <vt:lpstr>Description of Possible General Scenarios</vt:lpstr>
      <vt:lpstr>Proposal #1</vt:lpstr>
      <vt:lpstr>Proposal #2</vt:lpstr>
      <vt:lpstr>Summary </vt:lpstr>
      <vt:lpstr>Straw Poll #1</vt:lpstr>
      <vt:lpstr>Straw Poll #2</vt:lpstr>
      <vt:lpstr>Straw Poll #3</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6</cp:revision>
  <cp:lastPrinted>1601-01-01T00:00:00Z</cp:lastPrinted>
  <dcterms:created xsi:type="dcterms:W3CDTF">2024-01-02T17:53:44Z</dcterms:created>
  <dcterms:modified xsi:type="dcterms:W3CDTF">2025-01-07T22:17:16Z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