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6" r:id="rId5"/>
    <p:sldId id="267" r:id="rId6"/>
    <p:sldId id="268" r:id="rId7"/>
    <p:sldId id="269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E63F66-242A-4242-9DE6-6E4380E07B25}" v="5" dt="2025-01-07T11:51:56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109" d="100"/>
          <a:sy n="109" d="100"/>
        </p:scale>
        <p:origin x="306" y="6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2fd97090-6d93-40b2-beb7-666ebb440730" providerId="ADAL" clId="{43E63F66-242A-4242-9DE6-6E4380E07B25}"/>
    <pc:docChg chg="custSel delSld modSld modMainMaster">
      <pc:chgData name="Solomon Trainin" userId="2fd97090-6d93-40b2-beb7-666ebb440730" providerId="ADAL" clId="{43E63F66-242A-4242-9DE6-6E4380E07B25}" dt="2025-01-07T11:50:56.187" v="662" actId="20577"/>
      <pc:docMkLst>
        <pc:docMk/>
      </pc:docMkLst>
      <pc:sldChg chg="modSp mod">
        <pc:chgData name="Solomon Trainin" userId="2fd97090-6d93-40b2-beb7-666ebb440730" providerId="ADAL" clId="{43E63F66-242A-4242-9DE6-6E4380E07B25}" dt="2025-01-07T11:49:53.999" v="626" actId="20577"/>
        <pc:sldMkLst>
          <pc:docMk/>
          <pc:sldMk cId="0" sldId="256"/>
        </pc:sldMkLst>
        <pc:spChg chg="mod">
          <ac:chgData name="Solomon Trainin" userId="2fd97090-6d93-40b2-beb7-666ebb440730" providerId="ADAL" clId="{43E63F66-242A-4242-9DE6-6E4380E07B25}" dt="2025-01-07T11:49:53.999" v="626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Solomon Trainin" userId="2fd97090-6d93-40b2-beb7-666ebb440730" providerId="ADAL" clId="{43E63F66-242A-4242-9DE6-6E4380E07B25}" dt="2025-01-07T09:27:31.505" v="1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olomon Trainin" userId="2fd97090-6d93-40b2-beb7-666ebb440730" providerId="ADAL" clId="{43E63F66-242A-4242-9DE6-6E4380E07B25}" dt="2025-01-07T09:28:03.916" v="14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Solomon Trainin" userId="2fd97090-6d93-40b2-beb7-666ebb440730" providerId="ADAL" clId="{43E63F66-242A-4242-9DE6-6E4380E07B25}" dt="2025-01-07T09:27:40.352" v="3" actId="1076"/>
          <ac:spMkLst>
            <pc:docMk/>
            <pc:sldMk cId="0" sldId="256"/>
            <ac:spMk id="3076" creationId="{00000000-0000-0000-0000-000000000000}"/>
          </ac:spMkLst>
        </pc:spChg>
      </pc:sldChg>
      <pc:sldChg chg="modSp mod">
        <pc:chgData name="Solomon Trainin" userId="2fd97090-6d93-40b2-beb7-666ebb440730" providerId="ADAL" clId="{43E63F66-242A-4242-9DE6-6E4380E07B25}" dt="2025-01-07T11:47:55.248" v="602" actId="20577"/>
        <pc:sldMkLst>
          <pc:docMk/>
          <pc:sldMk cId="0" sldId="257"/>
        </pc:sldMkLst>
        <pc:spChg chg="mod">
          <ac:chgData name="Solomon Trainin" userId="2fd97090-6d93-40b2-beb7-666ebb440730" providerId="ADAL" clId="{43E63F66-242A-4242-9DE6-6E4380E07B25}" dt="2025-01-07T11:47:55.248" v="602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olomon Trainin" userId="2fd97090-6d93-40b2-beb7-666ebb440730" providerId="ADAL" clId="{43E63F66-242A-4242-9DE6-6E4380E07B25}" dt="2025-01-07T11:48:40.939" v="603" actId="20577"/>
        <pc:sldMkLst>
          <pc:docMk/>
          <pc:sldMk cId="0" sldId="262"/>
        </pc:sldMkLst>
        <pc:spChg chg="mod">
          <ac:chgData name="Solomon Trainin" userId="2fd97090-6d93-40b2-beb7-666ebb440730" providerId="ADAL" clId="{43E63F66-242A-4242-9DE6-6E4380E07B25}" dt="2025-01-07T11:48:40.939" v="603" actId="20577"/>
          <ac:spMkLst>
            <pc:docMk/>
            <pc:sldMk cId="0" sldId="262"/>
            <ac:spMk id="9218" creationId="{00000000-0000-0000-0000-000000000000}"/>
          </ac:spMkLst>
        </pc:spChg>
      </pc:sldChg>
      <pc:sldChg chg="del">
        <pc:chgData name="Solomon Trainin" userId="2fd97090-6d93-40b2-beb7-666ebb440730" providerId="ADAL" clId="{43E63F66-242A-4242-9DE6-6E4380E07B25}" dt="2025-01-07T10:13:23.512" v="181" actId="2696"/>
        <pc:sldMkLst>
          <pc:docMk/>
          <pc:sldMk cId="368570741" sldId="265"/>
        </pc:sldMkLst>
      </pc:sldChg>
      <pc:sldChg chg="addSp delSp modSp mod">
        <pc:chgData name="Solomon Trainin" userId="2fd97090-6d93-40b2-beb7-666ebb440730" providerId="ADAL" clId="{43E63F66-242A-4242-9DE6-6E4380E07B25}" dt="2025-01-07T11:47:06.286" v="589" actId="20577"/>
        <pc:sldMkLst>
          <pc:docMk/>
          <pc:sldMk cId="2374799009" sldId="266"/>
        </pc:sldMkLst>
        <pc:spChg chg="mod">
          <ac:chgData name="Solomon Trainin" userId="2fd97090-6d93-40b2-beb7-666ebb440730" providerId="ADAL" clId="{43E63F66-242A-4242-9DE6-6E4380E07B25}" dt="2025-01-07T11:47:06.286" v="589" actId="20577"/>
          <ac:spMkLst>
            <pc:docMk/>
            <pc:sldMk cId="2374799009" sldId="266"/>
            <ac:spMk id="2" creationId="{F652869F-8790-3579-3742-A5053F486D55}"/>
          </ac:spMkLst>
        </pc:spChg>
        <pc:spChg chg="add mod">
          <ac:chgData name="Solomon Trainin" userId="2fd97090-6d93-40b2-beb7-666ebb440730" providerId="ADAL" clId="{43E63F66-242A-4242-9DE6-6E4380E07B25}" dt="2025-01-07T11:46:52.020" v="586"/>
          <ac:spMkLst>
            <pc:docMk/>
            <pc:sldMk cId="2374799009" sldId="266"/>
            <ac:spMk id="11" creationId="{61B8B6C6-E05C-86A1-DCB2-B3460B2B63E0}"/>
          </ac:spMkLst>
        </pc:spChg>
        <pc:picChg chg="add del mod">
          <ac:chgData name="Solomon Trainin" userId="2fd97090-6d93-40b2-beb7-666ebb440730" providerId="ADAL" clId="{43E63F66-242A-4242-9DE6-6E4380E07B25}" dt="2025-01-07T10:55:54.680" v="232" actId="478"/>
          <ac:picMkLst>
            <pc:docMk/>
            <pc:sldMk cId="2374799009" sldId="266"/>
            <ac:picMk id="7" creationId="{F5534A49-A2E2-CB47-5D52-88E9799FA660}"/>
          </ac:picMkLst>
        </pc:picChg>
        <pc:picChg chg="add del mod">
          <ac:chgData name="Solomon Trainin" userId="2fd97090-6d93-40b2-beb7-666ebb440730" providerId="ADAL" clId="{43E63F66-242A-4242-9DE6-6E4380E07B25}" dt="2025-01-07T11:21:55.360" v="242" actId="478"/>
          <ac:picMkLst>
            <pc:docMk/>
            <pc:sldMk cId="2374799009" sldId="266"/>
            <ac:picMk id="8" creationId="{0E85A8E5-3BD3-929B-CD96-2B1FB6403EA3}"/>
          </ac:picMkLst>
        </pc:picChg>
        <pc:picChg chg="add mod">
          <ac:chgData name="Solomon Trainin" userId="2fd97090-6d93-40b2-beb7-666ebb440730" providerId="ADAL" clId="{43E63F66-242A-4242-9DE6-6E4380E07B25}" dt="2025-01-07T11:24:56.270" v="306" actId="1076"/>
          <ac:picMkLst>
            <pc:docMk/>
            <pc:sldMk cId="2374799009" sldId="266"/>
            <ac:picMk id="10" creationId="{5A21506A-EE4F-8A81-FF14-16D69CCC6661}"/>
          </ac:picMkLst>
        </pc:picChg>
        <pc:picChg chg="del">
          <ac:chgData name="Solomon Trainin" userId="2fd97090-6d93-40b2-beb7-666ebb440730" providerId="ADAL" clId="{43E63F66-242A-4242-9DE6-6E4380E07B25}" dt="2025-01-07T10:54:11.262" v="186" actId="478"/>
          <ac:picMkLst>
            <pc:docMk/>
            <pc:sldMk cId="2374799009" sldId="266"/>
            <ac:picMk id="11" creationId="{7B710E3D-CE73-48E2-6C06-02639822A61F}"/>
          </ac:picMkLst>
        </pc:picChg>
      </pc:sldChg>
      <pc:sldChg chg="del">
        <pc:chgData name="Solomon Trainin" userId="2fd97090-6d93-40b2-beb7-666ebb440730" providerId="ADAL" clId="{43E63F66-242A-4242-9DE6-6E4380E07B25}" dt="2025-01-07T10:15:32.450" v="182" actId="2696"/>
        <pc:sldMkLst>
          <pc:docMk/>
          <pc:sldMk cId="1222201343" sldId="267"/>
        </pc:sldMkLst>
      </pc:sldChg>
      <pc:sldMasterChg chg="modSp mod setBg modSldLayout">
        <pc:chgData name="Solomon Trainin" userId="2fd97090-6d93-40b2-beb7-666ebb440730" providerId="ADAL" clId="{43E63F66-242A-4242-9DE6-6E4380E07B25}" dt="2025-01-07T11:50:56.187" v="662" actId="20577"/>
        <pc:sldMasterMkLst>
          <pc:docMk/>
          <pc:sldMasterMk cId="0" sldId="2147483648"/>
        </pc:sldMasterMkLst>
        <pc:spChg chg="mod">
          <ac:chgData name="Solomon Trainin" userId="2fd97090-6d93-40b2-beb7-666ebb440730" providerId="ADAL" clId="{43E63F66-242A-4242-9DE6-6E4380E07B25}" dt="2025-01-07T11:50:56.187" v="662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Solomon Trainin" userId="2fd97090-6d93-40b2-beb7-666ebb440730" providerId="ADAL" clId="{43E63F66-242A-4242-9DE6-6E4380E07B25}" dt="2025-01-07T11:50:31.672" v="649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Solomon Trainin" userId="2fd97090-6d93-40b2-beb7-666ebb440730" providerId="ADAL" clId="{43E63F66-242A-4242-9DE6-6E4380E07B25}" dt="2025-01-07T11:50:35.781" v="650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802.11-25/0055r1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802.11-25/0055r1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802.11-25/0055r1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802.11-25/0055r1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802.11-25/0055r1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802.11-25/0055r1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41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802.11-25/0055r1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aa-ET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a-E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aa-ET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Wiliot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802.11-25/0055r1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08050" y="933726"/>
            <a:ext cx="10475384" cy="73040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Wireless connectivity challenges for backscattering AMP STA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3970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aa-ET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Solomon Trainin, Wiliot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55440" y="249154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xmlns="" id="{E8BDB8BE-B449-ED67-1AF3-6F6768BD7D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89864"/>
              </p:ext>
            </p:extLst>
          </p:nvPr>
        </p:nvGraphicFramePr>
        <p:xfrm>
          <a:off x="1327150" y="3068638"/>
          <a:ext cx="10340975" cy="227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Document" r:id="rId4" imgW="11028238" imgH="2431562" progId="Word.Document.8">
                  <p:embed/>
                </p:oleObj>
              </mc:Choice>
              <mc:Fallback>
                <p:oleObj name="Document" r:id="rId4" imgW="11028238" imgH="2431562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xmlns="" id="{E8BDB8BE-B449-ED67-1AF3-6F6768BD7D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3068638"/>
                        <a:ext cx="10340975" cy="2278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contribution shows that the proposal presented in document 11-24-1537-02-00bp-wireless-connectivity-challenges-for-amp-only-iot-devices-under-802-11-specification is adequate for AMP backscatter STA and AMP bistatic backscatter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/>
              <a:t>January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Our vision of the wireless connectivity is presented in 11-24-1537-02-00bp-wireless-connectivity-challenges-for-amp-only-iot-devices-under-802-11-specification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Backscatter matches our vision presented in the contribution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same role of the AMP-capable STA is maintained across monostatic and bistatic modes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AMP-capable STA passes information to/from the tag to the distribution system and to higher layers of internet protocols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AMP-only STA communicates through optimized .11bp frames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52869F-8790-3579-3742-A5053F486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34950"/>
          </a:xfrm>
        </p:spPr>
        <p:txBody>
          <a:bodyPr/>
          <a:lstStyle/>
          <a:p>
            <a:r>
              <a:rPr lang="en-US" sz="2800" dirty="0" smtClean="0"/>
              <a:t>Un-Associated mode for Active </a:t>
            </a:r>
            <a:r>
              <a:rPr lang="en-US" sz="2800" dirty="0"/>
              <a:t>TX, Monostatic Backscatter,  and Bistatic Backscatter STA</a:t>
            </a:r>
            <a:endParaRPr lang="aa-ET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E308478-A9E2-1BF8-5982-565D14C32F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BC0422-7255-FE3D-5C3E-3E7CEA4B3C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94F2B56F-5C1F-367E-BD2C-3B6CEB1E0C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/>
              <a:t>January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A21506A-EE4F-8A81-FF14-16D69CCC6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464" y="1468401"/>
            <a:ext cx="4142994" cy="479715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1B8B6C6-E05C-86A1-DCB2-B3460B2B63E0}"/>
              </a:ext>
            </a:extLst>
          </p:cNvPr>
          <p:cNvSpPr txBox="1"/>
          <p:nvPr/>
        </p:nvSpPr>
        <p:spPr>
          <a:xfrm>
            <a:off x="5591944" y="1458656"/>
            <a:ext cx="62646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There are three types of AMP-only STAs: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Active Transmission - energy is accumulated by the STA before transmission. The energy source can be co-located with an AMP-compatible STA or </a:t>
            </a:r>
            <a:r>
              <a:rPr lang="en-US" sz="2000" b="1" dirty="0" smtClean="0">
                <a:solidFill>
                  <a:schemeClr val="tx1"/>
                </a:solidFill>
              </a:rPr>
              <a:t>separated</a:t>
            </a:r>
            <a:endParaRPr lang="en-US" sz="20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Backscatter STA, the STA transmits at the time the energy is delivered to it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Monostatic – the energy source is co-located with the AMP capable STA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Bistatic – the energy source is separated from the AMP capable 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There is no difference between the AMP-only STA types with respect to </a:t>
            </a:r>
            <a:r>
              <a:rPr lang="en-US" sz="2000" b="1" dirty="0" smtClean="0">
                <a:solidFill>
                  <a:schemeClr val="tx1"/>
                </a:solidFill>
              </a:rPr>
              <a:t>un-associated mode to communicate between </a:t>
            </a:r>
            <a:r>
              <a:rPr lang="en-US" sz="2000" b="1" dirty="0">
                <a:solidFill>
                  <a:schemeClr val="tx1"/>
                </a:solidFill>
              </a:rPr>
              <a:t>AMP-only STA and AMP-capable STA </a:t>
            </a:r>
            <a:r>
              <a:rPr lang="en-US" sz="2000" b="1" dirty="0" smtClean="0">
                <a:solidFill>
                  <a:schemeClr val="tx1"/>
                </a:solidFill>
              </a:rPr>
              <a:t>[1]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799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formats for Active </a:t>
            </a:r>
            <a:r>
              <a:rPr lang="en-US" dirty="0"/>
              <a:t>TX, Monostatic Backscatter,  and </a:t>
            </a:r>
            <a:r>
              <a:rPr lang="en-US" dirty="0" err="1"/>
              <a:t>Bistatic</a:t>
            </a:r>
            <a:r>
              <a:rPr lang="en-US" dirty="0"/>
              <a:t> Backscatter 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84010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reason why PV0 and PV1 frame formats should not be used, but rather frame formats optimized for .11bp should be defined for </a:t>
            </a:r>
            <a:r>
              <a:rPr lang="en-US" sz="2000" dirty="0" smtClean="0"/>
              <a:t>Active </a:t>
            </a:r>
            <a:r>
              <a:rPr lang="en-US" sz="2000" dirty="0"/>
              <a:t>TX stations, is presented in [1]. 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reason </a:t>
            </a:r>
            <a:r>
              <a:rPr lang="en-US" sz="2000" dirty="0"/>
              <a:t>why the PV0 and PV1 frame formats should not be used for backscatter STAs and </a:t>
            </a:r>
            <a:r>
              <a:rPr lang="en-US" sz="2000" dirty="0" err="1"/>
              <a:t>bistatic</a:t>
            </a:r>
            <a:r>
              <a:rPr lang="en-US" sz="2000" dirty="0"/>
              <a:t> backscatter STAs </a:t>
            </a:r>
            <a:r>
              <a:rPr lang="en-US" sz="2000" dirty="0" smtClean="0"/>
              <a:t>is </a:t>
            </a:r>
            <a:r>
              <a:rPr lang="en-US" sz="2000" dirty="0"/>
              <a:t>as follows</a:t>
            </a:r>
            <a:r>
              <a:rPr lang="en-US" sz="2000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PM-9</a:t>
            </a:r>
            <a:r>
              <a:rPr lang="en-US" sz="1800" dirty="0"/>
              <a:t>: The AMP Downlink PPDU in 2.4 GHz shall support the following data </a:t>
            </a:r>
            <a:r>
              <a:rPr lang="en-US" sz="1800" dirty="0" smtClean="0"/>
              <a:t>rates: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1 Mb/s (for non-Backscatter STAs only)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250 </a:t>
            </a:r>
            <a:r>
              <a:rPr lang="en-US" sz="1600" dirty="0"/>
              <a:t>kb/s</a:t>
            </a:r>
            <a:r>
              <a:rPr lang="en-US" sz="1600" dirty="0" smtClean="0"/>
              <a:t>. [2]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TGbp R1: </a:t>
            </a:r>
            <a:r>
              <a:rPr lang="en-US" sz="1800" dirty="0"/>
              <a:t>The 802.11bp amendment shall </a:t>
            </a:r>
            <a:r>
              <a:rPr lang="en-US" sz="1800" dirty="0" smtClean="0"/>
              <a:t>define…</a:t>
            </a:r>
            <a:r>
              <a:rPr lang="en-US" sz="1800" dirty="0"/>
              <a:t>one mode of data communication in the 2.4 GHz band with the AMP communication access category (AC) being set to AC-BK (background</a:t>
            </a:r>
            <a:r>
              <a:rPr lang="en-US" sz="1800" dirty="0" smtClean="0"/>
              <a:t>).[3] (TXOP </a:t>
            </a:r>
            <a:r>
              <a:rPr lang="en-US" sz="1800" dirty="0"/>
              <a:t>limit </a:t>
            </a:r>
            <a:r>
              <a:rPr lang="en-US" sz="1800" dirty="0" smtClean="0"/>
              <a:t>= 2.528 </a:t>
            </a:r>
            <a:r>
              <a:rPr lang="en-US" sz="1800" dirty="0" err="1" smtClean="0"/>
              <a:t>ms</a:t>
            </a:r>
            <a:r>
              <a:rPr lang="en-US" sz="1800" dirty="0" smtClean="0"/>
              <a:t>)[4]</a:t>
            </a: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Using PV0 and PV1 frame formats at low DL bitrates may exceed the TXOP limit. (MPDU size ~ 800 bit) [1]</a:t>
            </a:r>
            <a:endParaRPr lang="en-US" sz="2000" dirty="0" smtClean="0"/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Solomon Trainin, Wiliot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 smtClean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78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57D633-0C49-53CE-E6C6-39C4228A5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US" dirty="0"/>
              <a:t>Straw Poll</a:t>
            </a:r>
            <a:endParaRPr lang="aa-E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68346D-505C-A0AE-9F62-C1D00CF63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751014"/>
            <a:ext cx="11161239" cy="442118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SP#1</a:t>
            </a:r>
            <a:endParaRPr lang="en-US" dirty="0"/>
          </a:p>
          <a:p>
            <a:pPr marL="0" indent="0"/>
            <a:r>
              <a:rPr lang="en-US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Do you agree </a:t>
            </a:r>
            <a:r>
              <a:rPr lang="en-US" dirty="0" smtClean="0">
                <a:effectLst/>
                <a:ea typeface="Aptos" panose="020B0004020202020204" pitchFamily="34" charset="0"/>
                <a:cs typeface="Aptos" panose="020B0004020202020204" pitchFamily="34" charset="0"/>
              </a:rPr>
              <a:t>to include the following text to the 11bp SFD?</a:t>
            </a:r>
          </a:p>
          <a:p>
            <a:pPr marL="457200" lvl="1" indent="0"/>
            <a:r>
              <a:rPr lang="en-US" sz="2400" b="1" dirty="0" smtClean="0">
                <a:ea typeface="Aptos" panose="020B0004020202020204" pitchFamily="34" charset="0"/>
                <a:cs typeface="Aptos" panose="020B0004020202020204" pitchFamily="34" charset="0"/>
              </a:rPr>
              <a:t>.11bp </a:t>
            </a:r>
            <a:r>
              <a:rPr lang="en-US" sz="2400" b="1" dirty="0" smtClean="0">
                <a:effectLst/>
                <a:ea typeface="Aptos" panose="020B0004020202020204" pitchFamily="34" charset="0"/>
                <a:cs typeface="Aptos" panose="020B0004020202020204" pitchFamily="34" charset="0"/>
              </a:rPr>
              <a:t>defines </a:t>
            </a:r>
            <a:r>
              <a:rPr lang="en-US" sz="2400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an “AMP-capable STA” (name TBD</a:t>
            </a:r>
            <a:r>
              <a:rPr lang="en-US" sz="2400" b="1" dirty="0" smtClean="0">
                <a:effectLst/>
                <a:ea typeface="Aptos" panose="020B0004020202020204" pitchFamily="34" charset="0"/>
                <a:cs typeface="Aptos" panose="020B0004020202020204" pitchFamily="34" charset="0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/>
                <a:ea typeface="Aptos" panose="020B0004020202020204" pitchFamily="34" charset="0"/>
                <a:cs typeface="Aptos" panose="020B0004020202020204" pitchFamily="34" charset="0"/>
              </a:rPr>
              <a:t>AMP-only </a:t>
            </a:r>
            <a:r>
              <a:rPr lang="en-US" sz="2400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STAs communicate </a:t>
            </a:r>
            <a:r>
              <a:rPr lang="en-US" sz="2400" b="1" dirty="0" smtClean="0">
                <a:effectLst/>
                <a:ea typeface="Aptos" panose="020B0004020202020204" pitchFamily="34" charset="0"/>
                <a:cs typeface="Aptos" panose="020B0004020202020204" pitchFamily="34" charset="0"/>
              </a:rPr>
              <a:t>with </a:t>
            </a:r>
            <a:r>
              <a:rPr lang="en-US" sz="2400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AMP-capable STAs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The AMP-capable STA provides access to the DS for the AMP-only STA</a:t>
            </a:r>
            <a:endParaRPr lang="aa-ET" sz="2400" b="1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lvl="0" indent="0">
              <a:buSzPts val="1000"/>
              <a:tabLst>
                <a:tab pos="457200" algn="l"/>
              </a:tabLst>
            </a:pPr>
            <a:r>
              <a:rPr lang="en-US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	Note: the AMP-capable STA may be part of an access point.</a:t>
            </a:r>
            <a:endParaRPr lang="aa-ET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444500"/>
            <a:endParaRPr lang="en-US" dirty="0"/>
          </a:p>
          <a:p>
            <a:pPr marL="0" indent="444500"/>
            <a:r>
              <a:rPr lang="en-US" dirty="0"/>
              <a:t>Yes</a:t>
            </a:r>
          </a:p>
          <a:p>
            <a:pPr marL="0" indent="444500"/>
            <a:r>
              <a:rPr lang="en-US" dirty="0"/>
              <a:t>No</a:t>
            </a:r>
          </a:p>
          <a:p>
            <a:pPr marL="0" indent="444500"/>
            <a:r>
              <a:rPr lang="en-US" dirty="0"/>
              <a:t>Abstain</a:t>
            </a:r>
            <a:endParaRPr lang="aa-E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48D448-F9FA-D781-CB0F-86A9715E0A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6A6973-FE1B-43B8-3320-629F8705C8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FE67B74B-1B3F-C75A-8737-5E9C5C7B5E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47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88F3DDD-F251-1B88-65A7-8D2B940734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D84738-30CE-3BA7-68C5-46A99F9E7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  <a:endParaRPr lang="aa-E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009724-07B5-CC65-64DB-EBA98D29F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SP#2</a:t>
            </a:r>
          </a:p>
          <a:p>
            <a:r>
              <a:rPr lang="en-US" dirty="0" smtClean="0">
                <a:ea typeface="Aptos" panose="020B0004020202020204" pitchFamily="34" charset="0"/>
                <a:cs typeface="Aptos" panose="020B0004020202020204" pitchFamily="34" charset="0"/>
              </a:rPr>
              <a:t>Do you agree to include the following text to the 11bp SFD?</a:t>
            </a:r>
          </a:p>
          <a:p>
            <a:endParaRPr lang="en-US" dirty="0"/>
          </a:p>
          <a:p>
            <a:pPr marL="0" indent="0"/>
            <a:r>
              <a:rPr lang="en-US" dirty="0" smtClean="0"/>
              <a:t>.11bp defines </a:t>
            </a:r>
            <a:r>
              <a:rPr lang="en-US" dirty="0"/>
              <a:t>communication with AMP-only </a:t>
            </a:r>
            <a:r>
              <a:rPr lang="en-US" dirty="0" smtClean="0"/>
              <a:t>STA </a:t>
            </a:r>
            <a:r>
              <a:rPr lang="en-US" dirty="0"/>
              <a:t>through optimized .11bp </a:t>
            </a:r>
            <a:r>
              <a:rPr lang="en-US" dirty="0" smtClean="0"/>
              <a:t>frames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	Yes</a:t>
            </a:r>
          </a:p>
          <a:p>
            <a:pPr marL="444500" indent="0"/>
            <a:r>
              <a:rPr lang="en-US" dirty="0"/>
              <a:t>No</a:t>
            </a:r>
          </a:p>
          <a:p>
            <a:pPr marL="444500" indent="0"/>
            <a:r>
              <a:rPr lang="en-US" dirty="0"/>
              <a:t>Abstain</a:t>
            </a:r>
            <a:endParaRPr lang="aa-E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C77740-B5F1-7D79-E252-F2D4003270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B8C559-80A6-177D-C798-317A10B5DE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95221E32-A8F3-EC2E-8DBD-1790723F42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736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dirty="0" smtClean="0"/>
              <a:t>11-24-1537-02-00bp-wireless-connectivity-challenges-for-amp-only-iot-devices-under-802-11-specification</a:t>
            </a:r>
          </a:p>
          <a:p>
            <a:pPr marL="457200" indent="-457200">
              <a:buAutoNum type="arabicPeriod"/>
            </a:pPr>
            <a:r>
              <a:rPr lang="en-GB" dirty="0" smtClean="0"/>
              <a:t>11-24-1613-03-00bp-specification-framework-for-tgbp</a:t>
            </a:r>
          </a:p>
          <a:p>
            <a:pPr marL="457200" indent="-457200">
              <a:buAutoNum type="arabicPeriod"/>
            </a:pPr>
            <a:r>
              <a:rPr lang="en-GB" dirty="0" smtClean="0"/>
              <a:t>11-24-1307-03-00bp-proposed-tgbp-functional-requirements</a:t>
            </a:r>
          </a:p>
          <a:p>
            <a:pPr marL="457200" indent="-457200">
              <a:buAutoNum type="arabicPeriod"/>
            </a:pPr>
            <a:r>
              <a:rPr lang="en-US" dirty="0"/>
              <a:t>Draft P802.11REVme_D7.0.pdf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aa-ET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(3)</Template>
  <TotalTime>1911</TotalTime>
  <Words>586</Words>
  <Application>Microsoft Office PowerPoint</Application>
  <PresentationFormat>Widescreen</PresentationFormat>
  <Paragraphs>95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Aptos</vt:lpstr>
      <vt:lpstr>Arial</vt:lpstr>
      <vt:lpstr>Times New Roman</vt:lpstr>
      <vt:lpstr>Office Theme</vt:lpstr>
      <vt:lpstr>Document</vt:lpstr>
      <vt:lpstr>Wireless connectivity challenges for backscattering AMP STA</vt:lpstr>
      <vt:lpstr>Abstract</vt:lpstr>
      <vt:lpstr>Summary</vt:lpstr>
      <vt:lpstr>Un-Associated mode for Active TX, Monostatic Backscatter,  and Bistatic Backscatter STA</vt:lpstr>
      <vt:lpstr>Frame formats for Active TX, Monostatic Backscatter,  and Bistatic Backscatter STA</vt:lpstr>
      <vt:lpstr>Straw Poll</vt:lpstr>
      <vt:lpstr>Straw Poll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connectivity challenges for backscattering AMP STA</dc:title>
  <dc:creator>Solomon Trainin</dc:creator>
  <cp:keywords/>
  <cp:lastModifiedBy>Microsoft account</cp:lastModifiedBy>
  <cp:revision>32</cp:revision>
  <cp:lastPrinted>1601-01-01T00:00:00Z</cp:lastPrinted>
  <dcterms:created xsi:type="dcterms:W3CDTF">2024-11-08T16:20:34Z</dcterms:created>
  <dcterms:modified xsi:type="dcterms:W3CDTF">2025-01-12T16:34:11Z</dcterms:modified>
  <cp:category>Name, Affiliation</cp:category>
</cp:coreProperties>
</file>