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9" r:id="rId4"/>
    <p:sldId id="274" r:id="rId5"/>
    <p:sldId id="282" r:id="rId6"/>
    <p:sldId id="283" r:id="rId7"/>
    <p:sldId id="284" r:id="rId8"/>
    <p:sldId id="281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4370C8-EA7B-B605-533C-32F6FD93AA63}" name="Sebastian Max" initials="SM" userId="S::sebastian.max@ericsson.com::be0f25e6-48a2-4e87-b5b5-cf865e859a8b" providerId="AD"/>
  <p188:author id="{01E82DE9-9B0C-9DB0-2479-57D8EF8A3081}" name="Charlie Pettersson" initials="CP" userId="S::charlie.pettersson@ericsson.com::d12b89ca-3998-45f3-8d31-e36f3230f1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67491F-9442-3A4A-A5B9-BD9D3FB93E75}" v="2633" dt="2025-01-07T13:43:58.7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76" autoAdjust="0"/>
    <p:restoredTop sz="94660"/>
  </p:normalViewPr>
  <p:slideViewPr>
    <p:cSldViewPr>
      <p:cViewPr varScale="1">
        <p:scale>
          <a:sx n="203" d="100"/>
          <a:sy n="203" d="100"/>
        </p:scale>
        <p:origin x="176" y="2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56" d="100"/>
          <a:sy n="156" d="100"/>
        </p:scale>
        <p:origin x="5640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Max" userId="be0f25e6-48a2-4e87-b5b5-cf865e859a8b" providerId="ADAL" clId="{E467491F-9442-3A4A-A5B9-BD9D3FB93E75}"/>
    <pc:docChg chg="undo custSel addSld delSld modSld modMainMaster modNotesMaster">
      <pc:chgData name="Sebastian Max" userId="be0f25e6-48a2-4e87-b5b5-cf865e859a8b" providerId="ADAL" clId="{E467491F-9442-3A4A-A5B9-BD9D3FB93E75}" dt="2025-01-10T10:21:10.345" v="4340" actId="27636"/>
      <pc:docMkLst>
        <pc:docMk/>
      </pc:docMkLst>
      <pc:sldChg chg="modSp mod modNotes">
        <pc:chgData name="Sebastian Max" userId="be0f25e6-48a2-4e87-b5b5-cf865e859a8b" providerId="ADAL" clId="{E467491F-9442-3A4A-A5B9-BD9D3FB93E75}" dt="2025-01-07T12:48:33.559" v="4315" actId="20577"/>
        <pc:sldMkLst>
          <pc:docMk/>
          <pc:sldMk cId="0" sldId="256"/>
        </pc:sldMkLst>
        <pc:spChg chg="mod">
          <ac:chgData name="Sebastian Max" userId="be0f25e6-48a2-4e87-b5b5-cf865e859a8b" providerId="ADAL" clId="{E467491F-9442-3A4A-A5B9-BD9D3FB93E75}" dt="2025-01-03T14:35:37.460" v="614"/>
          <ac:spMkLst>
            <pc:docMk/>
            <pc:sldMk cId="0" sldId="256"/>
            <ac:spMk id="6" creationId="{00000000-0000-0000-0000-000000000000}"/>
          </ac:spMkLst>
        </pc:spChg>
        <pc:spChg chg="mod">
          <ac:chgData name="Sebastian Max" userId="be0f25e6-48a2-4e87-b5b5-cf865e859a8b" providerId="ADAL" clId="{E467491F-9442-3A4A-A5B9-BD9D3FB93E75}" dt="2025-01-03T13:00:43.678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bastian Max" userId="be0f25e6-48a2-4e87-b5b5-cf865e859a8b" providerId="ADAL" clId="{E467491F-9442-3A4A-A5B9-BD9D3FB93E75}" dt="2025-01-07T12:48:33.559" v="431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modNotes">
        <pc:chgData name="Sebastian Max" userId="be0f25e6-48a2-4e87-b5b5-cf865e859a8b" providerId="ADAL" clId="{E467491F-9442-3A4A-A5B9-BD9D3FB93E75}" dt="2025-01-07T12:48:12.039" v="4309"/>
        <pc:sldMkLst>
          <pc:docMk/>
          <pc:sldMk cId="0" sldId="257"/>
        </pc:sldMkLst>
        <pc:spChg chg="mod">
          <ac:chgData name="Sebastian Max" userId="be0f25e6-48a2-4e87-b5b5-cf865e859a8b" providerId="ADAL" clId="{E467491F-9442-3A4A-A5B9-BD9D3FB93E75}" dt="2025-01-03T14:35:37.460" v="614"/>
          <ac:spMkLst>
            <pc:docMk/>
            <pc:sldMk cId="0" sldId="257"/>
            <ac:spMk id="4" creationId="{00000000-0000-0000-0000-000000000000}"/>
          </ac:spMkLst>
        </pc:spChg>
        <pc:spChg chg="mod">
          <ac:chgData name="Sebastian Max" userId="be0f25e6-48a2-4e87-b5b5-cf865e859a8b" providerId="ADAL" clId="{E467491F-9442-3A4A-A5B9-BD9D3FB93E75}" dt="2025-01-07T08:16:29.127" v="180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Sebastian Max" userId="be0f25e6-48a2-4e87-b5b5-cf865e859a8b" providerId="ADAL" clId="{E467491F-9442-3A4A-A5B9-BD9D3FB93E75}" dt="2025-01-03T13:01:05.320" v="59" actId="2696"/>
        <pc:sldMkLst>
          <pc:docMk/>
          <pc:sldMk cId="4047455141" sldId="268"/>
        </pc:sldMkLst>
      </pc:sldChg>
      <pc:sldChg chg="del">
        <pc:chgData name="Sebastian Max" userId="be0f25e6-48a2-4e87-b5b5-cf865e859a8b" providerId="ADAL" clId="{E467491F-9442-3A4A-A5B9-BD9D3FB93E75}" dt="2025-01-03T13:01:05.286" v="57" actId="2696"/>
        <pc:sldMkLst>
          <pc:docMk/>
          <pc:sldMk cId="2863820353" sldId="269"/>
        </pc:sldMkLst>
      </pc:sldChg>
      <pc:sldChg chg="del">
        <pc:chgData name="Sebastian Max" userId="be0f25e6-48a2-4e87-b5b5-cf865e859a8b" providerId="ADAL" clId="{E467491F-9442-3A4A-A5B9-BD9D3FB93E75}" dt="2025-01-03T13:01:06.518" v="61" actId="2696"/>
        <pc:sldMkLst>
          <pc:docMk/>
          <pc:sldMk cId="1262117609" sldId="270"/>
        </pc:sldMkLst>
      </pc:sldChg>
      <pc:sldChg chg="del">
        <pc:chgData name="Sebastian Max" userId="be0f25e6-48a2-4e87-b5b5-cf865e859a8b" providerId="ADAL" clId="{E467491F-9442-3A4A-A5B9-BD9D3FB93E75}" dt="2025-01-03T13:01:05.287" v="58" actId="2696"/>
        <pc:sldMkLst>
          <pc:docMk/>
          <pc:sldMk cId="34110513" sldId="273"/>
        </pc:sldMkLst>
      </pc:sldChg>
      <pc:sldChg chg="addSp delSp modSp add mod">
        <pc:chgData name="Sebastian Max" userId="be0f25e6-48a2-4e87-b5b5-cf865e859a8b" providerId="ADAL" clId="{E467491F-9442-3A4A-A5B9-BD9D3FB93E75}" dt="2025-01-07T09:52:53.530" v="2539" actId="20577"/>
        <pc:sldMkLst>
          <pc:docMk/>
          <pc:sldMk cId="1751462771" sldId="274"/>
        </pc:sldMkLst>
        <pc:spChg chg="mod">
          <ac:chgData name="Sebastian Max" userId="be0f25e6-48a2-4e87-b5b5-cf865e859a8b" providerId="ADAL" clId="{E467491F-9442-3A4A-A5B9-BD9D3FB93E75}" dt="2025-01-07T09:52:53.530" v="2539" actId="20577"/>
          <ac:spMkLst>
            <pc:docMk/>
            <pc:sldMk cId="1751462771" sldId="274"/>
            <ac:spMk id="2" creationId="{6356D290-C642-1578-6B02-36A0DE54CC79}"/>
          </ac:spMkLst>
        </pc:spChg>
        <pc:spChg chg="mod">
          <ac:chgData name="Sebastian Max" userId="be0f25e6-48a2-4e87-b5b5-cf865e859a8b" providerId="ADAL" clId="{E467491F-9442-3A4A-A5B9-BD9D3FB93E75}" dt="2025-01-07T09:52:42.472" v="2527" actId="27636"/>
          <ac:spMkLst>
            <pc:docMk/>
            <pc:sldMk cId="1751462771" sldId="274"/>
            <ac:spMk id="3" creationId="{FDE90DA6-E393-BD23-4C05-BD3C8248ACE0}"/>
          </ac:spMkLst>
        </pc:spChg>
        <pc:spChg chg="mod">
          <ac:chgData name="Sebastian Max" userId="be0f25e6-48a2-4e87-b5b5-cf865e859a8b" providerId="ADAL" clId="{E467491F-9442-3A4A-A5B9-BD9D3FB93E75}" dt="2025-01-03T14:52:48.600" v="634" actId="693"/>
          <ac:spMkLst>
            <pc:docMk/>
            <pc:sldMk cId="1751462771" sldId="274"/>
            <ac:spMk id="6" creationId="{2EA6636D-8E6D-14C8-268D-5A08289B80B9}"/>
          </ac:spMkLst>
        </pc:spChg>
        <pc:spChg chg="add mod">
          <ac:chgData name="Sebastian Max" userId="be0f25e6-48a2-4e87-b5b5-cf865e859a8b" providerId="ADAL" clId="{E467491F-9442-3A4A-A5B9-BD9D3FB93E75}" dt="2025-01-07T09:52:48.389" v="2528" actId="1076"/>
          <ac:spMkLst>
            <pc:docMk/>
            <pc:sldMk cId="1751462771" sldId="274"/>
            <ac:spMk id="7" creationId="{F6D55A34-0F0E-9134-4177-5900D7B7D42F}"/>
          </ac:spMkLst>
        </pc:spChg>
        <pc:spChg chg="add mod">
          <ac:chgData name="Sebastian Max" userId="be0f25e6-48a2-4e87-b5b5-cf865e859a8b" providerId="ADAL" clId="{E467491F-9442-3A4A-A5B9-BD9D3FB93E75}" dt="2025-01-07T09:52:48.389" v="2528" actId="1076"/>
          <ac:spMkLst>
            <pc:docMk/>
            <pc:sldMk cId="1751462771" sldId="274"/>
            <ac:spMk id="12" creationId="{0C0B96DB-7261-87B5-5249-8F200DDB37B4}"/>
          </ac:spMkLst>
        </pc:spChg>
        <pc:grpChg chg="mod">
          <ac:chgData name="Sebastian Max" userId="be0f25e6-48a2-4e87-b5b5-cf865e859a8b" providerId="ADAL" clId="{E467491F-9442-3A4A-A5B9-BD9D3FB93E75}" dt="2025-01-07T09:52:48.389" v="2528" actId="1076"/>
          <ac:grpSpMkLst>
            <pc:docMk/>
            <pc:sldMk cId="1751462771" sldId="274"/>
            <ac:grpSpMk id="9" creationId="{C8A99C6F-BE81-3BD6-523F-CA71A244E0AC}"/>
          </ac:grpSpMkLst>
        </pc:grpChg>
      </pc:sldChg>
      <pc:sldChg chg="modSp add del mod">
        <pc:chgData name="Sebastian Max" userId="be0f25e6-48a2-4e87-b5b5-cf865e859a8b" providerId="ADAL" clId="{E467491F-9442-3A4A-A5B9-BD9D3FB93E75}" dt="2025-01-07T10:40:47.402" v="2975" actId="2696"/>
        <pc:sldMkLst>
          <pc:docMk/>
          <pc:sldMk cId="566916677" sldId="275"/>
        </pc:sldMkLst>
      </pc:sldChg>
      <pc:sldChg chg="del">
        <pc:chgData name="Sebastian Max" userId="be0f25e6-48a2-4e87-b5b5-cf865e859a8b" providerId="ADAL" clId="{E467491F-9442-3A4A-A5B9-BD9D3FB93E75}" dt="2025-01-03T13:01:05.284" v="56" actId="2696"/>
        <pc:sldMkLst>
          <pc:docMk/>
          <pc:sldMk cId="951169434" sldId="276"/>
        </pc:sldMkLst>
      </pc:sldChg>
      <pc:sldChg chg="addSp delSp modSp add del mod">
        <pc:chgData name="Sebastian Max" userId="be0f25e6-48a2-4e87-b5b5-cf865e859a8b" providerId="ADAL" clId="{E467491F-9442-3A4A-A5B9-BD9D3FB93E75}" dt="2025-01-07T10:40:48.375" v="2976" actId="2696"/>
        <pc:sldMkLst>
          <pc:docMk/>
          <pc:sldMk cId="1475798276" sldId="276"/>
        </pc:sldMkLst>
      </pc:sldChg>
      <pc:sldChg chg="addSp modSp add del mod">
        <pc:chgData name="Sebastian Max" userId="be0f25e6-48a2-4e87-b5b5-cf865e859a8b" providerId="ADAL" clId="{E467491F-9442-3A4A-A5B9-BD9D3FB93E75}" dt="2025-01-07T10:40:56.278" v="2977" actId="2696"/>
        <pc:sldMkLst>
          <pc:docMk/>
          <pc:sldMk cId="53279496" sldId="277"/>
        </pc:sldMkLst>
      </pc:sldChg>
      <pc:sldChg chg="del">
        <pc:chgData name="Sebastian Max" userId="be0f25e6-48a2-4e87-b5b5-cf865e859a8b" providerId="ADAL" clId="{E467491F-9442-3A4A-A5B9-BD9D3FB93E75}" dt="2025-01-03T13:01:05.334" v="60" actId="2696"/>
        <pc:sldMkLst>
          <pc:docMk/>
          <pc:sldMk cId="3777673737" sldId="277"/>
        </pc:sldMkLst>
      </pc:sldChg>
      <pc:sldChg chg="addSp delSp modSp new del mod modClrScheme chgLayout">
        <pc:chgData name="Sebastian Max" userId="be0f25e6-48a2-4e87-b5b5-cf865e859a8b" providerId="ADAL" clId="{E467491F-9442-3A4A-A5B9-BD9D3FB93E75}" dt="2025-01-07T10:41:02.672" v="2978" actId="2696"/>
        <pc:sldMkLst>
          <pc:docMk/>
          <pc:sldMk cId="4246987612" sldId="278"/>
        </pc:sldMkLst>
      </pc:sldChg>
      <pc:sldChg chg="addSp modSp new mod modCm">
        <pc:chgData name="Sebastian Max" userId="be0f25e6-48a2-4e87-b5b5-cf865e859a8b" providerId="ADAL" clId="{E467491F-9442-3A4A-A5B9-BD9D3FB93E75}" dt="2025-01-09T09:45:39.042" v="4320" actId="20577"/>
        <pc:sldMkLst>
          <pc:docMk/>
          <pc:sldMk cId="4294011202" sldId="279"/>
        </pc:sldMkLst>
        <pc:spChg chg="mod">
          <ac:chgData name="Sebastian Max" userId="be0f25e6-48a2-4e87-b5b5-cf865e859a8b" providerId="ADAL" clId="{E467491F-9442-3A4A-A5B9-BD9D3FB93E75}" dt="2025-01-03T15:06:39.410" v="703" actId="20577"/>
          <ac:spMkLst>
            <pc:docMk/>
            <pc:sldMk cId="4294011202" sldId="279"/>
            <ac:spMk id="2" creationId="{F103CBAE-B770-4E5B-E001-77E4830DB0A5}"/>
          </ac:spMkLst>
        </pc:spChg>
        <pc:spChg chg="mod">
          <ac:chgData name="Sebastian Max" userId="be0f25e6-48a2-4e87-b5b5-cf865e859a8b" providerId="ADAL" clId="{E467491F-9442-3A4A-A5B9-BD9D3FB93E75}" dt="2025-01-09T09:45:39.042" v="4320" actId="20577"/>
          <ac:spMkLst>
            <pc:docMk/>
            <pc:sldMk cId="4294011202" sldId="279"/>
            <ac:spMk id="3" creationId="{02134B62-BE89-602A-5B0C-2AD12954C9E6}"/>
          </ac:spMkLst>
        </pc:spChg>
        <pc:spChg chg="add mod">
          <ac:chgData name="Sebastian Max" userId="be0f25e6-48a2-4e87-b5b5-cf865e859a8b" providerId="ADAL" clId="{E467491F-9442-3A4A-A5B9-BD9D3FB93E75}" dt="2025-01-07T09:50:00.330" v="2345" actId="1076"/>
          <ac:spMkLst>
            <pc:docMk/>
            <pc:sldMk cId="4294011202" sldId="279"/>
            <ac:spMk id="8" creationId="{76A391BD-73CC-B009-DFC1-F78CB79D233F}"/>
          </ac:spMkLst>
        </pc:spChg>
        <pc:spChg chg="add mod">
          <ac:chgData name="Sebastian Max" userId="be0f25e6-48a2-4e87-b5b5-cf865e859a8b" providerId="ADAL" clId="{E467491F-9442-3A4A-A5B9-BD9D3FB93E75}" dt="2025-01-07T09:50:00.330" v="2345" actId="1076"/>
          <ac:spMkLst>
            <pc:docMk/>
            <pc:sldMk cId="4294011202" sldId="279"/>
            <ac:spMk id="9" creationId="{E6EF713B-F2BF-D333-F0A1-39512F7187D6}"/>
          </ac:spMkLst>
        </pc:spChg>
        <pc:spChg chg="add mod">
          <ac:chgData name="Sebastian Max" userId="be0f25e6-48a2-4e87-b5b5-cf865e859a8b" providerId="ADAL" clId="{E467491F-9442-3A4A-A5B9-BD9D3FB93E75}" dt="2025-01-07T09:50:00.330" v="2345" actId="1076"/>
          <ac:spMkLst>
            <pc:docMk/>
            <pc:sldMk cId="4294011202" sldId="279"/>
            <ac:spMk id="10" creationId="{70FE4ADC-6EF1-A603-B650-155DB6DFFA33}"/>
          </ac:spMkLst>
        </pc:spChg>
        <pc:spChg chg="add mod">
          <ac:chgData name="Sebastian Max" userId="be0f25e6-48a2-4e87-b5b5-cf865e859a8b" providerId="ADAL" clId="{E467491F-9442-3A4A-A5B9-BD9D3FB93E75}" dt="2025-01-07T09:50:00.330" v="2345" actId="1076"/>
          <ac:spMkLst>
            <pc:docMk/>
            <pc:sldMk cId="4294011202" sldId="279"/>
            <ac:spMk id="11" creationId="{03E70B85-EB6C-32B8-696F-4E94AE6ED492}"/>
          </ac:spMkLst>
        </pc:spChg>
        <pc:spChg chg="add mod">
          <ac:chgData name="Sebastian Max" userId="be0f25e6-48a2-4e87-b5b5-cf865e859a8b" providerId="ADAL" clId="{E467491F-9442-3A4A-A5B9-BD9D3FB93E75}" dt="2025-01-07T09:50:05.359" v="2346" actId="1076"/>
          <ac:spMkLst>
            <pc:docMk/>
            <pc:sldMk cId="4294011202" sldId="279"/>
            <ac:spMk id="13" creationId="{A80307EC-0832-BDD3-0899-E0E93B75A28B}"/>
          </ac:spMkLst>
        </pc:spChg>
        <pc:cxnChg chg="add mod">
          <ac:chgData name="Sebastian Max" userId="be0f25e6-48a2-4e87-b5b5-cf865e859a8b" providerId="ADAL" clId="{E467491F-9442-3A4A-A5B9-BD9D3FB93E75}" dt="2025-01-07T09:50:00.330" v="2345" actId="1076"/>
          <ac:cxnSpMkLst>
            <pc:docMk/>
            <pc:sldMk cId="4294011202" sldId="279"/>
            <ac:cxnSpMk id="14" creationId="{2140EEB9-7E2A-183C-6ADA-C172A14BCFAB}"/>
          </ac:cxnSpMkLst>
        </pc:cxnChg>
        <pc:cxnChg chg="add mod">
          <ac:chgData name="Sebastian Max" userId="be0f25e6-48a2-4e87-b5b5-cf865e859a8b" providerId="ADAL" clId="{E467491F-9442-3A4A-A5B9-BD9D3FB93E75}" dt="2025-01-07T09:50:00.330" v="2345" actId="1076"/>
          <ac:cxnSpMkLst>
            <pc:docMk/>
            <pc:sldMk cId="4294011202" sldId="279"/>
            <ac:cxnSpMk id="15" creationId="{C59B1862-3FD3-EE37-3ADA-7DC40AAC847F}"/>
          </ac:cxnSpMkLst>
        </pc:cxnChg>
        <pc:cxnChg chg="add mod">
          <ac:chgData name="Sebastian Max" userId="be0f25e6-48a2-4e87-b5b5-cf865e859a8b" providerId="ADAL" clId="{E467491F-9442-3A4A-A5B9-BD9D3FB93E75}" dt="2025-01-07T09:50:00.330" v="2345" actId="1076"/>
          <ac:cxnSpMkLst>
            <pc:docMk/>
            <pc:sldMk cId="4294011202" sldId="279"/>
            <ac:cxnSpMk id="16" creationId="{65A61061-DB78-7B87-B3EA-74252805DE5A}"/>
          </ac:cxnSpMkLst>
        </pc:cxnChg>
        <pc:cxnChg chg="add mod">
          <ac:chgData name="Sebastian Max" userId="be0f25e6-48a2-4e87-b5b5-cf865e859a8b" providerId="ADAL" clId="{E467491F-9442-3A4A-A5B9-BD9D3FB93E75}" dt="2025-01-07T09:50:00.330" v="2345" actId="1076"/>
          <ac:cxnSpMkLst>
            <pc:docMk/>
            <pc:sldMk cId="4294011202" sldId="279"/>
            <ac:cxnSpMk id="18" creationId="{E6946C0B-F218-C1FE-4C7D-4BAF4BC5FB82}"/>
          </ac:cxnSpMkLst>
        </pc:cxnChg>
        <pc:cxnChg chg="add mod">
          <ac:chgData name="Sebastian Max" userId="be0f25e6-48a2-4e87-b5b5-cf865e859a8b" providerId="ADAL" clId="{E467491F-9442-3A4A-A5B9-BD9D3FB93E75}" dt="2025-01-07T09:50:00.330" v="2345" actId="1076"/>
          <ac:cxnSpMkLst>
            <pc:docMk/>
            <pc:sldMk cId="4294011202" sldId="279"/>
            <ac:cxnSpMk id="20" creationId="{9D7373AA-CFAA-280B-8E13-BA3A637370A6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ebastian Max" userId="be0f25e6-48a2-4e87-b5b5-cf865e859a8b" providerId="ADAL" clId="{E467491F-9442-3A4A-A5B9-BD9D3FB93E75}" dt="2025-01-09T09:45:39.042" v="4320" actId="20577"/>
              <pc2:cmMkLst xmlns:pc2="http://schemas.microsoft.com/office/powerpoint/2019/9/main/command">
                <pc:docMk/>
                <pc:sldMk cId="4294011202" sldId="279"/>
                <pc2:cmMk id="{FE825C8D-7502-3040-95CB-36907D6CEF07}"/>
              </pc2:cmMkLst>
            </pc226:cmChg>
          </p:ext>
        </pc:extLst>
      </pc:sldChg>
      <pc:sldChg chg="new del">
        <pc:chgData name="Sebastian Max" userId="be0f25e6-48a2-4e87-b5b5-cf865e859a8b" providerId="ADAL" clId="{E467491F-9442-3A4A-A5B9-BD9D3FB93E75}" dt="2025-01-03T15:15:11.525" v="706" actId="2696"/>
        <pc:sldMkLst>
          <pc:docMk/>
          <pc:sldMk cId="183837221" sldId="280"/>
        </pc:sldMkLst>
      </pc:sldChg>
      <pc:sldChg chg="modSp new mod">
        <pc:chgData name="Sebastian Max" userId="be0f25e6-48a2-4e87-b5b5-cf865e859a8b" providerId="ADAL" clId="{E467491F-9442-3A4A-A5B9-BD9D3FB93E75}" dt="2025-01-10T10:21:10.345" v="4340" actId="27636"/>
        <pc:sldMkLst>
          <pc:docMk/>
          <pc:sldMk cId="3281419434" sldId="281"/>
        </pc:sldMkLst>
        <pc:spChg chg="mod">
          <ac:chgData name="Sebastian Max" userId="be0f25e6-48a2-4e87-b5b5-cf865e859a8b" providerId="ADAL" clId="{E467491F-9442-3A4A-A5B9-BD9D3FB93E75}" dt="2025-01-03T15:15:14.491" v="716" actId="20577"/>
          <ac:spMkLst>
            <pc:docMk/>
            <pc:sldMk cId="3281419434" sldId="281"/>
            <ac:spMk id="2" creationId="{F6531E00-8B09-1548-1CEC-EB5BDFD4BF92}"/>
          </ac:spMkLst>
        </pc:spChg>
        <pc:spChg chg="mod">
          <ac:chgData name="Sebastian Max" userId="be0f25e6-48a2-4e87-b5b5-cf865e859a8b" providerId="ADAL" clId="{E467491F-9442-3A4A-A5B9-BD9D3FB93E75}" dt="2025-01-10T10:21:10.345" v="4340" actId="27636"/>
          <ac:spMkLst>
            <pc:docMk/>
            <pc:sldMk cId="3281419434" sldId="281"/>
            <ac:spMk id="3" creationId="{B7820C1E-F7FE-2AFE-964D-198D1389B9D1}"/>
          </ac:spMkLst>
        </pc:spChg>
      </pc:sldChg>
      <pc:sldChg chg="addSp delSp modSp new mod">
        <pc:chgData name="Sebastian Max" userId="be0f25e6-48a2-4e87-b5b5-cf865e859a8b" providerId="ADAL" clId="{E467491F-9442-3A4A-A5B9-BD9D3FB93E75}" dt="2025-01-07T11:58:11.964" v="3331" actId="20577"/>
        <pc:sldMkLst>
          <pc:docMk/>
          <pc:sldMk cId="303209526" sldId="282"/>
        </pc:sldMkLst>
        <pc:spChg chg="mod">
          <ac:chgData name="Sebastian Max" userId="be0f25e6-48a2-4e87-b5b5-cf865e859a8b" providerId="ADAL" clId="{E467491F-9442-3A4A-A5B9-BD9D3FB93E75}" dt="2025-01-07T10:42:21.298" v="3002" actId="20577"/>
          <ac:spMkLst>
            <pc:docMk/>
            <pc:sldMk cId="303209526" sldId="282"/>
            <ac:spMk id="2" creationId="{1E03C16F-33FA-5A1B-CF79-378927E57884}"/>
          </ac:spMkLst>
        </pc:spChg>
        <pc:spChg chg="add mod">
          <ac:chgData name="Sebastian Max" userId="be0f25e6-48a2-4e87-b5b5-cf865e859a8b" providerId="ADAL" clId="{E467491F-9442-3A4A-A5B9-BD9D3FB93E75}" dt="2025-01-07T11:58:11.964" v="3331" actId="20577"/>
          <ac:spMkLst>
            <pc:docMk/>
            <pc:sldMk cId="303209526" sldId="282"/>
            <ac:spMk id="10" creationId="{878DE9F1-17C4-F2F0-D4B6-2A8864B97AF6}"/>
          </ac:spMkLst>
        </pc:spChg>
        <pc:spChg chg="add mod">
          <ac:chgData name="Sebastian Max" userId="be0f25e6-48a2-4e87-b5b5-cf865e859a8b" providerId="ADAL" clId="{E467491F-9442-3A4A-A5B9-BD9D3FB93E75}" dt="2025-01-07T10:08:45.196" v="2821" actId="1076"/>
          <ac:spMkLst>
            <pc:docMk/>
            <pc:sldMk cId="303209526" sldId="282"/>
            <ac:spMk id="12" creationId="{0D3BF0BA-34CA-9E9E-EA4A-AD4B171473DA}"/>
          </ac:spMkLst>
        </pc:spChg>
        <pc:spChg chg="add mod">
          <ac:chgData name="Sebastian Max" userId="be0f25e6-48a2-4e87-b5b5-cf865e859a8b" providerId="ADAL" clId="{E467491F-9442-3A4A-A5B9-BD9D3FB93E75}" dt="2025-01-07T10:09:48.414" v="2872" actId="1076"/>
          <ac:spMkLst>
            <pc:docMk/>
            <pc:sldMk cId="303209526" sldId="282"/>
            <ac:spMk id="13" creationId="{B84D77D1-9EC6-B813-5437-5AEB8B991A62}"/>
          </ac:spMkLst>
        </pc:spChg>
        <pc:spChg chg="add mod">
          <ac:chgData name="Sebastian Max" userId="be0f25e6-48a2-4e87-b5b5-cf865e859a8b" providerId="ADAL" clId="{E467491F-9442-3A4A-A5B9-BD9D3FB93E75}" dt="2025-01-07T10:09:21.253" v="2867" actId="20577"/>
          <ac:spMkLst>
            <pc:docMk/>
            <pc:sldMk cId="303209526" sldId="282"/>
            <ac:spMk id="14" creationId="{AE50AC86-BEDD-6DD6-BE1F-CCDB65DB9530}"/>
          </ac:spMkLst>
        </pc:spChg>
        <pc:spChg chg="add mod">
          <ac:chgData name="Sebastian Max" userId="be0f25e6-48a2-4e87-b5b5-cf865e859a8b" providerId="ADAL" clId="{E467491F-9442-3A4A-A5B9-BD9D3FB93E75}" dt="2025-01-07T10:09:27.434" v="2871" actId="20577"/>
          <ac:spMkLst>
            <pc:docMk/>
            <pc:sldMk cId="303209526" sldId="282"/>
            <ac:spMk id="15" creationId="{F3BFE267-89F2-B3F2-D4C1-5DD402766B84}"/>
          </ac:spMkLst>
        </pc:spChg>
        <pc:picChg chg="add mod">
          <ac:chgData name="Sebastian Max" userId="be0f25e6-48a2-4e87-b5b5-cf865e859a8b" providerId="ADAL" clId="{E467491F-9442-3A4A-A5B9-BD9D3FB93E75}" dt="2025-01-07T10:07:58.596" v="2802" actId="14826"/>
          <ac:picMkLst>
            <pc:docMk/>
            <pc:sldMk cId="303209526" sldId="282"/>
            <ac:picMk id="11" creationId="{D1A1C733-3C6C-ABC5-E696-C66A04C8664A}"/>
          </ac:picMkLst>
        </pc:picChg>
      </pc:sldChg>
      <pc:sldChg chg="addSp delSp modSp new mod modNotes">
        <pc:chgData name="Sebastian Max" userId="be0f25e6-48a2-4e87-b5b5-cf865e859a8b" providerId="ADAL" clId="{E467491F-9442-3A4A-A5B9-BD9D3FB93E75}" dt="2025-01-07T12:48:12.039" v="4309"/>
        <pc:sldMkLst>
          <pc:docMk/>
          <pc:sldMk cId="1400936874" sldId="283"/>
        </pc:sldMkLst>
        <pc:spChg chg="mod">
          <ac:chgData name="Sebastian Max" userId="be0f25e6-48a2-4e87-b5b5-cf865e859a8b" providerId="ADAL" clId="{E467491F-9442-3A4A-A5B9-BD9D3FB93E75}" dt="2025-01-07T11:45:29.863" v="3056" actId="20577"/>
          <ac:spMkLst>
            <pc:docMk/>
            <pc:sldMk cId="1400936874" sldId="283"/>
            <ac:spMk id="2" creationId="{57E2C8BF-F8A7-0C1D-1D07-442F048C967E}"/>
          </ac:spMkLst>
        </pc:spChg>
        <pc:spChg chg="add mod">
          <ac:chgData name="Sebastian Max" userId="be0f25e6-48a2-4e87-b5b5-cf865e859a8b" providerId="ADAL" clId="{E467491F-9442-3A4A-A5B9-BD9D3FB93E75}" dt="2025-01-07T12:00:33.971" v="3424" actId="20577"/>
          <ac:spMkLst>
            <pc:docMk/>
            <pc:sldMk cId="1400936874" sldId="283"/>
            <ac:spMk id="9" creationId="{9E81F779-37F3-1B1A-5461-DDFBD0BBEE2F}"/>
          </ac:spMkLst>
        </pc:spChg>
        <pc:picChg chg="add mod">
          <ac:chgData name="Sebastian Max" userId="be0f25e6-48a2-4e87-b5b5-cf865e859a8b" providerId="ADAL" clId="{E467491F-9442-3A4A-A5B9-BD9D3FB93E75}" dt="2025-01-07T10:36:44.323" v="2947" actId="14826"/>
          <ac:picMkLst>
            <pc:docMk/>
            <pc:sldMk cId="1400936874" sldId="283"/>
            <ac:picMk id="8" creationId="{67CD0DBA-03D2-88CB-ACED-177D676BB42C}"/>
          </ac:picMkLst>
        </pc:picChg>
      </pc:sldChg>
      <pc:sldChg chg="addSp delSp modSp add mod modNotes">
        <pc:chgData name="Sebastian Max" userId="be0f25e6-48a2-4e87-b5b5-cf865e859a8b" providerId="ADAL" clId="{E467491F-9442-3A4A-A5B9-BD9D3FB93E75}" dt="2025-01-07T12:48:12.039" v="4309"/>
        <pc:sldMkLst>
          <pc:docMk/>
          <pc:sldMk cId="3135687530" sldId="284"/>
        </pc:sldMkLst>
        <pc:spChg chg="mod">
          <ac:chgData name="Sebastian Max" userId="be0f25e6-48a2-4e87-b5b5-cf865e859a8b" providerId="ADAL" clId="{E467491F-9442-3A4A-A5B9-BD9D3FB93E75}" dt="2025-01-07T11:45:43.511" v="3100" actId="20577"/>
          <ac:spMkLst>
            <pc:docMk/>
            <pc:sldMk cId="3135687530" sldId="284"/>
            <ac:spMk id="2" creationId="{32F89860-7674-FF0B-2538-2F2FAD2799E0}"/>
          </ac:spMkLst>
        </pc:spChg>
        <pc:spChg chg="add mod">
          <ac:chgData name="Sebastian Max" userId="be0f25e6-48a2-4e87-b5b5-cf865e859a8b" providerId="ADAL" clId="{E467491F-9442-3A4A-A5B9-BD9D3FB93E75}" dt="2025-01-07T12:18:59.463" v="3740" actId="20577"/>
          <ac:spMkLst>
            <pc:docMk/>
            <pc:sldMk cId="3135687530" sldId="284"/>
            <ac:spMk id="3" creationId="{50674E0D-5DF3-9F45-38B1-8340A278565D}"/>
          </ac:spMkLst>
        </pc:spChg>
        <pc:picChg chg="mod">
          <ac:chgData name="Sebastian Max" userId="be0f25e6-48a2-4e87-b5b5-cf865e859a8b" providerId="ADAL" clId="{E467491F-9442-3A4A-A5B9-BD9D3FB93E75}" dt="2025-01-07T12:12:51.815" v="3439" actId="14826"/>
          <ac:picMkLst>
            <pc:docMk/>
            <pc:sldMk cId="3135687530" sldId="284"/>
            <ac:picMk id="8" creationId="{4DC84966-EF48-7EC8-021B-49AE2814EB72}"/>
          </ac:picMkLst>
        </pc:picChg>
      </pc:sldChg>
      <pc:sldMasterChg chg="modSp modSldLayout">
        <pc:chgData name="Sebastian Max" userId="be0f25e6-48a2-4e87-b5b5-cf865e859a8b" providerId="ADAL" clId="{E467491F-9442-3A4A-A5B9-BD9D3FB93E75}" dt="2025-01-07T12:48:12.039" v="4309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E467491F-9442-3A4A-A5B9-BD9D3FB93E75}" dt="2025-01-07T12:48:12.039" v="430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bastian Max" userId="be0f25e6-48a2-4e87-b5b5-cf865e859a8b" providerId="ADAL" clId="{E467491F-9442-3A4A-A5B9-BD9D3FB93E75}" dt="2025-01-03T14:35:37.460" v="614"/>
          <ac:spMkLst>
            <pc:docMk/>
            <pc:sldMasterMk cId="0" sldId="2147483648"/>
            <ac:spMk id="1027" creationId="{00000000-0000-0000-0000-000000000000}"/>
          </ac:spMkLst>
        </pc:spChg>
        <pc:sldLayoutChg chg="addSp delSp modSp mod">
          <pc:chgData name="Sebastian Max" userId="be0f25e6-48a2-4e87-b5b5-cf865e859a8b" providerId="ADAL" clId="{E467491F-9442-3A4A-A5B9-BD9D3FB93E75}" dt="2025-01-03T14:35:22.067" v="613"/>
          <pc:sldLayoutMkLst>
            <pc:docMk/>
            <pc:sldMasterMk cId="0" sldId="2147483648"/>
            <pc:sldLayoutMk cId="0" sldId="2147483649"/>
          </pc:sldLayoutMkLst>
          <pc:spChg chg="mod">
            <ac:chgData name="Sebastian Max" userId="be0f25e6-48a2-4e87-b5b5-cf865e859a8b" providerId="ADAL" clId="{E467491F-9442-3A4A-A5B9-BD9D3FB93E75}" dt="2025-01-03T14:35:17.117" v="610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0"/>
          </pc:sldLayoutMkLst>
          <pc:spChg chg="mod">
            <ac:chgData name="Sebastian Max" userId="be0f25e6-48a2-4e87-b5b5-cf865e859a8b" providerId="ADAL" clId="{E467491F-9442-3A4A-A5B9-BD9D3FB93E75}" dt="2025-01-03T14:35:37.460" v="614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1"/>
          </pc:sldLayoutMkLst>
          <pc:spChg chg="mod">
            <ac:chgData name="Sebastian Max" userId="be0f25e6-48a2-4e87-b5b5-cf865e859a8b" providerId="ADAL" clId="{E467491F-9442-3A4A-A5B9-BD9D3FB93E75}" dt="2025-01-03T14:35:37.460" v="614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2"/>
          </pc:sldLayoutMkLst>
          <pc:spChg chg="mod">
            <ac:chgData name="Sebastian Max" userId="be0f25e6-48a2-4e87-b5b5-cf865e859a8b" providerId="ADAL" clId="{E467491F-9442-3A4A-A5B9-BD9D3FB93E75}" dt="2025-01-03T14:35:37.460" v="614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3"/>
          </pc:sldLayoutMkLst>
          <pc:spChg chg="mod">
            <ac:chgData name="Sebastian Max" userId="be0f25e6-48a2-4e87-b5b5-cf865e859a8b" providerId="ADAL" clId="{E467491F-9442-3A4A-A5B9-BD9D3FB93E75}" dt="2025-01-03T14:35:37.460" v="614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4"/>
          </pc:sldLayoutMkLst>
          <pc:spChg chg="mod">
            <ac:chgData name="Sebastian Max" userId="be0f25e6-48a2-4e87-b5b5-cf865e859a8b" providerId="ADAL" clId="{E467491F-9442-3A4A-A5B9-BD9D3FB93E75}" dt="2025-01-03T14:35:37.460" v="61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5"/>
          </pc:sldLayoutMkLst>
          <pc:spChg chg="mod">
            <ac:chgData name="Sebastian Max" userId="be0f25e6-48a2-4e87-b5b5-cf865e859a8b" providerId="ADAL" clId="{E467491F-9442-3A4A-A5B9-BD9D3FB93E75}" dt="2025-01-03T14:35:37.460" v="61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8"/>
          </pc:sldLayoutMkLst>
          <pc:spChg chg="mod">
            <ac:chgData name="Sebastian Max" userId="be0f25e6-48a2-4e87-b5b5-cf865e859a8b" providerId="ADAL" clId="{E467491F-9442-3A4A-A5B9-BD9D3FB93E75}" dt="2025-01-03T14:35:37.460" v="614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9"/>
          </pc:sldLayoutMkLst>
          <pc:spChg chg="mod">
            <ac:chgData name="Sebastian Max" userId="be0f25e6-48a2-4e87-b5b5-cf865e859a8b" providerId="ADAL" clId="{E467491F-9442-3A4A-A5B9-BD9D3FB93E75}" dt="2025-01-03T14:35:37.460" v="614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Charlie Pettersson" userId="d12b89ca-3998-45f3-8d31-e36f3230f1c4" providerId="ADAL" clId="{D2AEBBF0-57BC-0545-8F1F-6BCCE90BC704}"/>
    <pc:docChg chg="modSld">
      <pc:chgData name="Charlie Pettersson" userId="d12b89ca-3998-45f3-8d31-e36f3230f1c4" providerId="ADAL" clId="{D2AEBBF0-57BC-0545-8F1F-6BCCE90BC704}" dt="2025-01-07T13:30:42.598" v="3" actId="20577"/>
      <pc:docMkLst>
        <pc:docMk/>
      </pc:docMkLst>
      <pc:sldChg chg="modSp mod">
        <pc:chgData name="Charlie Pettersson" userId="d12b89ca-3998-45f3-8d31-e36f3230f1c4" providerId="ADAL" clId="{D2AEBBF0-57BC-0545-8F1F-6BCCE90BC704}" dt="2025-01-07T13:30:42.598" v="3" actId="20577"/>
        <pc:sldMkLst>
          <pc:docMk/>
          <pc:sldMk cId="3281419434" sldId="281"/>
        </pc:sldMkLst>
        <pc:spChg chg="mod">
          <ac:chgData name="Charlie Pettersson" userId="d12b89ca-3998-45f3-8d31-e36f3230f1c4" providerId="ADAL" clId="{D2AEBBF0-57BC-0545-8F1F-6BCCE90BC704}" dt="2025-01-07T13:30:42.598" v="3" actId="20577"/>
          <ac:spMkLst>
            <pc:docMk/>
            <pc:sldMk cId="3281419434" sldId="281"/>
            <ac:spMk id="3" creationId="{B7820C1E-F7FE-2AFE-964D-198D1389B9D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802.11-yy/0052r0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802.11-yy/0052r0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802.11-yy/0052r0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802.11-yy/0052r0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1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0B822-03D9-C912-EED6-F6E2253BC5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E7671C9-E3EF-8878-E10D-B2EECC2A99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4680BC4-57F1-A1E6-E3A7-DD3AA64AA9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Kopfzeilenplatzhalter 3">
            <a:extLst>
              <a:ext uri="{FF2B5EF4-FFF2-40B4-BE49-F238E27FC236}">
                <a16:creationId xmlns:a16="http://schemas.microsoft.com/office/drawing/2014/main" id="{6C8F8C2F-B629-C374-51BF-A4C364C9FD8A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802.11-yy/0052r0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1E6C389-111B-364B-D6C5-099966E3D25B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BC8BD2-7968-9AF1-D859-FDFA01F4CE6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246980-F854-01B5-32F7-D420737A01B2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90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2820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Active AMP STA Polling Requirements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08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759964"/>
              </p:ext>
            </p:extLst>
          </p:nvPr>
        </p:nvGraphicFramePr>
        <p:xfrm>
          <a:off x="993775" y="2428875"/>
          <a:ext cx="102727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2514600" progId="Word.Document.8">
                  <p:embed/>
                </p:oleObj>
              </mc:Choice>
              <mc:Fallback>
                <p:oleObj name="Dokument" r:id="rId3" imgW="104394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272713" cy="2459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analyse the performance of an active AMP STA which is only permitted to transmit after being polled.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03CBAE-B770-4E5B-E001-77E4830DB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Scope: Active AMP STA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134B62-BE89-602A-5B0C-2AD12954C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3349624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Scope is given by the TGbp Specification Framework Document: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PM-2: 11bp defines at least one mode of MAC/PHY that allows an AMP-only device with active uplink communication in 2.4GHz subject to the following requirements: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clock accuracy requirement is relaxed compared to legacy 802.11 devices;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active uplink communication can only be sent in response to being polled by the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Assumed behavior of an Active AMP STA: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Energy model: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Awake (transmit, receive, listen) consumes </a:t>
            </a:r>
            <a:r>
              <a:rPr lang="en-US" i="1" dirty="0" err="1"/>
              <a:t>a</a:t>
            </a:r>
            <a:r>
              <a:rPr lang="en-US" dirty="0" err="1"/>
              <a:t>W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Sleep recharges with </a:t>
            </a:r>
            <a:r>
              <a:rPr lang="en-US" i="1" dirty="0"/>
              <a:t>a/</a:t>
            </a:r>
            <a:r>
              <a:rPr lang="en-US" i="1" dirty="0" err="1"/>
              <a:t>x</a:t>
            </a:r>
            <a:r>
              <a:rPr lang="en-US" dirty="0" err="1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 &gt;&gt; 1, constant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Not synchronized to an AP’s poll schedule (yet)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Cycle between sleep and awake until an AMP trigger frame is received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20993D6-47D4-DF92-B68F-B6FB69723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45FE74-4622-B2B3-328D-BEDD2B9A7A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BBFD5CE-A083-A73E-C51D-86330EF038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40CBE9F8-380F-B784-466B-885A296B150B}"/>
              </a:ext>
            </a:extLst>
          </p:cNvPr>
          <p:cNvCxnSpPr>
            <a:cxnSpLocks/>
          </p:cNvCxnSpPr>
          <p:nvPr/>
        </p:nvCxnSpPr>
        <p:spPr>
          <a:xfrm>
            <a:off x="2862403" y="6128917"/>
            <a:ext cx="55811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76A391BD-73CC-B009-DFC1-F78CB79D233F}"/>
              </a:ext>
            </a:extLst>
          </p:cNvPr>
          <p:cNvSpPr txBox="1"/>
          <p:nvPr/>
        </p:nvSpPr>
        <p:spPr>
          <a:xfrm>
            <a:off x="8389078" y="5998288"/>
            <a:ext cx="241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6EF713B-F2BF-D333-F0A1-39512F7187D6}"/>
              </a:ext>
            </a:extLst>
          </p:cNvPr>
          <p:cNvSpPr/>
          <p:nvPr/>
        </p:nvSpPr>
        <p:spPr>
          <a:xfrm>
            <a:off x="2869803" y="6128917"/>
            <a:ext cx="180000" cy="2844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0FE4ADC-6EF1-A603-B650-155DB6DFFA33}"/>
              </a:ext>
            </a:extLst>
          </p:cNvPr>
          <p:cNvSpPr/>
          <p:nvPr/>
        </p:nvSpPr>
        <p:spPr>
          <a:xfrm>
            <a:off x="4849803" y="6128917"/>
            <a:ext cx="180000" cy="2844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3E70B85-EB6C-32B8-696F-4E94AE6ED492}"/>
              </a:ext>
            </a:extLst>
          </p:cNvPr>
          <p:cNvSpPr/>
          <p:nvPr/>
        </p:nvSpPr>
        <p:spPr>
          <a:xfrm>
            <a:off x="6829803" y="6128917"/>
            <a:ext cx="180000" cy="2844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11F8240C-4E9D-9EA0-A8FC-31A1F2A905D4}"/>
              </a:ext>
            </a:extLst>
          </p:cNvPr>
          <p:cNvCxnSpPr>
            <a:cxnSpLocks/>
            <a:stCxn id="9" idx="1"/>
          </p:cNvCxnSpPr>
          <p:nvPr/>
        </p:nvCxnSpPr>
        <p:spPr>
          <a:xfrm flipV="1">
            <a:off x="2869803" y="5115911"/>
            <a:ext cx="0" cy="1155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A80307EC-0832-BDD3-0899-E0E93B75A28B}"/>
              </a:ext>
            </a:extLst>
          </p:cNvPr>
          <p:cNvSpPr txBox="1"/>
          <p:nvPr/>
        </p:nvSpPr>
        <p:spPr>
          <a:xfrm>
            <a:off x="2565252" y="5075467"/>
            <a:ext cx="241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2140EEB9-7E2A-183C-6ADA-C172A14BCFAB}"/>
              </a:ext>
            </a:extLst>
          </p:cNvPr>
          <p:cNvCxnSpPr>
            <a:cxnSpLocks/>
          </p:cNvCxnSpPr>
          <p:nvPr/>
        </p:nvCxnSpPr>
        <p:spPr>
          <a:xfrm>
            <a:off x="2869803" y="5238243"/>
            <a:ext cx="180000" cy="5249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C59B1862-3FD3-EE37-3ADA-7DC40AAC847F}"/>
              </a:ext>
            </a:extLst>
          </p:cNvPr>
          <p:cNvCxnSpPr>
            <a:cxnSpLocks/>
          </p:cNvCxnSpPr>
          <p:nvPr/>
        </p:nvCxnSpPr>
        <p:spPr>
          <a:xfrm flipV="1">
            <a:off x="3049803" y="5265177"/>
            <a:ext cx="1800000" cy="497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65A61061-DB78-7B87-B3EA-74252805DE5A}"/>
              </a:ext>
            </a:extLst>
          </p:cNvPr>
          <p:cNvCxnSpPr>
            <a:cxnSpLocks/>
          </p:cNvCxnSpPr>
          <p:nvPr/>
        </p:nvCxnSpPr>
        <p:spPr>
          <a:xfrm>
            <a:off x="4849803" y="5260133"/>
            <a:ext cx="180000" cy="5249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F3E682AF-8510-CB31-7275-332F60EC38E0}"/>
              </a:ext>
            </a:extLst>
          </p:cNvPr>
          <p:cNvCxnSpPr>
            <a:cxnSpLocks/>
          </p:cNvCxnSpPr>
          <p:nvPr/>
        </p:nvCxnSpPr>
        <p:spPr>
          <a:xfrm flipV="1">
            <a:off x="5029803" y="5266825"/>
            <a:ext cx="1800000" cy="5182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E6946C0B-F218-C1FE-4C7D-4BAF4BC5FB82}"/>
              </a:ext>
            </a:extLst>
          </p:cNvPr>
          <p:cNvCxnSpPr>
            <a:cxnSpLocks/>
          </p:cNvCxnSpPr>
          <p:nvPr/>
        </p:nvCxnSpPr>
        <p:spPr>
          <a:xfrm>
            <a:off x="6829803" y="5266824"/>
            <a:ext cx="180000" cy="5249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620380C7-D10C-D461-0EF4-DEBD3B83785E}"/>
              </a:ext>
            </a:extLst>
          </p:cNvPr>
          <p:cNvCxnSpPr>
            <a:cxnSpLocks/>
          </p:cNvCxnSpPr>
          <p:nvPr/>
        </p:nvCxnSpPr>
        <p:spPr>
          <a:xfrm flipV="1">
            <a:off x="7009803" y="5401444"/>
            <a:ext cx="1433703" cy="397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9D7373AA-CFAA-280B-8E13-BA3A637370A6}"/>
              </a:ext>
            </a:extLst>
          </p:cNvPr>
          <p:cNvCxnSpPr>
            <a:cxnSpLocks/>
          </p:cNvCxnSpPr>
          <p:nvPr/>
        </p:nvCxnSpPr>
        <p:spPr>
          <a:xfrm>
            <a:off x="2855640" y="5253358"/>
            <a:ext cx="5676265" cy="269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07562AD0-1A0F-B38D-2054-6B9C4EADF560}"/>
              </a:ext>
            </a:extLst>
          </p:cNvPr>
          <p:cNvCxnSpPr>
            <a:cxnSpLocks/>
          </p:cNvCxnSpPr>
          <p:nvPr/>
        </p:nvCxnSpPr>
        <p:spPr>
          <a:xfrm>
            <a:off x="2853703" y="5774976"/>
            <a:ext cx="5676265" cy="269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01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56D290-C642-1578-6B02-36A0DE54C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Scenario: Initial Detection of Active AMP STAs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E90DA6-E393-BD23-4C05-BD3C8248A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151" y="1587137"/>
            <a:ext cx="4652554" cy="4694324"/>
          </a:xfrm>
        </p:spPr>
        <p:txBody>
          <a:bodyPr>
            <a:normAutofit/>
          </a:bodyPr>
          <a:lstStyle/>
          <a:p>
            <a:r>
              <a:rPr lang="en-US" dirty="0"/>
              <a:t>Stationary AP</a:t>
            </a:r>
          </a:p>
          <a:p>
            <a:pPr marL="857250" lvl="1" indent="-342900">
              <a:buFont typeface="Symbol" pitchFamily="2" charset="2"/>
              <a:buChar char="-"/>
            </a:pPr>
            <a:r>
              <a:rPr lang="en-US" dirty="0"/>
              <a:t>Regularly transmits AMP Trigger Frame (TF) to poll unknown AMP STAs</a:t>
            </a:r>
          </a:p>
          <a:p>
            <a:pPr marL="857250" lvl="1" indent="-342900">
              <a:buFont typeface="Symbol" pitchFamily="2" charset="2"/>
              <a:buChar char="-"/>
            </a:pPr>
            <a:r>
              <a:rPr lang="en-US" dirty="0"/>
              <a:t>All AMP STAs within the coverage area receive the TF without errors</a:t>
            </a:r>
          </a:p>
          <a:p>
            <a:r>
              <a:rPr lang="en-US" dirty="0"/>
              <a:t>Active AMP STA</a:t>
            </a:r>
          </a:p>
          <a:p>
            <a:pPr marL="857250" marR="0" lvl="1" indent="-34290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Symbol" pitchFamily="2" charset="2"/>
              <a:buChar char="-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STA Moves through the AP’s coverage area</a:t>
            </a:r>
          </a:p>
          <a:p>
            <a:pPr marL="857250" lvl="1" indent="-342900">
              <a:buFont typeface="Symbol" pitchFamily="2" charset="2"/>
              <a:buChar char="-"/>
              <a:defRPr/>
            </a:pPr>
            <a:r>
              <a:rPr lang="en-US" dirty="0">
                <a:latin typeface="Times New Roman"/>
                <a:ea typeface="MS Gothic"/>
              </a:rPr>
              <a:t>Equivalent: STA is switched 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857250" lvl="1" indent="-342900">
              <a:buFont typeface="Symbol" pitchFamily="2" charset="2"/>
              <a:buChar char="-"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How long does it take to receive a TF?</a:t>
            </a:r>
          </a:p>
          <a:p>
            <a:pPr lvl="1"/>
            <a:endParaRPr lang="en-US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C8A99C6F-BE81-3BD6-523F-CA71A244E0AC}"/>
              </a:ext>
            </a:extLst>
          </p:cNvPr>
          <p:cNvGrpSpPr/>
          <p:nvPr/>
        </p:nvGrpSpPr>
        <p:grpSpPr>
          <a:xfrm>
            <a:off x="6384032" y="2420888"/>
            <a:ext cx="4646890" cy="3004457"/>
            <a:chOff x="1074641" y="1587137"/>
            <a:chExt cx="4646890" cy="3004457"/>
          </a:xfrm>
        </p:grpSpPr>
        <p:pic>
          <p:nvPicPr>
            <p:cNvPr id="4" name="Grafik 3" descr="Drahtlosrouter mit einfarbiger Füllung">
              <a:extLst>
                <a:ext uri="{FF2B5EF4-FFF2-40B4-BE49-F238E27FC236}">
                  <a16:creationId xmlns:a16="http://schemas.microsoft.com/office/drawing/2014/main" id="{6BB3B83B-5A4B-5D51-0086-01036B1845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102428" y="2632166"/>
              <a:ext cx="914399" cy="914399"/>
            </a:xfrm>
            <a:prstGeom prst="rect">
              <a:avLst/>
            </a:prstGeom>
          </p:spPr>
        </p:pic>
        <p:pic>
          <p:nvPicPr>
            <p:cNvPr id="5" name="Inhaltsplatzhalter 25" descr="Bezeichnung mit einfarbiger Füllung">
              <a:extLst>
                <a:ext uri="{FF2B5EF4-FFF2-40B4-BE49-F238E27FC236}">
                  <a16:creationId xmlns:a16="http://schemas.microsoft.com/office/drawing/2014/main" id="{41D4FD9B-65DF-F126-354E-4B9B10AFAC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 bwMode="auto">
            <a:xfrm>
              <a:off x="1074641" y="2103311"/>
              <a:ext cx="615686" cy="61568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EA6636D-8E6D-14C8-268D-5A08289B80B9}"/>
                </a:ext>
              </a:extLst>
            </p:cNvPr>
            <p:cNvSpPr/>
            <p:nvPr/>
          </p:nvSpPr>
          <p:spPr>
            <a:xfrm>
              <a:off x="2057399" y="1587137"/>
              <a:ext cx="3004457" cy="3004457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AACC2F24-9CB6-3BB6-DC69-5ADA644AEB71}"/>
                </a:ext>
              </a:extLst>
            </p:cNvPr>
            <p:cNvCxnSpPr/>
            <p:nvPr/>
          </p:nvCxnSpPr>
          <p:spPr>
            <a:xfrm>
              <a:off x="1698171" y="2403566"/>
              <a:ext cx="402336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feld 6">
            <a:extLst>
              <a:ext uri="{FF2B5EF4-FFF2-40B4-BE49-F238E27FC236}">
                <a16:creationId xmlns:a16="http://schemas.microsoft.com/office/drawing/2014/main" id="{F6D55A34-0F0E-9134-4177-5900D7B7D42F}"/>
              </a:ext>
            </a:extLst>
          </p:cNvPr>
          <p:cNvSpPr txBox="1"/>
          <p:nvPr/>
        </p:nvSpPr>
        <p:spPr>
          <a:xfrm>
            <a:off x="6494422" y="3422909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C0B96DB-7261-87B5-5249-8F200DDB37B4}"/>
              </a:ext>
            </a:extLst>
          </p:cNvPr>
          <p:cNvSpPr txBox="1"/>
          <p:nvPr/>
        </p:nvSpPr>
        <p:spPr>
          <a:xfrm>
            <a:off x="8504163" y="4219373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62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03C16F-33FA-5A1B-CF79-378927E57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Evaluation: Mean TF Interval 10ms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1C490C-934A-A2C1-95FD-5DC777A498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B710DD-5E88-89F0-B098-8795148A13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C80317-CF3C-5EA8-65AB-4701915AD7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878DE9F1-17C4-F2F0-D4B6-2A8864B97AF6}"/>
              </a:ext>
            </a:extLst>
          </p:cNvPr>
          <p:cNvSpPr txBox="1">
            <a:spLocks/>
          </p:cNvSpPr>
          <p:nvPr/>
        </p:nvSpPr>
        <p:spPr bwMode="auto">
          <a:xfrm>
            <a:off x="776151" y="1587137"/>
            <a:ext cx="4652554" cy="4694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Stationary AP</a:t>
            </a:r>
          </a:p>
          <a:p>
            <a:pPr marL="857250" lvl="1" indent="-342900">
              <a:buFont typeface="Symbol" pitchFamily="2" charset="2"/>
              <a:buChar char="-"/>
            </a:pPr>
            <a:r>
              <a:rPr lang="en-US" kern="0" dirty="0"/>
              <a:t>Transmit TF, select random wait time from uniform distribution between </a:t>
            </a:r>
            <a:br>
              <a:rPr lang="en-US" kern="0" dirty="0"/>
            </a:br>
            <a:r>
              <a:rPr lang="en-US" kern="0" dirty="0"/>
              <a:t>[0ms, 20ms] (mean 10s), repeat...</a:t>
            </a:r>
          </a:p>
          <a:p>
            <a:r>
              <a:rPr lang="en-US" kern="0" dirty="0"/>
              <a:t>Active AMP STA</a:t>
            </a:r>
          </a:p>
          <a:p>
            <a:pPr marL="857250" lvl="1" indent="-342900">
              <a:buFont typeface="Symbol" pitchFamily="2" charset="2"/>
              <a:buChar char="-"/>
              <a:defRPr/>
            </a:pPr>
            <a:r>
              <a:rPr lang="en-US" kern="0" dirty="0">
                <a:latin typeface="Times New Roman"/>
                <a:ea typeface="MS Gothic"/>
              </a:rPr>
              <a:t>Awake for 1ms every 100ms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A1C733-3C6C-ABC5-E696-C66A04C866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887567" y="1730054"/>
            <a:ext cx="5476213" cy="4107159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0D3BF0BA-34CA-9E9E-EA4A-AD4B171473DA}"/>
              </a:ext>
            </a:extLst>
          </p:cNvPr>
          <p:cNvSpPr txBox="1"/>
          <p:nvPr/>
        </p:nvSpPr>
        <p:spPr>
          <a:xfrm rot="16200000">
            <a:off x="6713034" y="4409653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84D77D1-9EC6-B813-5437-5AEB8B991A62}"/>
              </a:ext>
            </a:extLst>
          </p:cNvPr>
          <p:cNvSpPr txBox="1"/>
          <p:nvPr/>
        </p:nvSpPr>
        <p:spPr>
          <a:xfrm rot="16200000">
            <a:off x="6337165" y="2563671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E50AC86-BEDD-6DD6-BE1F-CCDB65DB9530}"/>
              </a:ext>
            </a:extLst>
          </p:cNvPr>
          <p:cNvSpPr txBox="1"/>
          <p:nvPr/>
        </p:nvSpPr>
        <p:spPr>
          <a:xfrm rot="16200000">
            <a:off x="7448896" y="35425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90-percentile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BFE267-89F2-B3F2-D4C1-5DD402766B84}"/>
              </a:ext>
            </a:extLst>
          </p:cNvPr>
          <p:cNvSpPr txBox="1"/>
          <p:nvPr/>
        </p:nvSpPr>
        <p:spPr>
          <a:xfrm rot="16200000">
            <a:off x="8837627" y="35425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99-percentile</a:t>
            </a:r>
          </a:p>
        </p:txBody>
      </p:sp>
    </p:spTree>
    <p:extLst>
      <p:ext uri="{BB962C8B-B14F-4D97-AF65-F5344CB8AC3E}">
        <p14:creationId xmlns:p14="http://schemas.microsoft.com/office/powerpoint/2010/main" val="303209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2C8BF-F8A7-0C1D-1D07-442F048C9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Evaluation: Impact of Mean TF Interval</a:t>
            </a:r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67CD0DBA-03D2-88CB-ACED-177D676BB42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/>
        </p:blipFill>
        <p:spPr>
          <a:xfrm>
            <a:off x="6196013" y="2132806"/>
            <a:ext cx="5080000" cy="3810000"/>
          </a:xfrm>
          <a:prstGeom prst="rect">
            <a:avLst/>
          </a:prstGeom>
        </p:spPr>
      </p:pic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FB2FB1-D59D-6AF0-A587-C5045B5DA9F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248D34-9447-43C1-B551-C6091C360D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5C0B86C-4611-2702-619E-02AC59607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9E81F779-37F3-1B1A-5461-DDFBD0BBEE2F}"/>
              </a:ext>
            </a:extLst>
          </p:cNvPr>
          <p:cNvSpPr txBox="1">
            <a:spLocks/>
          </p:cNvSpPr>
          <p:nvPr/>
        </p:nvSpPr>
        <p:spPr bwMode="auto">
          <a:xfrm>
            <a:off x="776151" y="1587137"/>
            <a:ext cx="4652554" cy="4694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Stationary AP</a:t>
            </a:r>
          </a:p>
          <a:p>
            <a:pPr marL="857250" lvl="1" indent="-342900">
              <a:buFont typeface="Symbol" pitchFamily="2" charset="2"/>
              <a:buChar char="-"/>
            </a:pPr>
            <a:r>
              <a:rPr lang="en-US" kern="0" dirty="0"/>
              <a:t>How does the mean TF interval change the time to receive the TF?</a:t>
            </a:r>
          </a:p>
          <a:p>
            <a:r>
              <a:rPr lang="en-US" kern="0" dirty="0"/>
              <a:t>Active AMP STA</a:t>
            </a:r>
          </a:p>
          <a:p>
            <a:pPr marL="857250" lvl="1" indent="-342900">
              <a:buFont typeface="Symbol" pitchFamily="2" charset="2"/>
              <a:buChar char="-"/>
              <a:defRPr/>
            </a:pPr>
            <a:r>
              <a:rPr lang="en-US" kern="0" dirty="0">
                <a:latin typeface="Times New Roman"/>
                <a:ea typeface="MS Gothic"/>
              </a:rPr>
              <a:t>Awake for 1ms every 100ms</a:t>
            </a:r>
          </a:p>
          <a:p>
            <a:pPr marL="114300" indent="0">
              <a:defRPr/>
            </a:pPr>
            <a:endParaRPr lang="en-US" kern="0" dirty="0">
              <a:latin typeface="Times New Roman"/>
              <a:ea typeface="MS Gothic"/>
              <a:sym typeface="Wingdings" pitchFamily="2" charset="2"/>
            </a:endParaRPr>
          </a:p>
          <a:p>
            <a:pPr marL="571500" indent="-457200">
              <a:buFont typeface="Wingdings" pitchFamily="2" charset="2"/>
              <a:buChar char="à"/>
              <a:defRPr/>
            </a:pPr>
            <a:r>
              <a:rPr lang="en-US" kern="0" dirty="0">
                <a:latin typeface="Times New Roman"/>
                <a:ea typeface="MS Gothic"/>
                <a:sym typeface="Wingdings" pitchFamily="2" charset="2"/>
              </a:rPr>
              <a:t>Linear Relationship</a:t>
            </a:r>
          </a:p>
          <a:p>
            <a:pPr marL="971550" lvl="1" indent="-457200">
              <a:buFont typeface="Symbol" pitchFamily="2" charset="2"/>
              <a:buChar char="-"/>
              <a:defRPr/>
            </a:pPr>
            <a:r>
              <a:rPr lang="en-US" kern="0" dirty="0">
                <a:latin typeface="Times New Roman"/>
                <a:ea typeface="MS Gothic"/>
              </a:rPr>
              <a:t>Typical beacon interval is 102.4µs, this would give a </a:t>
            </a:r>
            <a:br>
              <a:rPr lang="en-US" kern="0" dirty="0">
                <a:latin typeface="Times New Roman"/>
                <a:ea typeface="MS Gothic"/>
              </a:rPr>
            </a:br>
            <a:r>
              <a:rPr lang="en-US" kern="0" dirty="0">
                <a:latin typeface="Times New Roman"/>
                <a:ea typeface="MS Gothic"/>
              </a:rPr>
              <a:t>99-percentile of ~45s</a:t>
            </a:r>
          </a:p>
          <a:p>
            <a:pPr marL="114300" indent="0">
              <a:defRPr/>
            </a:pPr>
            <a:endParaRPr lang="en-US" kern="0" dirty="0">
              <a:latin typeface="Times New Roman"/>
              <a:ea typeface="MS Gothic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AMP STA</a:t>
            </a:r>
          </a:p>
          <a:p>
            <a:pPr marL="857250" lvl="1" indent="-342900">
              <a:buFont typeface="Symbol" pitchFamily="2" charset="2"/>
              <a:buChar char="-"/>
              <a:defRPr/>
            </a:pPr>
            <a:endParaRPr lang="en-US" kern="0" dirty="0"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1400936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D602E-91EC-395E-A21B-5FFADF4B39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89860-7674-FF0B-2538-2F2FAD279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Evaluation: Impact of AMP STA Sleep Duration</a:t>
            </a:r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4DC84966-EF48-7EC8-021B-49AE2814EB7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/>
        </p:blipFill>
        <p:spPr>
          <a:xfrm>
            <a:off x="6196013" y="2132806"/>
            <a:ext cx="5080000" cy="3810000"/>
          </a:xfrm>
          <a:prstGeom prst="rect">
            <a:avLst/>
          </a:prstGeom>
        </p:spPr>
      </p:pic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13625B1-D5A2-BAF9-EEE4-F0621FAA26C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03CBF6-98AD-FA10-0613-1EF45B1A3C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E9511E-D4A0-DBB0-0546-B425C389C4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674E0D-5DF3-9F45-38B1-8340A278565D}"/>
              </a:ext>
            </a:extLst>
          </p:cNvPr>
          <p:cNvSpPr txBox="1">
            <a:spLocks/>
          </p:cNvSpPr>
          <p:nvPr/>
        </p:nvSpPr>
        <p:spPr bwMode="auto">
          <a:xfrm>
            <a:off x="776151" y="1587137"/>
            <a:ext cx="4652554" cy="4694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Stationary AP</a:t>
            </a:r>
          </a:p>
          <a:p>
            <a:pPr marL="857250" lvl="1" indent="-342900">
              <a:buFont typeface="Symbol" pitchFamily="2" charset="2"/>
              <a:buChar char="-"/>
            </a:pPr>
            <a:r>
              <a:rPr lang="en-US" kern="0" dirty="0"/>
              <a:t>Transmit TF, select random wait time from uniform distribution between </a:t>
            </a:r>
            <a:br>
              <a:rPr lang="en-US" kern="0" dirty="0"/>
            </a:br>
            <a:r>
              <a:rPr lang="en-US" kern="0" dirty="0"/>
              <a:t>[0ms, 204.8ms] (mean 102.4ms), repeat</a:t>
            </a:r>
          </a:p>
          <a:p>
            <a:r>
              <a:rPr lang="en-US" kern="0" dirty="0"/>
              <a:t>Active AMP STA</a:t>
            </a:r>
          </a:p>
          <a:p>
            <a:pPr marL="857250" lvl="1" indent="-342900">
              <a:buFont typeface="Symbol" pitchFamily="2" charset="2"/>
              <a:buChar char="-"/>
              <a:defRPr/>
            </a:pPr>
            <a:r>
              <a:rPr lang="en-US" kern="0" dirty="0">
                <a:latin typeface="Times New Roman"/>
                <a:ea typeface="MS Gothic"/>
              </a:rPr>
              <a:t>How does the sleep duration change the time to receive the TF?</a:t>
            </a:r>
          </a:p>
          <a:p>
            <a:pPr marL="857250" lvl="1" indent="-342900">
              <a:buFont typeface="Symbol" pitchFamily="2" charset="2"/>
              <a:buChar char="-"/>
              <a:defRPr/>
            </a:pPr>
            <a:endParaRPr lang="en-US" kern="0" dirty="0">
              <a:latin typeface="Times New Roman"/>
              <a:ea typeface="MS Gothic"/>
            </a:endParaRPr>
          </a:p>
          <a:p>
            <a:pPr marL="571500" indent="-457200">
              <a:buFont typeface="Wingdings" pitchFamily="2" charset="2"/>
              <a:buChar char="à"/>
              <a:defRPr/>
            </a:pPr>
            <a:r>
              <a:rPr lang="en-US" kern="0" dirty="0">
                <a:latin typeface="Times New Roman"/>
                <a:ea typeface="MS Gothic"/>
                <a:sym typeface="Wingdings" pitchFamily="2" charset="2"/>
              </a:rPr>
              <a:t>Linear Relationship</a:t>
            </a:r>
          </a:p>
          <a:p>
            <a:pPr marL="971550" lvl="1" indent="-457200">
              <a:buFont typeface="Symbol" pitchFamily="2" charset="2"/>
              <a:buChar char="-"/>
              <a:defRPr/>
            </a:pPr>
            <a:r>
              <a:rPr lang="en-US" kern="0" dirty="0">
                <a:latin typeface="Times New Roman"/>
                <a:ea typeface="MS Gothic"/>
                <a:sym typeface="Wingdings" pitchFamily="2" charset="2"/>
              </a:rPr>
              <a:t>Halving the sleep duration will halve the time to receive</a:t>
            </a:r>
          </a:p>
          <a:p>
            <a:pPr marL="971550" lvl="1" indent="-457200">
              <a:buFont typeface="Symbol" pitchFamily="2" charset="2"/>
              <a:buChar char="-"/>
              <a:defRPr/>
            </a:pPr>
            <a:r>
              <a:rPr lang="en-US" kern="0" dirty="0">
                <a:latin typeface="Times New Roman"/>
                <a:ea typeface="MS Gothic"/>
                <a:sym typeface="Wingdings" pitchFamily="2" charset="2"/>
              </a:rPr>
              <a:t>Adding variance to the sleep duration does not change the results</a:t>
            </a:r>
          </a:p>
          <a:p>
            <a:pPr marL="514350" lvl="1" indent="0">
              <a:defRPr/>
            </a:pPr>
            <a:endParaRPr lang="en-US" kern="0" dirty="0">
              <a:latin typeface="Times New Roman"/>
              <a:ea typeface="MS Gothic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AMP STA</a:t>
            </a:r>
          </a:p>
          <a:p>
            <a:pPr marL="857250" lvl="1" indent="-342900">
              <a:buFont typeface="Symbol" pitchFamily="2" charset="2"/>
              <a:buChar char="-"/>
              <a:defRPr/>
            </a:pPr>
            <a:endParaRPr lang="en-US" kern="0" dirty="0"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3135687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1E00-8B09-1548-1CEC-EB5BDFD4B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820C1E-F7FE-2AFE-964D-198D1389B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Symbol" pitchFamily="2" charset="2"/>
              <a:buChar char="-"/>
            </a:pPr>
            <a:endParaRPr lang="en-US" dirty="0"/>
          </a:p>
          <a:p>
            <a:pPr>
              <a:buFont typeface="Symbol" pitchFamily="2" charset="2"/>
              <a:buChar char="-"/>
            </a:pPr>
            <a:r>
              <a:rPr lang="en-US" dirty="0"/>
              <a:t>Assuming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the AMP-TF is sent by the AMP-AP with a mean interval of 102.4ms, and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the AMP STA has a wake / sleep cycle of 1ms / 100ms,</a:t>
            </a:r>
          </a:p>
          <a:p>
            <a:pPr marL="457200" lvl="1" indent="0"/>
            <a:r>
              <a:rPr lang="en-US" dirty="0"/>
              <a:t>the AMP STA will receive a TF within </a:t>
            </a:r>
            <a:r>
              <a:rPr lang="en-US" b="1" dirty="0"/>
              <a:t>~1 minute</a:t>
            </a:r>
            <a:r>
              <a:rPr lang="en-US" dirty="0"/>
              <a:t>.</a:t>
            </a:r>
          </a:p>
          <a:p>
            <a:pPr marL="400050">
              <a:buFont typeface="Symbol" pitchFamily="2" charset="2"/>
              <a:buChar char="-"/>
            </a:pPr>
            <a:r>
              <a:rPr lang="en-US" dirty="0"/>
              <a:t>This is sufficient for many AMP applications, e.g. home temperature sensors.</a:t>
            </a:r>
          </a:p>
          <a:p>
            <a:pPr marL="400050">
              <a:buFont typeface="Symbol" pitchFamily="2" charset="2"/>
              <a:buChar char="-"/>
            </a:pPr>
            <a:r>
              <a:rPr lang="en-US" dirty="0"/>
              <a:t>This may be sufficient for some AMP applications for the initial TF; subsequent polls may be more efficient if the AMP STA’s wake schedule is known to the AP. </a:t>
            </a:r>
          </a:p>
          <a:p>
            <a:pPr marL="400050">
              <a:buFont typeface="Symbol" pitchFamily="2" charset="2"/>
              <a:buChar char="-"/>
            </a:pPr>
            <a:r>
              <a:rPr lang="en-US" dirty="0"/>
              <a:t>This is not sufficient for any event-triggered application.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088893-AC40-14B7-E09D-09240841BC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1E0D28-10A3-9828-4AE0-6D6900EB0B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08400EB-6440-4209-9CBF-F8C7673A36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1419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603</Words>
  <Application>Microsoft Macintosh PowerPoint</Application>
  <PresentationFormat>Breitbild</PresentationFormat>
  <Paragraphs>104</Paragraphs>
  <Slides>8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 Unicode MS</vt:lpstr>
      <vt:lpstr>Arial</vt:lpstr>
      <vt:lpstr>Symbol</vt:lpstr>
      <vt:lpstr>Times New Roman</vt:lpstr>
      <vt:lpstr>Wingdings</vt:lpstr>
      <vt:lpstr>Office</vt:lpstr>
      <vt:lpstr>Dokument</vt:lpstr>
      <vt:lpstr>Active AMP STA Polling Requirements</vt:lpstr>
      <vt:lpstr>Abstract</vt:lpstr>
      <vt:lpstr>Scope: Active AMP STA</vt:lpstr>
      <vt:lpstr>Scenario: Initial Detection of Active AMP STAs</vt:lpstr>
      <vt:lpstr>Evaluation: Mean TF Interval 10ms</vt:lpstr>
      <vt:lpstr>Evaluation: Impact of Mean TF Interval</vt:lpstr>
      <vt:lpstr>Evaluation: Impact of AMP STA Sleep Duration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Communication Channel Usage Estimation</dc:title>
  <dc:creator>Sebastian Max</dc:creator>
  <cp:keywords/>
  <cp:lastModifiedBy>Sebastian Max</cp:lastModifiedBy>
  <cp:revision>9</cp:revision>
  <cp:lastPrinted>1601-01-01T00:00:00Z</cp:lastPrinted>
  <dcterms:created xsi:type="dcterms:W3CDTF">2023-09-11T20:09:51Z</dcterms:created>
  <dcterms:modified xsi:type="dcterms:W3CDTF">2025-01-10T10:21:11Z</dcterms:modified>
  <cp:category>Name, Affiliation</cp:category>
</cp:coreProperties>
</file>