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21" r:id="rId3"/>
    <p:sldId id="604" r:id="rId4"/>
    <p:sldId id="641" r:id="rId5"/>
    <p:sldId id="637" r:id="rId6"/>
    <p:sldId id="614" r:id="rId7"/>
    <p:sldId id="635" r:id="rId8"/>
    <p:sldId id="606" r:id="rId9"/>
    <p:sldId id="64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3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5363" autoAdjust="0"/>
  </p:normalViewPr>
  <p:slideViewPr>
    <p:cSldViewPr>
      <p:cViewPr>
        <p:scale>
          <a:sx n="66" d="100"/>
          <a:sy n="66" d="100"/>
        </p:scale>
        <p:origin x="1268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7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05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25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0050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r1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801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AMP DL Wideband OOK Generation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495674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dirty="0"/>
              <a:t>This contribution intends to discuss the </a:t>
            </a:r>
            <a:r>
              <a:rPr lang="en-US" altLang="zh-CN" sz="1800" dirty="0">
                <a:solidFill>
                  <a:schemeClr val="tx1"/>
                </a:solidFill>
              </a:rPr>
              <a:t>AMP DL </a:t>
            </a:r>
            <a:r>
              <a:rPr lang="en-SG" dirty="0"/>
              <a:t>wideband DSSS OOK generation for backscattering communication</a:t>
            </a:r>
          </a:p>
          <a:p>
            <a:pPr lvl="1"/>
            <a:r>
              <a:rPr lang="en-SG" dirty="0"/>
              <a:t>AMP DL benefits from wideband DSSS OOK signal</a:t>
            </a:r>
          </a:p>
          <a:p>
            <a:pPr lvl="1"/>
            <a:r>
              <a:rPr lang="en-SG" dirty="0"/>
              <a:t>Potential bandwidth range: </a:t>
            </a:r>
            <a:r>
              <a:rPr lang="en-US" dirty="0"/>
              <a:t>&gt;</a:t>
            </a:r>
            <a:r>
              <a:rPr lang="en-US" altLang="zh-CN" sz="1800" dirty="0"/>
              <a:t>=10</a:t>
            </a:r>
            <a:r>
              <a:rPr lang="en-SG" sz="1800" dirty="0"/>
              <a:t>MHz</a:t>
            </a:r>
            <a:endParaRPr lang="en-SG" dirty="0"/>
          </a:p>
          <a:p>
            <a:pPr lvl="1"/>
            <a:r>
              <a:rPr lang="en-SG" dirty="0"/>
              <a:t>New spreading sequences are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Recap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77200" cy="4846636"/>
          </a:xfrm>
        </p:spPr>
        <p:txBody>
          <a:bodyPr/>
          <a:lstStyle/>
          <a:p>
            <a:r>
              <a:rPr lang="en-SG" dirty="0"/>
              <a:t>AMP DL bandwidth : </a:t>
            </a:r>
          </a:p>
          <a:p>
            <a:pPr lvl="1"/>
            <a:r>
              <a:rPr lang="en-SG" dirty="0"/>
              <a:t>[1] proposed small bandwidth (4MHz) for 1Mbps, which can be implemented by a single-carrier OOK waveform with a 2 MHz symbol rate.</a:t>
            </a:r>
          </a:p>
          <a:p>
            <a:pPr lvl="1"/>
            <a:r>
              <a:rPr lang="en-SG" dirty="0"/>
              <a:t>[2] pointed out that</a:t>
            </a:r>
            <a:r>
              <a:rPr lang="en-US" dirty="0"/>
              <a:t> significant improvement can be obtained using a larger bandwidth mainly due to frequency diversity </a:t>
            </a:r>
            <a:r>
              <a:rPr lang="en-SG" dirty="0"/>
              <a:t>(16MHz BW roughly has 10dB gain)</a:t>
            </a:r>
          </a:p>
          <a:p>
            <a:r>
              <a:rPr lang="en-SG" dirty="0"/>
              <a:t>[3] proposed two methods on OOK generation for AMP DL: new OFDM OOK and DSSS OOK, and pointed out DSSS based OOK has advantages including better performance, no new hardware requirement and flexibility to support different data rates.</a:t>
            </a:r>
          </a:p>
          <a:p>
            <a:pPr lvl="1"/>
            <a:r>
              <a:rPr lang="en-SG" dirty="0"/>
              <a:t>[3] </a:t>
            </a:r>
            <a:r>
              <a:rPr lang="en-US" dirty="0"/>
              <a:t>proposed to replace Barker code with another spreading code with less randomization in order to generate a narrow bandwidth DSSS signal</a:t>
            </a:r>
          </a:p>
          <a:p>
            <a:pPr lvl="2"/>
            <a:r>
              <a:rPr lang="en-US" dirty="0"/>
              <a:t>[1 1 1 1 -1 -1 -1 -1 -1 -1 -1]</a:t>
            </a:r>
            <a:r>
              <a:rPr lang="en-SG" dirty="0"/>
              <a:t>,</a:t>
            </a:r>
            <a:r>
              <a:rPr lang="zh-CN" altLang="en-US" dirty="0"/>
              <a:t> </a:t>
            </a:r>
            <a:r>
              <a:rPr lang="en-US" dirty="0"/>
              <a:t>about 3 times spectrum spreading via About 4 times repetition of 1 or -1</a:t>
            </a:r>
          </a:p>
          <a:p>
            <a:pPr lvl="2"/>
            <a:r>
              <a:rPr lang="en-US" dirty="0"/>
              <a:t>The new DSSS OOK signal has BW 4MHz.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8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9DB7D-2FD0-4AD0-BB8D-7556E4F25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Benefits of Wideband DSSS 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A4C0-39F0-4BC5-B1AB-2A437AAD8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2"/>
            <a:ext cx="8077200" cy="4952998"/>
          </a:xfrm>
        </p:spPr>
        <p:txBody>
          <a:bodyPr/>
          <a:lstStyle/>
          <a:p>
            <a:r>
              <a:rPr lang="en-SG" dirty="0"/>
              <a:t>Benefits of DSSS OOK compared with OFDM OOK</a:t>
            </a:r>
          </a:p>
          <a:p>
            <a:pPr lvl="1"/>
            <a:r>
              <a:rPr lang="en-SG" dirty="0"/>
              <a:t>Waveform with constant energy result in better decoding performance </a:t>
            </a:r>
          </a:p>
          <a:p>
            <a:pPr lvl="1"/>
            <a:r>
              <a:rPr lang="en-SG" dirty="0"/>
              <a:t>DSSS signal generation has lower complexity than OFDM signal</a:t>
            </a:r>
          </a:p>
          <a:p>
            <a:pPr lvl="1"/>
            <a:endParaRPr lang="en-SG" dirty="0"/>
          </a:p>
          <a:p>
            <a:r>
              <a:rPr lang="en-SG" dirty="0"/>
              <a:t>Benefits of Wideband signal </a:t>
            </a:r>
            <a:r>
              <a:rPr lang="en-US" altLang="zh-CN" dirty="0"/>
              <a:t>compared with narrowband signal</a:t>
            </a:r>
            <a:endParaRPr lang="en-SG" dirty="0"/>
          </a:p>
          <a:p>
            <a:pPr lvl="1"/>
            <a:r>
              <a:rPr lang="en-SG" dirty="0"/>
              <a:t>Higher transmit power</a:t>
            </a:r>
          </a:p>
          <a:p>
            <a:pPr lvl="2"/>
            <a:r>
              <a:rPr lang="en-SG" sz="1800" dirty="0"/>
              <a:t>China/</a:t>
            </a:r>
            <a:r>
              <a:rPr lang="en-US" altLang="zh-CN" sz="1800" dirty="0"/>
              <a:t>ETSI</a:t>
            </a:r>
            <a:r>
              <a:rPr lang="en-SG" sz="1800" dirty="0"/>
              <a:t> regulation: 10dBm/MHz, max TX power 20dB</a:t>
            </a:r>
          </a:p>
          <a:p>
            <a:pPr lvl="2"/>
            <a:r>
              <a:rPr lang="en-SG" sz="1800" dirty="0"/>
              <a:t>&gt;=10 MHz BW can result a  max TX power</a:t>
            </a:r>
          </a:p>
          <a:p>
            <a:pPr lvl="1"/>
            <a:r>
              <a:rPr lang="en-US" dirty="0"/>
              <a:t>Frequency diversity</a:t>
            </a:r>
          </a:p>
          <a:p>
            <a:pPr lvl="2"/>
            <a:r>
              <a:rPr lang="en-US" sz="1800" dirty="0"/>
              <a:t>More </a:t>
            </a:r>
            <a:r>
              <a:rPr lang="en-US" altLang="zh-CN" sz="1800" dirty="0"/>
              <a:t>r</a:t>
            </a:r>
            <a:r>
              <a:rPr lang="en-US" sz="1800" dirty="0"/>
              <a:t>obust to narrowband fading</a:t>
            </a:r>
          </a:p>
          <a:p>
            <a:pPr lvl="2"/>
            <a:r>
              <a:rPr lang="en-US" dirty="0"/>
              <a:t>16MHz BW roughly has 10dB gain [2]</a:t>
            </a:r>
          </a:p>
          <a:p>
            <a:pPr lvl="2"/>
            <a:endParaRPr lang="en-US" dirty="0"/>
          </a:p>
          <a:p>
            <a:r>
              <a:rPr lang="en-SG" sz="1800" b="0" dirty="0"/>
              <a:t>Potential target BW range of DSSS spreading: [10, X] MHz</a:t>
            </a:r>
          </a:p>
          <a:p>
            <a:pPr lvl="1"/>
            <a:r>
              <a:rPr lang="en-SG" dirty="0"/>
              <a:t>&gt;=10MHz to achieve max TX power</a:t>
            </a:r>
          </a:p>
          <a:p>
            <a:pPr lvl="1"/>
            <a:r>
              <a:rPr lang="en-SG" dirty="0"/>
              <a:t>X TBD, X&lt;22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BF46B-93C3-4F07-8741-30760FF64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45F54-6699-4951-BE20-4B0A82414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4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07036-36E7-4804-BF3C-F6AF1BF2C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Potential Spreading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54CDC-CB9C-45E8-87FE-F2D15B772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77200" cy="4648198"/>
          </a:xfrm>
        </p:spPr>
        <p:txBody>
          <a:bodyPr/>
          <a:lstStyle/>
          <a:p>
            <a:r>
              <a:rPr lang="en-US" b="0" dirty="0"/>
              <a:t>Following 11b protocol, consider a spreading sequence length 11, with chip rate being 11 </a:t>
            </a:r>
            <a:r>
              <a:rPr lang="en-US" b="0" dirty="0" err="1"/>
              <a:t>MHz.</a:t>
            </a:r>
            <a:r>
              <a:rPr lang="en-US" b="0" dirty="0"/>
              <a:t> </a:t>
            </a:r>
          </a:p>
          <a:p>
            <a:r>
              <a:rPr lang="en-US" b="0" dirty="0"/>
              <a:t>Stronger periodicity (less randomization) of the sequence, narrower of BW. </a:t>
            </a:r>
          </a:p>
          <a:p>
            <a:r>
              <a:rPr lang="en-US" b="0" dirty="0"/>
              <a:t>The bandwidth of DSSS signals can be changed by adjusting the spreading sequence pattern.</a:t>
            </a:r>
            <a:endParaRPr lang="en-SG" b="0" dirty="0"/>
          </a:p>
          <a:p>
            <a:r>
              <a:rPr lang="en-SG" b="0" dirty="0"/>
              <a:t>Example spreading sequences:</a:t>
            </a:r>
            <a:r>
              <a:rPr lang="en-US" b="0" dirty="0"/>
              <a:t> </a:t>
            </a:r>
            <a:r>
              <a:rPr lang="en-SG" b="0" dirty="0"/>
              <a:t>[-1 -1 +1 +1 -1 -1 +1 +1 +1 +1 +1]</a:t>
            </a:r>
          </a:p>
          <a:p>
            <a:pPr lvl="1"/>
            <a:r>
              <a:rPr lang="en-US" dirty="0"/>
              <a:t>Data rate: 250 kbps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A8CF6-C05A-458F-AEB3-EA96EC49DF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4520D-A8FC-4458-A0EF-DBB3F4984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3AF6A0-E11E-4C1E-AB51-3C5363046D7E}"/>
              </a:ext>
            </a:extLst>
          </p:cNvPr>
          <p:cNvSpPr txBox="1"/>
          <p:nvPr/>
        </p:nvSpPr>
        <p:spPr bwMode="auto">
          <a:xfrm>
            <a:off x="4720313" y="6002923"/>
            <a:ext cx="25010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/>
              <a:t>2-th order Butterworth filter</a:t>
            </a:r>
            <a:endParaRPr lang="en-SG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572C63-01A1-4260-88AE-439ED1A009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1"/>
          <a:stretch/>
        </p:blipFill>
        <p:spPr>
          <a:xfrm>
            <a:off x="4495596" y="4057650"/>
            <a:ext cx="2743200" cy="194527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C845E28-D4DD-4AB2-88FB-E22087AD80E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2"/>
          <a:stretch/>
        </p:blipFill>
        <p:spPr>
          <a:xfrm>
            <a:off x="1808177" y="4019190"/>
            <a:ext cx="2743200" cy="194527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A9D3EA9-9A40-4268-ACD2-B5B0D56FB48E}"/>
              </a:ext>
            </a:extLst>
          </p:cNvPr>
          <p:cNvSpPr txBox="1"/>
          <p:nvPr/>
        </p:nvSpPr>
        <p:spPr bwMode="auto">
          <a:xfrm>
            <a:off x="1922681" y="6002923"/>
            <a:ext cx="25010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/>
              <a:t>4-th order Butterworth filter</a:t>
            </a:r>
            <a:endParaRPr lang="en-SG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30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4800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discussed the </a:t>
            </a:r>
            <a:r>
              <a:rPr lang="en-US" altLang="zh-CN" dirty="0">
                <a:solidFill>
                  <a:schemeClr val="tx1"/>
                </a:solidFill>
              </a:rPr>
              <a:t>AMP DL </a:t>
            </a:r>
            <a:r>
              <a:rPr lang="en-SG" dirty="0"/>
              <a:t>wideband DSSS OOK generation for backscattering communication</a:t>
            </a:r>
          </a:p>
          <a:p>
            <a:pPr lvl="1"/>
            <a:r>
              <a:rPr lang="en-SG" sz="1800" dirty="0"/>
              <a:t>AMP DL benefits from wideband DSSS OOK signal</a:t>
            </a:r>
          </a:p>
          <a:p>
            <a:pPr lvl="1"/>
            <a:r>
              <a:rPr lang="en-SG" sz="1800" dirty="0"/>
              <a:t>Potential bandwidth range: &gt;=10 MHz</a:t>
            </a:r>
          </a:p>
          <a:p>
            <a:pPr lvl="1"/>
            <a:r>
              <a:rPr lang="en-SG" sz="1800" dirty="0"/>
              <a:t>New spreading sequences are needed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[1] 11-24-1793-00-00bp-amp-downlink-data-rates</a:t>
            </a:r>
          </a:p>
          <a:p>
            <a:r>
              <a:rPr lang="en-SG" dirty="0"/>
              <a:t>[2] 11-24-1529-00-00bp-some-observations-related-to-ook</a:t>
            </a:r>
          </a:p>
          <a:p>
            <a:r>
              <a:rPr lang="en-SG" dirty="0"/>
              <a:t>[3] 11-24-1802-00-00bp-ook-generation-for-amp-dl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3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bandwidth of the AMP DL PPDU is larger than 10 MHz for backscattering communication. 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DSSS based OOK is supported for AMP DL backscatter.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065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33985</TotalTime>
  <Words>655</Words>
  <Application>Microsoft Office PowerPoint</Application>
  <PresentationFormat>On-screen Show (4:3)</PresentationFormat>
  <Paragraphs>110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ACcord Submission Template</vt:lpstr>
      <vt:lpstr>AMP DL Wideband OOK Generation</vt:lpstr>
      <vt:lpstr>Abstract </vt:lpstr>
      <vt:lpstr>Recap   </vt:lpstr>
      <vt:lpstr>Benefits of Wideband DSSS OOK</vt:lpstr>
      <vt:lpstr>Potential Spreading Sequences</vt:lpstr>
      <vt:lpstr>Summary </vt:lpstr>
      <vt:lpstr>Reference </vt:lpstr>
      <vt:lpstr>SP 1</vt:lpstr>
      <vt:lpstr>SP 2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2164</cp:revision>
  <cp:lastPrinted>1998-02-10T13:28:00Z</cp:lastPrinted>
  <dcterms:created xsi:type="dcterms:W3CDTF">2009-12-02T19:05:00Z</dcterms:created>
  <dcterms:modified xsi:type="dcterms:W3CDTF">2025-01-14T05:15:34Z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