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634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35" r:id="rId23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E8D91-A6F6-41F2-91CE-5122FAA46DA2}" v="13" dt="2025-01-03T18:19:42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0" d="100"/>
          <a:sy n="100" d="100"/>
        </p:scale>
        <p:origin x="2502" y="84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F520BEC8-AE19-4105-8353-B9CB856426EC}"/>
    <pc:docChg chg="undo custSel addSld delSld modSld sldOrd modMainMaster">
      <pc:chgData name="Steve Shellhammer" userId="0e71f22d-ee3e-49c0-82ff-dbc290af8082" providerId="ADAL" clId="{F520BEC8-AE19-4105-8353-B9CB856426EC}" dt="2024-07-10T16:00:03.410" v="6142" actId="20577"/>
      <pc:docMkLst>
        <pc:docMk/>
      </pc:docMkLst>
      <pc:sldChg chg="modSp mod">
        <pc:chgData name="Steve Shellhammer" userId="0e71f22d-ee3e-49c0-82ff-dbc290af8082" providerId="ADAL" clId="{F520BEC8-AE19-4105-8353-B9CB856426EC}" dt="2024-07-10T15:58:01.009" v="6134" actId="6549"/>
        <pc:sldMkLst>
          <pc:docMk/>
          <pc:sldMk cId="0" sldId="256"/>
        </pc:sldMkLst>
        <pc:spChg chg="mod">
          <ac:chgData name="Steve Shellhammer" userId="0e71f22d-ee3e-49c0-82ff-dbc290af8082" providerId="ADAL" clId="{F520BEC8-AE19-4105-8353-B9CB856426EC}" dt="2024-06-21T15:59:09.983" v="175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520BEC8-AE19-4105-8353-B9CB856426EC}" dt="2024-07-10T15:58:01.009" v="6134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520BEC8-AE19-4105-8353-B9CB856426EC}" dt="2024-06-21T00:09:07.534" v="609" actId="14100"/>
        <pc:sldMkLst>
          <pc:docMk/>
          <pc:sldMk cId="993489634" sldId="562"/>
        </pc:sldMkLst>
        <pc:spChg chg="mod">
          <ac:chgData name="Steve Shellhammer" userId="0e71f22d-ee3e-49c0-82ff-dbc290af8082" providerId="ADAL" clId="{F520BEC8-AE19-4105-8353-B9CB856426EC}" dt="2024-06-21T00:09:07.534" v="609" actId="14100"/>
          <ac:spMkLst>
            <pc:docMk/>
            <pc:sldMk cId="993489634" sldId="562"/>
            <ac:spMk id="3" creationId="{7AA0EC12-1672-6C18-DDC5-49C6D9A9A55A}"/>
          </ac:spMkLst>
        </pc:spChg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352232393" sldId="56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39122583" sldId="56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807226184" sldId="56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688041361" sldId="56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22521580" sldId="56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113331865" sldId="56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29833144" sldId="57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709006339" sldId="57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969590804" sldId="57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03452206" sldId="57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417826229" sldId="57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43101857" sldId="57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94305849" sldId="57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178946698" sldId="57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55909902" sldId="57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960370175" sldId="580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32376208" sldId="58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82489786" sldId="58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007742443" sldId="58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23477143" sldId="58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770980165" sldId="58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888207847" sldId="58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683490881" sldId="587"/>
        </pc:sldMkLst>
      </pc:sldChg>
      <pc:sldChg chg="modSp add mod">
        <pc:chgData name="Steve Shellhammer" userId="0e71f22d-ee3e-49c0-82ff-dbc290af8082" providerId="ADAL" clId="{F520BEC8-AE19-4105-8353-B9CB856426EC}" dt="2024-06-21T16:08:14.065" v="2102" actId="255"/>
        <pc:sldMkLst>
          <pc:docMk/>
          <pc:sldMk cId="1405330531" sldId="588"/>
        </pc:sldMkLst>
        <pc:spChg chg="mod">
          <ac:chgData name="Steve Shellhammer" userId="0e71f22d-ee3e-49c0-82ff-dbc290af8082" providerId="ADAL" clId="{F520BEC8-AE19-4105-8353-B9CB856426EC}" dt="2024-06-21T16:08:14.065" v="2102" actId="255"/>
          <ac:spMkLst>
            <pc:docMk/>
            <pc:sldMk cId="1405330531" sldId="588"/>
            <ac:spMk id="3" creationId="{1A164C09-C4AA-BDC9-764F-6BD4B032D61F}"/>
          </ac:spMkLst>
        </pc:spChg>
      </pc:sldChg>
      <pc:sldChg chg="addSp delSp modSp new del mod">
        <pc:chgData name="Steve Shellhammer" userId="0e71f22d-ee3e-49c0-82ff-dbc290af8082" providerId="ADAL" clId="{F520BEC8-AE19-4105-8353-B9CB856426EC}" dt="2024-06-21T17:38:50.944" v="2458" actId="47"/>
        <pc:sldMkLst>
          <pc:docMk/>
          <pc:sldMk cId="3364792125" sldId="589"/>
        </pc:sldMkLst>
        <pc:spChg chg="mod">
          <ac:chgData name="Steve Shellhammer" userId="0e71f22d-ee3e-49c0-82ff-dbc290af8082" providerId="ADAL" clId="{F520BEC8-AE19-4105-8353-B9CB856426EC}" dt="2024-06-20T23:47:02.594" v="24" actId="20577"/>
          <ac:spMkLst>
            <pc:docMk/>
            <pc:sldMk cId="3364792125" sldId="589"/>
            <ac:spMk id="2" creationId="{00F47B8C-9EE9-E96C-C733-838C77C50C11}"/>
          </ac:spMkLst>
        </pc:spChg>
        <pc:spChg chg="del">
          <ac:chgData name="Steve Shellhammer" userId="0e71f22d-ee3e-49c0-82ff-dbc290af8082" providerId="ADAL" clId="{F520BEC8-AE19-4105-8353-B9CB856426EC}" dt="2024-06-21T00:14:56.122" v="672" actId="3680"/>
          <ac:spMkLst>
            <pc:docMk/>
            <pc:sldMk cId="3364792125" sldId="589"/>
            <ac:spMk id="3" creationId="{E6B2374A-3839-FBF9-F30C-D1F70B844689}"/>
          </ac:spMkLst>
        </pc:spChg>
        <pc:spChg chg="add mod">
          <ac:chgData name="Steve Shellhammer" userId="0e71f22d-ee3e-49c0-82ff-dbc290af8082" providerId="ADAL" clId="{F520BEC8-AE19-4105-8353-B9CB856426EC}" dt="2024-06-21T00:24:46.410" v="1068" actId="478"/>
          <ac:spMkLst>
            <pc:docMk/>
            <pc:sldMk cId="3364792125" sldId="589"/>
            <ac:spMk id="9" creationId="{08D49030-A16F-DC3C-E580-FE54DA7B5D33}"/>
          </ac:spMkLst>
        </pc:spChg>
        <pc:graphicFrameChg chg="add del mod ord modGraphic">
          <ac:chgData name="Steve Shellhammer" userId="0e71f22d-ee3e-49c0-82ff-dbc290af8082" providerId="ADAL" clId="{F520BEC8-AE19-4105-8353-B9CB856426EC}" dt="2024-06-21T00:24:46.410" v="1068" actId="478"/>
          <ac:graphicFrameMkLst>
            <pc:docMk/>
            <pc:sldMk cId="3364792125" sldId="589"/>
            <ac:graphicFrameMk id="7" creationId="{30145740-0861-8342-2A95-6DC9A7EEB731}"/>
          </ac:graphicFrameMkLst>
        </pc:graphicFrameChg>
      </pc:sldChg>
      <pc:sldChg chg="modSp new del mod">
        <pc:chgData name="Steve Shellhammer" userId="0e71f22d-ee3e-49c0-82ff-dbc290af8082" providerId="ADAL" clId="{F520BEC8-AE19-4105-8353-B9CB856426EC}" dt="2024-06-21T00:24:40.591" v="1067" actId="47"/>
        <pc:sldMkLst>
          <pc:docMk/>
          <pc:sldMk cId="1566893768" sldId="590"/>
        </pc:sldMkLst>
        <pc:spChg chg="mod">
          <ac:chgData name="Steve Shellhammer" userId="0e71f22d-ee3e-49c0-82ff-dbc290af8082" providerId="ADAL" clId="{F520BEC8-AE19-4105-8353-B9CB856426EC}" dt="2024-06-21T00:09:42.650" v="671" actId="404"/>
          <ac:spMkLst>
            <pc:docMk/>
            <pc:sldMk cId="1566893768" sldId="590"/>
            <ac:spMk id="2" creationId="{DFA3D080-872E-D8D0-B916-53480812A29B}"/>
          </ac:spMkLst>
        </pc:spChg>
      </pc:sldChg>
      <pc:sldChg chg="addSp modSp add mod">
        <pc:chgData name="Steve Shellhammer" userId="0e71f22d-ee3e-49c0-82ff-dbc290af8082" providerId="ADAL" clId="{F520BEC8-AE19-4105-8353-B9CB856426EC}" dt="2024-07-01T22:06:54.231" v="5537" actId="20577"/>
        <pc:sldMkLst>
          <pc:docMk/>
          <pc:sldMk cId="470537490" sldId="591"/>
        </pc:sldMkLst>
        <pc:spChg chg="mod">
          <ac:chgData name="Steve Shellhammer" userId="0e71f22d-ee3e-49c0-82ff-dbc290af8082" providerId="ADAL" clId="{F520BEC8-AE19-4105-8353-B9CB856426EC}" dt="2024-06-21T16:02:12.170" v="1859" actId="6549"/>
          <ac:spMkLst>
            <pc:docMk/>
            <pc:sldMk cId="470537490" sldId="591"/>
            <ac:spMk id="2" creationId="{00F47B8C-9EE9-E96C-C733-838C77C50C11}"/>
          </ac:spMkLst>
        </pc:spChg>
        <pc:spChg chg="add mod">
          <ac:chgData name="Steve Shellhammer" userId="0e71f22d-ee3e-49c0-82ff-dbc290af8082" providerId="ADAL" clId="{F520BEC8-AE19-4105-8353-B9CB856426EC}" dt="2024-06-21T18:30:31.278" v="4699" actId="14100"/>
          <ac:spMkLst>
            <pc:docMk/>
            <pc:sldMk cId="470537490" sldId="591"/>
            <ac:spMk id="3" creationId="{8C084CEA-5E01-9F19-9354-56D74AE59D09}"/>
          </ac:spMkLst>
        </pc:spChg>
        <pc:graphicFrameChg chg="mod modGraphic">
          <ac:chgData name="Steve Shellhammer" userId="0e71f22d-ee3e-49c0-82ff-dbc290af8082" providerId="ADAL" clId="{F520BEC8-AE19-4105-8353-B9CB856426EC}" dt="2024-07-01T22:06:54.231" v="5537" actId="20577"/>
          <ac:graphicFrameMkLst>
            <pc:docMk/>
            <pc:sldMk cId="470537490" sldId="591"/>
            <ac:graphicFrameMk id="7" creationId="{30145740-0861-8342-2A95-6DC9A7EEB731}"/>
          </ac:graphicFrameMkLst>
        </pc:graphicFrameChg>
      </pc:sldChg>
      <pc:sldChg chg="addSp delSp modSp new mod">
        <pc:chgData name="Steve Shellhammer" userId="0e71f22d-ee3e-49c0-82ff-dbc290af8082" providerId="ADAL" clId="{F520BEC8-AE19-4105-8353-B9CB856426EC}" dt="2024-07-10T15:56:39.355" v="6130" actId="1035"/>
        <pc:sldMkLst>
          <pc:docMk/>
          <pc:sldMk cId="1083766750" sldId="592"/>
        </pc:sldMkLst>
        <pc:spChg chg="mod">
          <ac:chgData name="Steve Shellhammer" userId="0e71f22d-ee3e-49c0-82ff-dbc290af8082" providerId="ADAL" clId="{F520BEC8-AE19-4105-8353-B9CB856426EC}" dt="2024-07-10T15:52:54.718" v="5896" actId="20577"/>
          <ac:spMkLst>
            <pc:docMk/>
            <pc:sldMk cId="1083766750" sldId="592"/>
            <ac:spMk id="2" creationId="{F4E8F131-1353-57C1-56D1-12B1304C1CFE}"/>
          </ac:spMkLst>
        </pc:spChg>
        <pc:spChg chg="add mod">
          <ac:chgData name="Steve Shellhammer" userId="0e71f22d-ee3e-49c0-82ff-dbc290af8082" providerId="ADAL" clId="{F520BEC8-AE19-4105-8353-B9CB856426EC}" dt="2024-07-10T15:56:39.355" v="6130" actId="1035"/>
          <ac:spMkLst>
            <pc:docMk/>
            <pc:sldMk cId="1083766750" sldId="592"/>
            <ac:spMk id="3" creationId="{57CE9EBE-D43A-0A50-1A22-0D27410BC29E}"/>
          </ac:spMkLst>
        </pc:spChg>
        <pc:spChg chg="del">
          <ac:chgData name="Steve Shellhammer" userId="0e71f22d-ee3e-49c0-82ff-dbc290af8082" providerId="ADAL" clId="{F520BEC8-AE19-4105-8353-B9CB856426EC}" dt="2024-06-21T00:33:02.737" v="1404" actId="3680"/>
          <ac:spMkLst>
            <pc:docMk/>
            <pc:sldMk cId="1083766750" sldId="592"/>
            <ac:spMk id="3" creationId="{A2610696-CE05-6C51-4FD5-F7B9E96251BC}"/>
          </ac:spMkLst>
        </pc:spChg>
        <pc:graphicFrameChg chg="add mod ord modGraphic">
          <ac:chgData name="Steve Shellhammer" userId="0e71f22d-ee3e-49c0-82ff-dbc290af8082" providerId="ADAL" clId="{F520BEC8-AE19-4105-8353-B9CB856426EC}" dt="2024-07-10T15:54:10.846" v="5904" actId="20577"/>
          <ac:graphicFrameMkLst>
            <pc:docMk/>
            <pc:sldMk cId="1083766750" sldId="592"/>
            <ac:graphicFrameMk id="7" creationId="{1D3A312F-800D-E227-1B52-CE12958B7D45}"/>
          </ac:graphicFrameMkLst>
        </pc:graphicFrameChg>
      </pc:sldChg>
      <pc:sldChg chg="modSp new del mod">
        <pc:chgData name="Steve Shellhammer" userId="0e71f22d-ee3e-49c0-82ff-dbc290af8082" providerId="ADAL" clId="{F520BEC8-AE19-4105-8353-B9CB856426EC}" dt="2024-06-21T16:03:11.766" v="1863" actId="47"/>
        <pc:sldMkLst>
          <pc:docMk/>
          <pc:sldMk cId="1586299038" sldId="593"/>
        </pc:sldMkLst>
        <pc:spChg chg="mod">
          <ac:chgData name="Steve Shellhammer" userId="0e71f22d-ee3e-49c0-82ff-dbc290af8082" providerId="ADAL" clId="{F520BEC8-AE19-4105-8353-B9CB856426EC}" dt="2024-06-21T16:00:53.063" v="1846" actId="14100"/>
          <ac:spMkLst>
            <pc:docMk/>
            <pc:sldMk cId="1586299038" sldId="593"/>
            <ac:spMk id="3" creationId="{BCC5E993-4370-2A18-9305-1F4F25797FC7}"/>
          </ac:spMkLst>
        </pc:spChg>
      </pc:sldChg>
      <pc:sldChg chg="modSp new mod">
        <pc:chgData name="Steve Shellhammer" userId="0e71f22d-ee3e-49c0-82ff-dbc290af8082" providerId="ADAL" clId="{F520BEC8-AE19-4105-8353-B9CB856426EC}" dt="2024-06-21T20:48:38.540" v="4805" actId="20577"/>
        <pc:sldMkLst>
          <pc:docMk/>
          <pc:sldMk cId="2480858265" sldId="593"/>
        </pc:sldMkLst>
        <pc:spChg chg="mod">
          <ac:chgData name="Steve Shellhammer" userId="0e71f22d-ee3e-49c0-82ff-dbc290af8082" providerId="ADAL" clId="{F520BEC8-AE19-4105-8353-B9CB856426EC}" dt="2024-06-21T16:15:09.521" v="2164" actId="403"/>
          <ac:spMkLst>
            <pc:docMk/>
            <pc:sldMk cId="2480858265" sldId="593"/>
            <ac:spMk id="2" creationId="{95F958D0-8CDD-DF98-CA39-3BA838E314BB}"/>
          </ac:spMkLst>
        </pc:spChg>
        <pc:spChg chg="mod">
          <ac:chgData name="Steve Shellhammer" userId="0e71f22d-ee3e-49c0-82ff-dbc290af8082" providerId="ADAL" clId="{F520BEC8-AE19-4105-8353-B9CB856426EC}" dt="2024-06-21T20:48:38.540" v="4805" actId="20577"/>
          <ac:spMkLst>
            <pc:docMk/>
            <pc:sldMk cId="2480858265" sldId="593"/>
            <ac:spMk id="3" creationId="{8E8F2328-4ADD-A625-D17C-8BF8500B5D23}"/>
          </ac:spMkLst>
        </pc:spChg>
      </pc:sldChg>
      <pc:sldChg chg="modSp new mod">
        <pc:chgData name="Steve Shellhammer" userId="0e71f22d-ee3e-49c0-82ff-dbc290af8082" providerId="ADAL" clId="{F520BEC8-AE19-4105-8353-B9CB856426EC}" dt="2024-06-21T18:31:52.736" v="4715" actId="20577"/>
        <pc:sldMkLst>
          <pc:docMk/>
          <pc:sldMk cId="1517107591" sldId="594"/>
        </pc:sldMkLst>
        <pc:spChg chg="mod">
          <ac:chgData name="Steve Shellhammer" userId="0e71f22d-ee3e-49c0-82ff-dbc290af8082" providerId="ADAL" clId="{F520BEC8-AE19-4105-8353-B9CB856426EC}" dt="2024-06-21T17:40:37.523" v="2478" actId="20577"/>
          <ac:spMkLst>
            <pc:docMk/>
            <pc:sldMk cId="1517107591" sldId="594"/>
            <ac:spMk id="2" creationId="{9DEC0863-457E-410E-7E3D-6827CF53FF59}"/>
          </ac:spMkLst>
        </pc:spChg>
        <pc:spChg chg="mod">
          <ac:chgData name="Steve Shellhammer" userId="0e71f22d-ee3e-49c0-82ff-dbc290af8082" providerId="ADAL" clId="{F520BEC8-AE19-4105-8353-B9CB856426EC}" dt="2024-06-21T18:31:52.736" v="4715" actId="20577"/>
          <ac:spMkLst>
            <pc:docMk/>
            <pc:sldMk cId="1517107591" sldId="594"/>
            <ac:spMk id="3" creationId="{CA7B7026-3B04-097C-5213-915457CEF145}"/>
          </ac:spMkLst>
        </pc:spChg>
      </pc:sldChg>
      <pc:sldChg chg="addSp modSp new mod">
        <pc:chgData name="Steve Shellhammer" userId="0e71f22d-ee3e-49c0-82ff-dbc290af8082" providerId="ADAL" clId="{F520BEC8-AE19-4105-8353-B9CB856426EC}" dt="2024-06-21T17:51:45.833" v="2900" actId="20577"/>
        <pc:sldMkLst>
          <pc:docMk/>
          <pc:sldMk cId="2562261222" sldId="595"/>
        </pc:sldMkLst>
        <pc:spChg chg="mod">
          <ac:chgData name="Steve Shellhammer" userId="0e71f22d-ee3e-49c0-82ff-dbc290af8082" providerId="ADAL" clId="{F520BEC8-AE19-4105-8353-B9CB856426EC}" dt="2024-06-21T17:49:25.010" v="2806" actId="20577"/>
          <ac:spMkLst>
            <pc:docMk/>
            <pc:sldMk cId="2562261222" sldId="595"/>
            <ac:spMk id="2" creationId="{333CBD5E-3DAE-2165-5C7A-F45626610755}"/>
          </ac:spMkLst>
        </pc:spChg>
        <pc:spChg chg="mod">
          <ac:chgData name="Steve Shellhammer" userId="0e71f22d-ee3e-49c0-82ff-dbc290af8082" providerId="ADAL" clId="{F520BEC8-AE19-4105-8353-B9CB856426EC}" dt="2024-06-21T17:51:45.833" v="2900" actId="20577"/>
          <ac:spMkLst>
            <pc:docMk/>
            <pc:sldMk cId="2562261222" sldId="595"/>
            <ac:spMk id="3" creationId="{696A4751-7DD2-BB8C-5DDC-0783FCA296C7}"/>
          </ac:spMkLst>
        </pc:spChg>
        <pc:spChg chg="mod">
          <ac:chgData name="Steve Shellhammer" userId="0e71f22d-ee3e-49c0-82ff-dbc290af8082" providerId="ADAL" clId="{F520BEC8-AE19-4105-8353-B9CB856426EC}" dt="2024-06-21T17:49:46.065" v="2811"/>
          <ac:spMkLst>
            <pc:docMk/>
            <pc:sldMk cId="2562261222" sldId="595"/>
            <ac:spMk id="8" creationId="{06B52894-B2EE-6716-B778-1A87AB739A9A}"/>
          </ac:spMkLst>
        </pc:spChg>
        <pc:spChg chg="mod">
          <ac:chgData name="Steve Shellhammer" userId="0e71f22d-ee3e-49c0-82ff-dbc290af8082" providerId="ADAL" clId="{F520BEC8-AE19-4105-8353-B9CB856426EC}" dt="2024-06-21T17:49:46.065" v="2811"/>
          <ac:spMkLst>
            <pc:docMk/>
            <pc:sldMk cId="2562261222" sldId="595"/>
            <ac:spMk id="9" creationId="{13E3B606-EACD-3D71-C18B-ABAC49F801DF}"/>
          </ac:spMkLst>
        </pc:spChg>
        <pc:spChg chg="mod">
          <ac:chgData name="Steve Shellhammer" userId="0e71f22d-ee3e-49c0-82ff-dbc290af8082" providerId="ADAL" clId="{F520BEC8-AE19-4105-8353-B9CB856426EC}" dt="2024-06-21T17:49:46.065" v="2811"/>
          <ac:spMkLst>
            <pc:docMk/>
            <pc:sldMk cId="2562261222" sldId="595"/>
            <ac:spMk id="12" creationId="{60B94F91-0DBB-3EDD-A5AD-92D0F5242AB8}"/>
          </ac:spMkLst>
        </pc:spChg>
        <pc:spChg chg="mod">
          <ac:chgData name="Steve Shellhammer" userId="0e71f22d-ee3e-49c0-82ff-dbc290af8082" providerId="ADAL" clId="{F520BEC8-AE19-4105-8353-B9CB856426EC}" dt="2024-06-21T17:49:46.065" v="2811"/>
          <ac:spMkLst>
            <pc:docMk/>
            <pc:sldMk cId="2562261222" sldId="595"/>
            <ac:spMk id="13" creationId="{AFF4BBC6-52D9-3E5C-EA7C-EC4F20D62DF7}"/>
          </ac:spMkLst>
        </pc:spChg>
        <pc:spChg chg="mod">
          <ac:chgData name="Steve Shellhammer" userId="0e71f22d-ee3e-49c0-82ff-dbc290af8082" providerId="ADAL" clId="{F520BEC8-AE19-4105-8353-B9CB856426EC}" dt="2024-06-21T17:50:54.739" v="2827" actId="20577"/>
          <ac:spMkLst>
            <pc:docMk/>
            <pc:sldMk cId="2562261222" sldId="595"/>
            <ac:spMk id="14" creationId="{7A4DF70A-13B3-69F8-B388-AE7CE79956FA}"/>
          </ac:spMkLst>
        </pc:spChg>
        <pc:grpChg chg="add mod">
          <ac:chgData name="Steve Shellhammer" userId="0e71f22d-ee3e-49c0-82ff-dbc290af8082" providerId="ADAL" clId="{F520BEC8-AE19-4105-8353-B9CB856426EC}" dt="2024-06-21T17:49:50.270" v="2812" actId="1076"/>
          <ac:grpSpMkLst>
            <pc:docMk/>
            <pc:sldMk cId="2562261222" sldId="595"/>
            <ac:grpSpMk id="7" creationId="{E5EF0177-5428-903F-DF08-16952CDBDC60}"/>
          </ac:grpSpMkLst>
        </pc:grpChg>
        <pc:cxnChg chg="mod">
          <ac:chgData name="Steve Shellhammer" userId="0e71f22d-ee3e-49c0-82ff-dbc290af8082" providerId="ADAL" clId="{F520BEC8-AE19-4105-8353-B9CB856426EC}" dt="2024-06-21T17:49:46.065" v="2811"/>
          <ac:cxnSpMkLst>
            <pc:docMk/>
            <pc:sldMk cId="2562261222" sldId="595"/>
            <ac:cxnSpMk id="10" creationId="{ADA79696-FF15-1321-A4C7-4F3517EF1C8E}"/>
          </ac:cxnSpMkLst>
        </pc:cxnChg>
        <pc:cxnChg chg="mod">
          <ac:chgData name="Steve Shellhammer" userId="0e71f22d-ee3e-49c0-82ff-dbc290af8082" providerId="ADAL" clId="{F520BEC8-AE19-4105-8353-B9CB856426EC}" dt="2024-06-21T17:49:46.065" v="2811"/>
          <ac:cxnSpMkLst>
            <pc:docMk/>
            <pc:sldMk cId="2562261222" sldId="595"/>
            <ac:cxnSpMk id="11" creationId="{384045CA-4791-E0A8-FE42-3D30BEFA42CD}"/>
          </ac:cxnSpMkLst>
        </pc:cxnChg>
      </pc:sldChg>
      <pc:sldChg chg="addSp modSp new del mod">
        <pc:chgData name="Steve Shellhammer" userId="0e71f22d-ee3e-49c0-82ff-dbc290af8082" providerId="ADAL" clId="{F520BEC8-AE19-4105-8353-B9CB856426EC}" dt="2024-06-21T18:24:56.498" v="4166" actId="47"/>
        <pc:sldMkLst>
          <pc:docMk/>
          <pc:sldMk cId="1015676089" sldId="596"/>
        </pc:sldMkLst>
        <pc:spChg chg="mod">
          <ac:chgData name="Steve Shellhammer" userId="0e71f22d-ee3e-49c0-82ff-dbc290af8082" providerId="ADAL" clId="{F520BEC8-AE19-4105-8353-B9CB856426EC}" dt="2024-06-21T17:56:29.214" v="3062" actId="14100"/>
          <ac:spMkLst>
            <pc:docMk/>
            <pc:sldMk cId="1015676089" sldId="596"/>
            <ac:spMk id="2" creationId="{26F8FFC8-0367-56D6-01B9-0EF95E8B5896}"/>
          </ac:spMkLst>
        </pc:spChg>
        <pc:spChg chg="mod">
          <ac:chgData name="Steve Shellhammer" userId="0e71f22d-ee3e-49c0-82ff-dbc290af8082" providerId="ADAL" clId="{F520BEC8-AE19-4105-8353-B9CB856426EC}" dt="2024-06-21T17:55:55.798" v="3030" actId="1036"/>
          <ac:spMkLst>
            <pc:docMk/>
            <pc:sldMk cId="1015676089" sldId="596"/>
            <ac:spMk id="3" creationId="{35968D77-335E-0D02-3D53-8204C8361DE6}"/>
          </ac:spMkLst>
        </pc:spChg>
        <pc:picChg chg="add mod">
          <ac:chgData name="Steve Shellhammer" userId="0e71f22d-ee3e-49c0-82ff-dbc290af8082" providerId="ADAL" clId="{F520BEC8-AE19-4105-8353-B9CB856426EC}" dt="2024-06-21T18:22:01.112" v="4157" actId="1035"/>
          <ac:picMkLst>
            <pc:docMk/>
            <pc:sldMk cId="1015676089" sldId="596"/>
            <ac:picMk id="7" creationId="{FF4D0795-9DD5-105E-D51F-492C725F427B}"/>
          </ac:picMkLst>
        </pc:picChg>
      </pc:sldChg>
      <pc:sldChg chg="modSp add mod ord">
        <pc:chgData name="Steve Shellhammer" userId="0e71f22d-ee3e-49c0-82ff-dbc290af8082" providerId="ADAL" clId="{F520BEC8-AE19-4105-8353-B9CB856426EC}" dt="2024-06-21T20:49:23.058" v="4814" actId="20577"/>
        <pc:sldMkLst>
          <pc:docMk/>
          <pc:sldMk cId="3428602540" sldId="597"/>
        </pc:sldMkLst>
        <pc:spChg chg="mod">
          <ac:chgData name="Steve Shellhammer" userId="0e71f22d-ee3e-49c0-82ff-dbc290af8082" providerId="ADAL" clId="{F520BEC8-AE19-4105-8353-B9CB856426EC}" dt="2024-06-21T17:57:09.788" v="3071" actId="1035"/>
          <ac:spMkLst>
            <pc:docMk/>
            <pc:sldMk cId="3428602540" sldId="597"/>
            <ac:spMk id="2" creationId="{26F8FFC8-0367-56D6-01B9-0EF95E8B5896}"/>
          </ac:spMkLst>
        </pc:spChg>
        <pc:spChg chg="mod">
          <ac:chgData name="Steve Shellhammer" userId="0e71f22d-ee3e-49c0-82ff-dbc290af8082" providerId="ADAL" clId="{F520BEC8-AE19-4105-8353-B9CB856426EC}" dt="2024-06-21T20:49:23.058" v="4814" actId="20577"/>
          <ac:spMkLst>
            <pc:docMk/>
            <pc:sldMk cId="3428602540" sldId="597"/>
            <ac:spMk id="3" creationId="{35968D77-335E-0D02-3D53-8204C8361DE6}"/>
          </ac:spMkLst>
        </pc:spChg>
        <pc:picChg chg="mod">
          <ac:chgData name="Steve Shellhammer" userId="0e71f22d-ee3e-49c0-82ff-dbc290af8082" providerId="ADAL" clId="{F520BEC8-AE19-4105-8353-B9CB856426EC}" dt="2024-06-21T18:33:10.751" v="4757" actId="1038"/>
          <ac:picMkLst>
            <pc:docMk/>
            <pc:sldMk cId="3428602540" sldId="597"/>
            <ac:picMk id="7" creationId="{FF4D0795-9DD5-105E-D51F-492C725F427B}"/>
          </ac:picMkLst>
        </pc:picChg>
      </pc:sldChg>
      <pc:sldChg chg="addSp modSp new del mod">
        <pc:chgData name="Steve Shellhammer" userId="0e71f22d-ee3e-49c0-82ff-dbc290af8082" providerId="ADAL" clId="{F520BEC8-AE19-4105-8353-B9CB856426EC}" dt="2024-07-01T23:06:20.485" v="5564" actId="47"/>
        <pc:sldMkLst>
          <pc:docMk/>
          <pc:sldMk cId="4064899680" sldId="598"/>
        </pc:sldMkLst>
        <pc:spChg chg="mod">
          <ac:chgData name="Steve Shellhammer" userId="0e71f22d-ee3e-49c0-82ff-dbc290af8082" providerId="ADAL" clId="{F520BEC8-AE19-4105-8353-B9CB856426EC}" dt="2024-06-21T18:00:15.822" v="3100" actId="404"/>
          <ac:spMkLst>
            <pc:docMk/>
            <pc:sldMk cId="4064899680" sldId="598"/>
            <ac:spMk id="2" creationId="{786FD569-8E5A-E3E9-3B37-8EFE5BE6E8AE}"/>
          </ac:spMkLst>
        </pc:spChg>
        <pc:spChg chg="mod">
          <ac:chgData name="Steve Shellhammer" userId="0e71f22d-ee3e-49c0-82ff-dbc290af8082" providerId="ADAL" clId="{F520BEC8-AE19-4105-8353-B9CB856426EC}" dt="2024-06-21T18:00:39.192" v="3106" actId="14100"/>
          <ac:spMkLst>
            <pc:docMk/>
            <pc:sldMk cId="4064899680" sldId="598"/>
            <ac:spMk id="3" creationId="{AAE40269-9FBF-626A-A9CB-DEA85EA2AA49}"/>
          </ac:spMkLst>
        </pc:spChg>
        <pc:spChg chg="add mod">
          <ac:chgData name="Steve Shellhammer" userId="0e71f22d-ee3e-49c0-82ff-dbc290af8082" providerId="ADAL" clId="{F520BEC8-AE19-4105-8353-B9CB856426EC}" dt="2024-07-01T22:18:41.219" v="5557" actId="20577"/>
          <ac:spMkLst>
            <pc:docMk/>
            <pc:sldMk cId="4064899680" sldId="598"/>
            <ac:spMk id="8" creationId="{6F0869AA-3D5D-FCAB-F1CC-C0E00BCA80FB}"/>
          </ac:spMkLst>
        </pc:spChg>
        <pc:picChg chg="add mod">
          <ac:chgData name="Steve Shellhammer" userId="0e71f22d-ee3e-49c0-82ff-dbc290af8082" providerId="ADAL" clId="{F520BEC8-AE19-4105-8353-B9CB856426EC}" dt="2024-06-21T18:01:00.523" v="3112" actId="1037"/>
          <ac:picMkLst>
            <pc:docMk/>
            <pc:sldMk cId="4064899680" sldId="598"/>
            <ac:picMk id="7" creationId="{DB1CFC3A-338C-CE24-19D8-9516A904C5A8}"/>
          </ac:picMkLst>
        </pc:picChg>
      </pc:sldChg>
      <pc:sldChg chg="addSp delSp modSp new mod">
        <pc:chgData name="Steve Shellhammer" userId="0e71f22d-ee3e-49c0-82ff-dbc290af8082" providerId="ADAL" clId="{F520BEC8-AE19-4105-8353-B9CB856426EC}" dt="2024-06-21T18:13:30.609" v="3888" actId="1037"/>
        <pc:sldMkLst>
          <pc:docMk/>
          <pc:sldMk cId="4060783297" sldId="599"/>
        </pc:sldMkLst>
        <pc:spChg chg="mod">
          <ac:chgData name="Steve Shellhammer" userId="0e71f22d-ee3e-49c0-82ff-dbc290af8082" providerId="ADAL" clId="{F520BEC8-AE19-4105-8353-B9CB856426EC}" dt="2024-06-21T18:07:25.753" v="3459" actId="14100"/>
          <ac:spMkLst>
            <pc:docMk/>
            <pc:sldMk cId="4060783297" sldId="599"/>
            <ac:spMk id="2" creationId="{2B948BC6-47D3-F34C-AD20-FB2D7C324E0F}"/>
          </ac:spMkLst>
        </pc:spChg>
        <pc:spChg chg="del">
          <ac:chgData name="Steve Shellhammer" userId="0e71f22d-ee3e-49c0-82ff-dbc290af8082" providerId="ADAL" clId="{F520BEC8-AE19-4105-8353-B9CB856426EC}" dt="2024-06-21T18:01:48.945" v="3114" actId="478"/>
          <ac:spMkLst>
            <pc:docMk/>
            <pc:sldMk cId="4060783297" sldId="599"/>
            <ac:spMk id="3" creationId="{9E475C9C-B884-D521-753A-41A39E7385A9}"/>
          </ac:spMkLst>
        </pc:spChg>
        <pc:spChg chg="add mod">
          <ac:chgData name="Steve Shellhammer" userId="0e71f22d-ee3e-49c0-82ff-dbc290af8082" providerId="ADAL" clId="{F520BEC8-AE19-4105-8353-B9CB856426EC}" dt="2024-06-21T18:07:44.256" v="3466" actId="1037"/>
          <ac:spMkLst>
            <pc:docMk/>
            <pc:sldMk cId="4060783297" sldId="599"/>
            <ac:spMk id="8" creationId="{427A3339-1718-7B04-BF53-AD215F7D9172}"/>
          </ac:spMkLst>
        </pc:spChg>
        <pc:graphicFrameChg chg="add mod modGraphic">
          <ac:chgData name="Steve Shellhammer" userId="0e71f22d-ee3e-49c0-82ff-dbc290af8082" providerId="ADAL" clId="{F520BEC8-AE19-4105-8353-B9CB856426EC}" dt="2024-06-21T18:13:30.609" v="3888" actId="1037"/>
          <ac:graphicFrameMkLst>
            <pc:docMk/>
            <pc:sldMk cId="4060783297" sldId="599"/>
            <ac:graphicFrameMk id="7" creationId="{07694C31-AF90-8A22-021C-FCC63135616D}"/>
          </ac:graphicFrameMkLst>
        </pc:graphicFrameChg>
      </pc:sldChg>
      <pc:sldChg chg="modSp new del mod">
        <pc:chgData name="Steve Shellhammer" userId="0e71f22d-ee3e-49c0-82ff-dbc290af8082" providerId="ADAL" clId="{F520BEC8-AE19-4105-8353-B9CB856426EC}" dt="2024-06-21T18:25:14.692" v="4167" actId="47"/>
        <pc:sldMkLst>
          <pc:docMk/>
          <pc:sldMk cId="1863598346" sldId="600"/>
        </pc:sldMkLst>
        <pc:spChg chg="mod">
          <ac:chgData name="Steve Shellhammer" userId="0e71f22d-ee3e-49c0-82ff-dbc290af8082" providerId="ADAL" clId="{F520BEC8-AE19-4105-8353-B9CB856426EC}" dt="2024-06-21T18:05:00.957" v="3225" actId="1036"/>
          <ac:spMkLst>
            <pc:docMk/>
            <pc:sldMk cId="1863598346" sldId="600"/>
            <ac:spMk id="3" creationId="{3EB6E594-FD24-D2CB-171C-2A045864D425}"/>
          </ac:spMkLst>
        </pc:spChg>
      </pc:sldChg>
      <pc:sldChg chg="modSp new mod">
        <pc:chgData name="Steve Shellhammer" userId="0e71f22d-ee3e-49c0-82ff-dbc290af8082" providerId="ADAL" clId="{F520BEC8-AE19-4105-8353-B9CB856426EC}" dt="2024-06-21T20:50:11.342" v="4838" actId="6549"/>
        <pc:sldMkLst>
          <pc:docMk/>
          <pc:sldMk cId="251378730" sldId="601"/>
        </pc:sldMkLst>
        <pc:spChg chg="mod">
          <ac:chgData name="Steve Shellhammer" userId="0e71f22d-ee3e-49c0-82ff-dbc290af8082" providerId="ADAL" clId="{F520BEC8-AE19-4105-8353-B9CB856426EC}" dt="2024-06-21T18:08:23.911" v="3483" actId="20577"/>
          <ac:spMkLst>
            <pc:docMk/>
            <pc:sldMk cId="251378730" sldId="601"/>
            <ac:spMk id="2" creationId="{6C6E2226-0266-FA95-0B1B-5A92466B29E1}"/>
          </ac:spMkLst>
        </pc:spChg>
        <pc:spChg chg="mod">
          <ac:chgData name="Steve Shellhammer" userId="0e71f22d-ee3e-49c0-82ff-dbc290af8082" providerId="ADAL" clId="{F520BEC8-AE19-4105-8353-B9CB856426EC}" dt="2024-06-21T20:50:11.342" v="4838" actId="6549"/>
          <ac:spMkLst>
            <pc:docMk/>
            <pc:sldMk cId="251378730" sldId="601"/>
            <ac:spMk id="3" creationId="{7C6435B4-4FDE-0720-EFB7-A3E75F9E36E9}"/>
          </ac:spMkLst>
        </pc:spChg>
      </pc:sldChg>
      <pc:sldChg chg="modSp new mod">
        <pc:chgData name="Steve Shellhammer" userId="0e71f22d-ee3e-49c0-82ff-dbc290af8082" providerId="ADAL" clId="{F520BEC8-AE19-4105-8353-B9CB856426EC}" dt="2024-06-21T18:35:45.092" v="4778" actId="20577"/>
        <pc:sldMkLst>
          <pc:docMk/>
          <pc:sldMk cId="386115416" sldId="602"/>
        </pc:sldMkLst>
        <pc:spChg chg="mod">
          <ac:chgData name="Steve Shellhammer" userId="0e71f22d-ee3e-49c0-82ff-dbc290af8082" providerId="ADAL" clId="{F520BEC8-AE19-4105-8353-B9CB856426EC}" dt="2024-06-21T18:09:54.046" v="3634" actId="20577"/>
          <ac:spMkLst>
            <pc:docMk/>
            <pc:sldMk cId="386115416" sldId="602"/>
            <ac:spMk id="2" creationId="{768ADDC1-E15B-A9F8-32F1-65EA1223AB23}"/>
          </ac:spMkLst>
        </pc:spChg>
        <pc:spChg chg="mod">
          <ac:chgData name="Steve Shellhammer" userId="0e71f22d-ee3e-49c0-82ff-dbc290af8082" providerId="ADAL" clId="{F520BEC8-AE19-4105-8353-B9CB856426EC}" dt="2024-06-21T18:35:45.092" v="4778" actId="20577"/>
          <ac:spMkLst>
            <pc:docMk/>
            <pc:sldMk cId="386115416" sldId="602"/>
            <ac:spMk id="3" creationId="{83AC977E-0873-B8F0-DFE8-22EB58B97C5D}"/>
          </ac:spMkLst>
        </pc:spChg>
      </pc:sldChg>
      <pc:sldChg chg="addSp modSp new mod">
        <pc:chgData name="Steve Shellhammer" userId="0e71f22d-ee3e-49c0-82ff-dbc290af8082" providerId="ADAL" clId="{F520BEC8-AE19-4105-8353-B9CB856426EC}" dt="2024-06-21T18:23:53.682" v="4163" actId="20577"/>
        <pc:sldMkLst>
          <pc:docMk/>
          <pc:sldMk cId="2782558786" sldId="603"/>
        </pc:sldMkLst>
        <pc:spChg chg="mod">
          <ac:chgData name="Steve Shellhammer" userId="0e71f22d-ee3e-49c0-82ff-dbc290af8082" providerId="ADAL" clId="{F520BEC8-AE19-4105-8353-B9CB856426EC}" dt="2024-06-21T18:12:17.864" v="3875" actId="14100"/>
          <ac:spMkLst>
            <pc:docMk/>
            <pc:sldMk cId="2782558786" sldId="603"/>
            <ac:spMk id="2" creationId="{462035AD-BF4E-E6C7-4713-AB6ED6CAC46C}"/>
          </ac:spMkLst>
        </pc:spChg>
        <pc:spChg chg="mod">
          <ac:chgData name="Steve Shellhammer" userId="0e71f22d-ee3e-49c0-82ff-dbc290af8082" providerId="ADAL" clId="{F520BEC8-AE19-4105-8353-B9CB856426EC}" dt="2024-06-21T18:18:36.212" v="3984" actId="1035"/>
          <ac:spMkLst>
            <pc:docMk/>
            <pc:sldMk cId="2782558786" sldId="603"/>
            <ac:spMk id="3" creationId="{D2D87713-BF7B-40DF-0C3B-705633582433}"/>
          </ac:spMkLst>
        </pc:spChg>
        <pc:graphicFrameChg chg="add mod modGraphic">
          <ac:chgData name="Steve Shellhammer" userId="0e71f22d-ee3e-49c0-82ff-dbc290af8082" providerId="ADAL" clId="{F520BEC8-AE19-4105-8353-B9CB856426EC}" dt="2024-06-21T18:23:53.682" v="4163" actId="20577"/>
          <ac:graphicFrameMkLst>
            <pc:docMk/>
            <pc:sldMk cId="2782558786" sldId="603"/>
            <ac:graphicFrameMk id="7" creationId="{6DC6B634-9D59-630D-2A3C-E7278D7D69A4}"/>
          </ac:graphicFrameMkLst>
        </pc:graphicFrameChg>
      </pc:sldChg>
      <pc:sldChg chg="addSp delSp modSp new mod">
        <pc:chgData name="Steve Shellhammer" userId="0e71f22d-ee3e-49c0-82ff-dbc290af8082" providerId="ADAL" clId="{F520BEC8-AE19-4105-8353-B9CB856426EC}" dt="2024-07-01T23:06:47.036" v="5595" actId="478"/>
        <pc:sldMkLst>
          <pc:docMk/>
          <pc:sldMk cId="793655961" sldId="604"/>
        </pc:sldMkLst>
        <pc:spChg chg="mod">
          <ac:chgData name="Steve Shellhammer" userId="0e71f22d-ee3e-49c0-82ff-dbc290af8082" providerId="ADAL" clId="{F520BEC8-AE19-4105-8353-B9CB856426EC}" dt="2024-06-21T18:25:36.503" v="4179" actId="20577"/>
          <ac:spMkLst>
            <pc:docMk/>
            <pc:sldMk cId="793655961" sldId="604"/>
            <ac:spMk id="2" creationId="{0880B5BC-521D-09E4-ED60-FCB06F3F7872}"/>
          </ac:spMkLst>
        </pc:spChg>
        <pc:spChg chg="mod">
          <ac:chgData name="Steve Shellhammer" userId="0e71f22d-ee3e-49c0-82ff-dbc290af8082" providerId="ADAL" clId="{F520BEC8-AE19-4105-8353-B9CB856426EC}" dt="2024-07-01T23:06:41.240" v="5594" actId="6549"/>
          <ac:spMkLst>
            <pc:docMk/>
            <pc:sldMk cId="793655961" sldId="604"/>
            <ac:spMk id="3" creationId="{58B4204E-D878-BB30-DB72-0B59FB404780}"/>
          </ac:spMkLst>
        </pc:spChg>
        <pc:spChg chg="add del mod">
          <ac:chgData name="Steve Shellhammer" userId="0e71f22d-ee3e-49c0-82ff-dbc290af8082" providerId="ADAL" clId="{F520BEC8-AE19-4105-8353-B9CB856426EC}" dt="2024-07-01T23:06:47.036" v="5595" actId="478"/>
          <ac:spMkLst>
            <pc:docMk/>
            <pc:sldMk cId="793655961" sldId="604"/>
            <ac:spMk id="7" creationId="{9BBE38C1-104A-2D40-8898-519AD6D840CF}"/>
          </ac:spMkLst>
        </pc:spChg>
      </pc:sldChg>
      <pc:sldChg chg="modSp new mod">
        <pc:chgData name="Steve Shellhammer" userId="0e71f22d-ee3e-49c0-82ff-dbc290af8082" providerId="ADAL" clId="{F520BEC8-AE19-4105-8353-B9CB856426EC}" dt="2024-06-28T00:08:20.895" v="5528" actId="20577"/>
        <pc:sldMkLst>
          <pc:docMk/>
          <pc:sldMk cId="36714341" sldId="605"/>
        </pc:sldMkLst>
        <pc:spChg chg="mod">
          <ac:chgData name="Steve Shellhammer" userId="0e71f22d-ee3e-49c0-82ff-dbc290af8082" providerId="ADAL" clId="{F520BEC8-AE19-4105-8353-B9CB856426EC}" dt="2024-06-28T00:02:02.772" v="4854" actId="20577"/>
          <ac:spMkLst>
            <pc:docMk/>
            <pc:sldMk cId="36714341" sldId="605"/>
            <ac:spMk id="2" creationId="{F457207F-1D79-8454-2A7E-C2B575EF1CF3}"/>
          </ac:spMkLst>
        </pc:spChg>
        <pc:spChg chg="mod">
          <ac:chgData name="Steve Shellhammer" userId="0e71f22d-ee3e-49c0-82ff-dbc290af8082" providerId="ADAL" clId="{F520BEC8-AE19-4105-8353-B9CB856426EC}" dt="2024-06-28T00:08:20.895" v="5528" actId="20577"/>
          <ac:spMkLst>
            <pc:docMk/>
            <pc:sldMk cId="36714341" sldId="605"/>
            <ac:spMk id="3" creationId="{E5C28F02-9770-3CFF-6977-10D02B634EFD}"/>
          </ac:spMkLst>
        </pc:spChg>
      </pc:sldChg>
      <pc:sldChg chg="modSp new mod">
        <pc:chgData name="Steve Shellhammer" userId="0e71f22d-ee3e-49c0-82ff-dbc290af8082" providerId="ADAL" clId="{F520BEC8-AE19-4105-8353-B9CB856426EC}" dt="2024-07-01T23:09:13.883" v="5878" actId="20577"/>
        <pc:sldMkLst>
          <pc:docMk/>
          <pc:sldMk cId="3572002730" sldId="606"/>
        </pc:sldMkLst>
        <pc:spChg chg="mod">
          <ac:chgData name="Steve Shellhammer" userId="0e71f22d-ee3e-49c0-82ff-dbc290af8082" providerId="ADAL" clId="{F520BEC8-AE19-4105-8353-B9CB856426EC}" dt="2024-07-01T23:07:20.982" v="5609" actId="20577"/>
          <ac:spMkLst>
            <pc:docMk/>
            <pc:sldMk cId="3572002730" sldId="606"/>
            <ac:spMk id="2" creationId="{973C6DEC-32FF-66E8-6B6A-64502940C522}"/>
          </ac:spMkLst>
        </pc:spChg>
        <pc:spChg chg="mod">
          <ac:chgData name="Steve Shellhammer" userId="0e71f22d-ee3e-49c0-82ff-dbc290af8082" providerId="ADAL" clId="{F520BEC8-AE19-4105-8353-B9CB856426EC}" dt="2024-07-01T23:09:13.883" v="5878" actId="20577"/>
          <ac:spMkLst>
            <pc:docMk/>
            <pc:sldMk cId="3572002730" sldId="606"/>
            <ac:spMk id="3" creationId="{EACE4229-736B-3108-46B4-1944E9E822C8}"/>
          </ac:spMkLst>
        </pc:spChg>
      </pc:sldChg>
      <pc:sldMasterChg chg="modSldLayout">
        <pc:chgData name="Steve Shellhammer" userId="0e71f22d-ee3e-49c0-82ff-dbc290af8082" providerId="ADAL" clId="{F520BEC8-AE19-4105-8353-B9CB856426EC}" dt="2024-07-10T16:00:03.410" v="6142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520BEC8-AE19-4105-8353-B9CB856426EC}" dt="2024-07-10T16:00:03.410" v="6142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520BEC8-AE19-4105-8353-B9CB856426EC}" dt="2024-07-10T16:00:03.410" v="6142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1C2E8D91-A6F6-41F2-91CE-5122FAA46DA2}"/>
    <pc:docChg chg="undo custSel addSld delSld modSld modMainMaster">
      <pc:chgData name="Steve Shellhammer" userId="0e71f22d-ee3e-49c0-82ff-dbc290af8082" providerId="ADAL" clId="{1C2E8D91-A6F6-41F2-91CE-5122FAA46DA2}" dt="2025-01-12T19:19:30.876" v="1402" actId="404"/>
      <pc:docMkLst>
        <pc:docMk/>
      </pc:docMkLst>
      <pc:sldChg chg="modSp mod">
        <pc:chgData name="Steve Shellhammer" userId="0e71f22d-ee3e-49c0-82ff-dbc290af8082" providerId="ADAL" clId="{1C2E8D91-A6F6-41F2-91CE-5122FAA46DA2}" dt="2025-01-12T19:17:47.881" v="1321" actId="6549"/>
        <pc:sldMkLst>
          <pc:docMk/>
          <pc:sldMk cId="0" sldId="256"/>
        </pc:sldMkLst>
        <pc:spChg chg="mod">
          <ac:chgData name="Steve Shellhammer" userId="0e71f22d-ee3e-49c0-82ff-dbc290af8082" providerId="ADAL" clId="{1C2E8D91-A6F6-41F2-91CE-5122FAA46DA2}" dt="2025-01-02T23:34:14.798" v="1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C2E8D91-A6F6-41F2-91CE-5122FAA46DA2}" dt="2025-01-12T19:17:47.881" v="1321" actId="6549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1698326807" sldId="624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1462831651" sldId="625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2546294348" sldId="626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2427450657" sldId="627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3435654242" sldId="628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456884260" sldId="629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3384019841" sldId="630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2753591371" sldId="631"/>
        </pc:sldMkLst>
      </pc:sldChg>
      <pc:sldChg chg="del">
        <pc:chgData name="Steve Shellhammer" userId="0e71f22d-ee3e-49c0-82ff-dbc290af8082" providerId="ADAL" clId="{1C2E8D91-A6F6-41F2-91CE-5122FAA46DA2}" dt="2025-01-03T17:56:11.920" v="411" actId="47"/>
        <pc:sldMkLst>
          <pc:docMk/>
          <pc:sldMk cId="1857020960" sldId="632"/>
        </pc:sldMkLst>
      </pc:sldChg>
      <pc:sldChg chg="delSp modSp new del mod">
        <pc:chgData name="Steve Shellhammer" userId="0e71f22d-ee3e-49c0-82ff-dbc290af8082" providerId="ADAL" clId="{1C2E8D91-A6F6-41F2-91CE-5122FAA46DA2}" dt="2025-01-03T17:56:11.920" v="411" actId="47"/>
        <pc:sldMkLst>
          <pc:docMk/>
          <pc:sldMk cId="1698812059" sldId="633"/>
        </pc:sldMkLst>
        <pc:spChg chg="mod">
          <ac:chgData name="Steve Shellhammer" userId="0e71f22d-ee3e-49c0-82ff-dbc290af8082" providerId="ADAL" clId="{1C2E8D91-A6F6-41F2-91CE-5122FAA46DA2}" dt="2025-01-02T23:34:45.055" v="33" actId="1076"/>
          <ac:spMkLst>
            <pc:docMk/>
            <pc:sldMk cId="1698812059" sldId="633"/>
            <ac:spMk id="2" creationId="{CA050815-11C0-437E-6A28-AFE87DA4637C}"/>
          </ac:spMkLst>
        </pc:spChg>
        <pc:spChg chg="del">
          <ac:chgData name="Steve Shellhammer" userId="0e71f22d-ee3e-49c0-82ff-dbc290af8082" providerId="ADAL" clId="{1C2E8D91-A6F6-41F2-91CE-5122FAA46DA2}" dt="2025-01-02T23:34:41.112" v="32" actId="478"/>
          <ac:spMkLst>
            <pc:docMk/>
            <pc:sldMk cId="1698812059" sldId="633"/>
            <ac:spMk id="3" creationId="{42566BD6-57A4-1751-BA35-F18BAF200BB7}"/>
          </ac:spMkLst>
        </pc:spChg>
      </pc:sldChg>
      <pc:sldChg chg="modSp new mod">
        <pc:chgData name="Steve Shellhammer" userId="0e71f22d-ee3e-49c0-82ff-dbc290af8082" providerId="ADAL" clId="{1C2E8D91-A6F6-41F2-91CE-5122FAA46DA2}" dt="2025-01-03T19:18:04.580" v="1282" actId="20577"/>
        <pc:sldMkLst>
          <pc:docMk/>
          <pc:sldMk cId="4013849007" sldId="634"/>
        </pc:sldMkLst>
        <pc:spChg chg="mod">
          <ac:chgData name="Steve Shellhammer" userId="0e71f22d-ee3e-49c0-82ff-dbc290af8082" providerId="ADAL" clId="{1C2E8D91-A6F6-41F2-91CE-5122FAA46DA2}" dt="2025-01-03T00:08:24.761" v="79" actId="14100"/>
          <ac:spMkLst>
            <pc:docMk/>
            <pc:sldMk cId="4013849007" sldId="634"/>
            <ac:spMk id="2" creationId="{C1793FF7-FFE0-1655-B29F-3DAF60D0DD88}"/>
          </ac:spMkLst>
        </pc:spChg>
        <pc:spChg chg="mod">
          <ac:chgData name="Steve Shellhammer" userId="0e71f22d-ee3e-49c0-82ff-dbc290af8082" providerId="ADAL" clId="{1C2E8D91-A6F6-41F2-91CE-5122FAA46DA2}" dt="2025-01-03T19:18:04.580" v="1282" actId="20577"/>
          <ac:spMkLst>
            <pc:docMk/>
            <pc:sldMk cId="4013849007" sldId="634"/>
            <ac:spMk id="3" creationId="{3BBE5E68-4482-0935-1ED7-25946840CDE5}"/>
          </ac:spMkLst>
        </pc:spChg>
      </pc:sldChg>
      <pc:sldChg chg="modSp add mod">
        <pc:chgData name="Steve Shellhammer" userId="0e71f22d-ee3e-49c0-82ff-dbc290af8082" providerId="ADAL" clId="{1C2E8D91-A6F6-41F2-91CE-5122FAA46DA2}" dt="2025-01-03T00:10:01.232" v="95" actId="255"/>
        <pc:sldMkLst>
          <pc:docMk/>
          <pc:sldMk cId="3606286561" sldId="635"/>
        </pc:sldMkLst>
        <pc:spChg chg="mod">
          <ac:chgData name="Steve Shellhammer" userId="0e71f22d-ee3e-49c0-82ff-dbc290af8082" providerId="ADAL" clId="{1C2E8D91-A6F6-41F2-91CE-5122FAA46DA2}" dt="2025-01-03T00:10:01.232" v="95" actId="255"/>
          <ac:spMkLst>
            <pc:docMk/>
            <pc:sldMk cId="3606286561" sldId="635"/>
            <ac:spMk id="3" creationId="{F15FFAF4-AC3D-2C3C-CF5A-2F291662BDC6}"/>
          </ac:spMkLst>
        </pc:spChg>
      </pc:sldChg>
      <pc:sldChg chg="modSp new mod">
        <pc:chgData name="Steve Shellhammer" userId="0e71f22d-ee3e-49c0-82ff-dbc290af8082" providerId="ADAL" clId="{1C2E8D91-A6F6-41F2-91CE-5122FAA46DA2}" dt="2025-01-03T00:08:59.481" v="86" actId="20577"/>
        <pc:sldMkLst>
          <pc:docMk/>
          <pc:sldMk cId="1631464364" sldId="636"/>
        </pc:sldMkLst>
        <pc:spChg chg="mod">
          <ac:chgData name="Steve Shellhammer" userId="0e71f22d-ee3e-49c0-82ff-dbc290af8082" providerId="ADAL" clId="{1C2E8D91-A6F6-41F2-91CE-5122FAA46DA2}" dt="2025-01-03T00:08:35.137" v="81"/>
          <ac:spMkLst>
            <pc:docMk/>
            <pc:sldMk cId="1631464364" sldId="636"/>
            <ac:spMk id="2" creationId="{2521146B-10A7-15C4-25C6-A67A3395635D}"/>
          </ac:spMkLst>
        </pc:spChg>
        <pc:spChg chg="mod">
          <ac:chgData name="Steve Shellhammer" userId="0e71f22d-ee3e-49c0-82ff-dbc290af8082" providerId="ADAL" clId="{1C2E8D91-A6F6-41F2-91CE-5122FAA46DA2}" dt="2025-01-03T00:08:59.481" v="86" actId="20577"/>
          <ac:spMkLst>
            <pc:docMk/>
            <pc:sldMk cId="1631464364" sldId="636"/>
            <ac:spMk id="3" creationId="{5D0C3FD8-11A4-A428-446F-B2AA0821FFBB}"/>
          </ac:spMkLst>
        </pc:spChg>
      </pc:sldChg>
      <pc:sldChg chg="modSp new mod">
        <pc:chgData name="Steve Shellhammer" userId="0e71f22d-ee3e-49c0-82ff-dbc290af8082" providerId="ADAL" clId="{1C2E8D91-A6F6-41F2-91CE-5122FAA46DA2}" dt="2025-01-03T19:19:01.653" v="1291" actId="20577"/>
        <pc:sldMkLst>
          <pc:docMk/>
          <pc:sldMk cId="992177834" sldId="637"/>
        </pc:sldMkLst>
        <pc:spChg chg="mod">
          <ac:chgData name="Steve Shellhammer" userId="0e71f22d-ee3e-49c0-82ff-dbc290af8082" providerId="ADAL" clId="{1C2E8D91-A6F6-41F2-91CE-5122FAA46DA2}" dt="2025-01-03T17:52:28.939" v="394" actId="20577"/>
          <ac:spMkLst>
            <pc:docMk/>
            <pc:sldMk cId="992177834" sldId="637"/>
            <ac:spMk id="2" creationId="{F4E13B8A-1AFD-71D2-A45B-1714AE8BD1EC}"/>
          </ac:spMkLst>
        </pc:spChg>
        <pc:spChg chg="mod">
          <ac:chgData name="Steve Shellhammer" userId="0e71f22d-ee3e-49c0-82ff-dbc290af8082" providerId="ADAL" clId="{1C2E8D91-A6F6-41F2-91CE-5122FAA46DA2}" dt="2025-01-03T19:19:01.653" v="1291" actId="20577"/>
          <ac:spMkLst>
            <pc:docMk/>
            <pc:sldMk cId="992177834" sldId="637"/>
            <ac:spMk id="3" creationId="{A9189B31-FABD-D676-E466-4FE24C23976B}"/>
          </ac:spMkLst>
        </pc:spChg>
      </pc:sldChg>
      <pc:sldChg chg="modSp new mod">
        <pc:chgData name="Steve Shellhammer" userId="0e71f22d-ee3e-49c0-82ff-dbc290af8082" providerId="ADAL" clId="{1C2E8D91-A6F6-41F2-91CE-5122FAA46DA2}" dt="2025-01-03T18:18:17.540" v="717" actId="1037"/>
        <pc:sldMkLst>
          <pc:docMk/>
          <pc:sldMk cId="1578110694" sldId="638"/>
        </pc:sldMkLst>
        <pc:spChg chg="mod">
          <ac:chgData name="Steve Shellhammer" userId="0e71f22d-ee3e-49c0-82ff-dbc290af8082" providerId="ADAL" clId="{1C2E8D91-A6F6-41F2-91CE-5122FAA46DA2}" dt="2025-01-03T17:54:26.286" v="403" actId="403"/>
          <ac:spMkLst>
            <pc:docMk/>
            <pc:sldMk cId="1578110694" sldId="638"/>
            <ac:spMk id="2" creationId="{6EDE9BE8-B777-CC12-A165-ADDF2342F892}"/>
          </ac:spMkLst>
        </pc:spChg>
        <pc:spChg chg="mod">
          <ac:chgData name="Steve Shellhammer" userId="0e71f22d-ee3e-49c0-82ff-dbc290af8082" providerId="ADAL" clId="{1C2E8D91-A6F6-41F2-91CE-5122FAA46DA2}" dt="2025-01-03T18:18:17.540" v="717" actId="1037"/>
          <ac:spMkLst>
            <pc:docMk/>
            <pc:sldMk cId="1578110694" sldId="638"/>
            <ac:spMk id="3" creationId="{A6F6CC3D-EFBD-7C7F-4E07-E5CB632CAB99}"/>
          </ac:spMkLst>
        </pc:spChg>
      </pc:sldChg>
      <pc:sldChg chg="modSp new mod">
        <pc:chgData name="Steve Shellhammer" userId="0e71f22d-ee3e-49c0-82ff-dbc290af8082" providerId="ADAL" clId="{1C2E8D91-A6F6-41F2-91CE-5122FAA46DA2}" dt="2025-01-03T18:18:45.304" v="735" actId="20577"/>
        <pc:sldMkLst>
          <pc:docMk/>
          <pc:sldMk cId="894862674" sldId="639"/>
        </pc:sldMkLst>
        <pc:spChg chg="mod">
          <ac:chgData name="Steve Shellhammer" userId="0e71f22d-ee3e-49c0-82ff-dbc290af8082" providerId="ADAL" clId="{1C2E8D91-A6F6-41F2-91CE-5122FAA46DA2}" dt="2025-01-03T17:55:16.227" v="407" actId="404"/>
          <ac:spMkLst>
            <pc:docMk/>
            <pc:sldMk cId="894862674" sldId="639"/>
            <ac:spMk id="2" creationId="{48659B7D-54E9-538F-A90B-27B64B398D98}"/>
          </ac:spMkLst>
        </pc:spChg>
        <pc:spChg chg="mod">
          <ac:chgData name="Steve Shellhammer" userId="0e71f22d-ee3e-49c0-82ff-dbc290af8082" providerId="ADAL" clId="{1C2E8D91-A6F6-41F2-91CE-5122FAA46DA2}" dt="2025-01-03T18:18:45.304" v="735" actId="20577"/>
          <ac:spMkLst>
            <pc:docMk/>
            <pc:sldMk cId="894862674" sldId="639"/>
            <ac:spMk id="3" creationId="{2B70C0BD-13A6-7594-C09A-62C2F17FE63C}"/>
          </ac:spMkLst>
        </pc:spChg>
      </pc:sldChg>
      <pc:sldChg chg="addSp modSp new mod">
        <pc:chgData name="Steve Shellhammer" userId="0e71f22d-ee3e-49c0-82ff-dbc290af8082" providerId="ADAL" clId="{1C2E8D91-A6F6-41F2-91CE-5122FAA46DA2}" dt="2025-01-03T17:59:35.363" v="427" actId="1038"/>
        <pc:sldMkLst>
          <pc:docMk/>
          <pc:sldMk cId="1624919653" sldId="640"/>
        </pc:sldMkLst>
        <pc:spChg chg="mod">
          <ac:chgData name="Steve Shellhammer" userId="0e71f22d-ee3e-49c0-82ff-dbc290af8082" providerId="ADAL" clId="{1C2E8D91-A6F6-41F2-91CE-5122FAA46DA2}" dt="2025-01-03T17:57:28.637" v="414" actId="404"/>
          <ac:spMkLst>
            <pc:docMk/>
            <pc:sldMk cId="1624919653" sldId="640"/>
            <ac:spMk id="2" creationId="{FD5C823B-A1CF-5BE7-80AB-36D2A1CF19B6}"/>
          </ac:spMkLst>
        </pc:spChg>
        <pc:spChg chg="mod">
          <ac:chgData name="Steve Shellhammer" userId="0e71f22d-ee3e-49c0-82ff-dbc290af8082" providerId="ADAL" clId="{1C2E8D91-A6F6-41F2-91CE-5122FAA46DA2}" dt="2025-01-03T17:58:27.039" v="426" actId="255"/>
          <ac:spMkLst>
            <pc:docMk/>
            <pc:sldMk cId="1624919653" sldId="640"/>
            <ac:spMk id="3" creationId="{93DB71C3-1F31-F55A-40A6-8CF2AE5FC8C5}"/>
          </ac:spMkLst>
        </pc:spChg>
        <pc:picChg chg="add mod">
          <ac:chgData name="Steve Shellhammer" userId="0e71f22d-ee3e-49c0-82ff-dbc290af8082" providerId="ADAL" clId="{1C2E8D91-A6F6-41F2-91CE-5122FAA46DA2}" dt="2025-01-03T17:59:35.363" v="427" actId="1038"/>
          <ac:picMkLst>
            <pc:docMk/>
            <pc:sldMk cId="1624919653" sldId="640"/>
            <ac:picMk id="7" creationId="{EF66D0E3-0CA7-579D-18B7-1B94D566989F}"/>
          </ac:picMkLst>
        </pc:picChg>
      </pc:sldChg>
      <pc:sldChg chg="addSp modSp new mod">
        <pc:chgData name="Steve Shellhammer" userId="0e71f22d-ee3e-49c0-82ff-dbc290af8082" providerId="ADAL" clId="{1C2E8D91-A6F6-41F2-91CE-5122FAA46DA2}" dt="2025-01-03T18:01:14.287" v="440" actId="20577"/>
        <pc:sldMkLst>
          <pc:docMk/>
          <pc:sldMk cId="3255288430" sldId="641"/>
        </pc:sldMkLst>
        <pc:spChg chg="mod">
          <ac:chgData name="Steve Shellhammer" userId="0e71f22d-ee3e-49c0-82ff-dbc290af8082" providerId="ADAL" clId="{1C2E8D91-A6F6-41F2-91CE-5122FAA46DA2}" dt="2025-01-03T17:59:53.206" v="429"/>
          <ac:spMkLst>
            <pc:docMk/>
            <pc:sldMk cId="3255288430" sldId="641"/>
            <ac:spMk id="2" creationId="{A13A043D-7F4C-B060-6411-24D79A6C3437}"/>
          </ac:spMkLst>
        </pc:spChg>
        <pc:spChg chg="mod">
          <ac:chgData name="Steve Shellhammer" userId="0e71f22d-ee3e-49c0-82ff-dbc290af8082" providerId="ADAL" clId="{1C2E8D91-A6F6-41F2-91CE-5122FAA46DA2}" dt="2025-01-03T18:01:14.287" v="440" actId="20577"/>
          <ac:spMkLst>
            <pc:docMk/>
            <pc:sldMk cId="3255288430" sldId="641"/>
            <ac:spMk id="3" creationId="{7E1D4642-F8C5-902F-A0E8-1F450380714F}"/>
          </ac:spMkLst>
        </pc:spChg>
        <pc:picChg chg="add mod">
          <ac:chgData name="Steve Shellhammer" userId="0e71f22d-ee3e-49c0-82ff-dbc290af8082" providerId="ADAL" clId="{1C2E8D91-A6F6-41F2-91CE-5122FAA46DA2}" dt="2025-01-03T18:00:44.298" v="436" actId="1076"/>
          <ac:picMkLst>
            <pc:docMk/>
            <pc:sldMk cId="3255288430" sldId="641"/>
            <ac:picMk id="7" creationId="{8C5B2399-233D-62B5-BBCE-9A679006CFF8}"/>
          </ac:picMkLst>
        </pc:picChg>
      </pc:sldChg>
      <pc:sldChg chg="addSp modSp new mod">
        <pc:chgData name="Steve Shellhammer" userId="0e71f22d-ee3e-49c0-82ff-dbc290af8082" providerId="ADAL" clId="{1C2E8D91-A6F6-41F2-91CE-5122FAA46DA2}" dt="2025-01-03T18:20:04.347" v="749" actId="20577"/>
        <pc:sldMkLst>
          <pc:docMk/>
          <pc:sldMk cId="831515860" sldId="642"/>
        </pc:sldMkLst>
        <pc:spChg chg="mod">
          <ac:chgData name="Steve Shellhammer" userId="0e71f22d-ee3e-49c0-82ff-dbc290af8082" providerId="ADAL" clId="{1C2E8D91-A6F6-41F2-91CE-5122FAA46DA2}" dt="2025-01-03T18:01:32.615" v="442"/>
          <ac:spMkLst>
            <pc:docMk/>
            <pc:sldMk cId="831515860" sldId="642"/>
            <ac:spMk id="2" creationId="{1BC84822-39BE-C4CF-2622-F373E43CE583}"/>
          </ac:spMkLst>
        </pc:spChg>
        <pc:spChg chg="mod">
          <ac:chgData name="Steve Shellhammer" userId="0e71f22d-ee3e-49c0-82ff-dbc290af8082" providerId="ADAL" clId="{1C2E8D91-A6F6-41F2-91CE-5122FAA46DA2}" dt="2025-01-03T18:20:04.347" v="749" actId="20577"/>
          <ac:spMkLst>
            <pc:docMk/>
            <pc:sldMk cId="831515860" sldId="642"/>
            <ac:spMk id="3" creationId="{6BA3C001-A52D-68FE-C355-545EEB46C438}"/>
          </ac:spMkLst>
        </pc:spChg>
        <pc:picChg chg="add mod">
          <ac:chgData name="Steve Shellhammer" userId="0e71f22d-ee3e-49c0-82ff-dbc290af8082" providerId="ADAL" clId="{1C2E8D91-A6F6-41F2-91CE-5122FAA46DA2}" dt="2025-01-03T18:02:35.743" v="453" actId="1038"/>
          <ac:picMkLst>
            <pc:docMk/>
            <pc:sldMk cId="831515860" sldId="642"/>
            <ac:picMk id="7" creationId="{DC2A08F5-9A18-E190-5F1F-A24B167E7B05}"/>
          </ac:picMkLst>
        </pc:picChg>
      </pc:sldChg>
      <pc:sldChg chg="addSp modSp new mod">
        <pc:chgData name="Steve Shellhammer" userId="0e71f22d-ee3e-49c0-82ff-dbc290af8082" providerId="ADAL" clId="{1C2E8D91-A6F6-41F2-91CE-5122FAA46DA2}" dt="2025-01-03T19:19:36.016" v="1302" actId="20577"/>
        <pc:sldMkLst>
          <pc:docMk/>
          <pc:sldMk cId="62595888" sldId="643"/>
        </pc:sldMkLst>
        <pc:spChg chg="mod">
          <ac:chgData name="Steve Shellhammer" userId="0e71f22d-ee3e-49c0-82ff-dbc290af8082" providerId="ADAL" clId="{1C2E8D91-A6F6-41F2-91CE-5122FAA46DA2}" dt="2025-01-03T19:19:36.016" v="1302" actId="20577"/>
          <ac:spMkLst>
            <pc:docMk/>
            <pc:sldMk cId="62595888" sldId="643"/>
            <ac:spMk id="2" creationId="{60578C8A-1A55-942A-9114-3F0D6142AD5B}"/>
          </ac:spMkLst>
        </pc:spChg>
        <pc:spChg chg="mod">
          <ac:chgData name="Steve Shellhammer" userId="0e71f22d-ee3e-49c0-82ff-dbc290af8082" providerId="ADAL" clId="{1C2E8D91-A6F6-41F2-91CE-5122FAA46DA2}" dt="2025-01-03T18:20:29.477" v="752" actId="1037"/>
          <ac:spMkLst>
            <pc:docMk/>
            <pc:sldMk cId="62595888" sldId="643"/>
            <ac:spMk id="3" creationId="{395C4134-B8AD-4FDC-FE14-B0ADFF94737E}"/>
          </ac:spMkLst>
        </pc:spChg>
        <pc:picChg chg="add mod">
          <ac:chgData name="Steve Shellhammer" userId="0e71f22d-ee3e-49c0-82ff-dbc290af8082" providerId="ADAL" clId="{1C2E8D91-A6F6-41F2-91CE-5122FAA46DA2}" dt="2025-01-03T18:04:50.162" v="469" actId="1037"/>
          <ac:picMkLst>
            <pc:docMk/>
            <pc:sldMk cId="62595888" sldId="643"/>
            <ac:picMk id="7" creationId="{0D0E2160-1F72-111F-F824-219135AF542F}"/>
          </ac:picMkLst>
        </pc:picChg>
      </pc:sldChg>
      <pc:sldChg chg="addSp modSp new mod">
        <pc:chgData name="Steve Shellhammer" userId="0e71f22d-ee3e-49c0-82ff-dbc290af8082" providerId="ADAL" clId="{1C2E8D91-A6F6-41F2-91CE-5122FAA46DA2}" dt="2025-01-03T19:19:42.016" v="1308" actId="20577"/>
        <pc:sldMkLst>
          <pc:docMk/>
          <pc:sldMk cId="2886095469" sldId="644"/>
        </pc:sldMkLst>
        <pc:spChg chg="mod">
          <ac:chgData name="Steve Shellhammer" userId="0e71f22d-ee3e-49c0-82ff-dbc290af8082" providerId="ADAL" clId="{1C2E8D91-A6F6-41F2-91CE-5122FAA46DA2}" dt="2025-01-03T19:19:42.016" v="1308" actId="20577"/>
          <ac:spMkLst>
            <pc:docMk/>
            <pc:sldMk cId="2886095469" sldId="644"/>
            <ac:spMk id="2" creationId="{FF72FCF1-6855-261C-F0A2-51E28098E5D3}"/>
          </ac:spMkLst>
        </pc:spChg>
        <pc:spChg chg="mod">
          <ac:chgData name="Steve Shellhammer" userId="0e71f22d-ee3e-49c0-82ff-dbc290af8082" providerId="ADAL" clId="{1C2E8D91-A6F6-41F2-91CE-5122FAA46DA2}" dt="2025-01-03T18:06:26.128" v="484" actId="14100"/>
          <ac:spMkLst>
            <pc:docMk/>
            <pc:sldMk cId="2886095469" sldId="644"/>
            <ac:spMk id="3" creationId="{C873A996-8AFC-5DDF-61A3-9EBC876AD4A9}"/>
          </ac:spMkLst>
        </pc:spChg>
        <pc:picChg chg="add mod">
          <ac:chgData name="Steve Shellhammer" userId="0e71f22d-ee3e-49c0-82ff-dbc290af8082" providerId="ADAL" clId="{1C2E8D91-A6F6-41F2-91CE-5122FAA46DA2}" dt="2025-01-03T18:06:20.847" v="483" actId="1076"/>
          <ac:picMkLst>
            <pc:docMk/>
            <pc:sldMk cId="2886095469" sldId="644"/>
            <ac:picMk id="7" creationId="{594E6070-CCA0-2BE3-58DC-805705769BE3}"/>
          </ac:picMkLst>
        </pc:picChg>
      </pc:sldChg>
      <pc:sldChg chg="modSp new mod">
        <pc:chgData name="Steve Shellhammer" userId="0e71f22d-ee3e-49c0-82ff-dbc290af8082" providerId="ADAL" clId="{1C2E8D91-A6F6-41F2-91CE-5122FAA46DA2}" dt="2025-01-03T19:20:11.264" v="1309" actId="20577"/>
        <pc:sldMkLst>
          <pc:docMk/>
          <pc:sldMk cId="4146410871" sldId="645"/>
        </pc:sldMkLst>
        <pc:spChg chg="mod">
          <ac:chgData name="Steve Shellhammer" userId="0e71f22d-ee3e-49c0-82ff-dbc290af8082" providerId="ADAL" clId="{1C2E8D91-A6F6-41F2-91CE-5122FAA46DA2}" dt="2025-01-03T18:07:06.235" v="489" actId="14100"/>
          <ac:spMkLst>
            <pc:docMk/>
            <pc:sldMk cId="4146410871" sldId="645"/>
            <ac:spMk id="2" creationId="{C6F9A8FE-392F-BD24-6B67-DE637C52EDFC}"/>
          </ac:spMkLst>
        </pc:spChg>
        <pc:spChg chg="mod">
          <ac:chgData name="Steve Shellhammer" userId="0e71f22d-ee3e-49c0-82ff-dbc290af8082" providerId="ADAL" clId="{1C2E8D91-A6F6-41F2-91CE-5122FAA46DA2}" dt="2025-01-03T19:20:11.264" v="1309" actId="20577"/>
          <ac:spMkLst>
            <pc:docMk/>
            <pc:sldMk cId="4146410871" sldId="645"/>
            <ac:spMk id="3" creationId="{75DCF872-F5AF-BB48-EAB1-0BC5FEFDCD92}"/>
          </ac:spMkLst>
        </pc:spChg>
      </pc:sldChg>
      <pc:sldChg chg="modSp new mod">
        <pc:chgData name="Steve Shellhammer" userId="0e71f22d-ee3e-49c0-82ff-dbc290af8082" providerId="ADAL" clId="{1C2E8D91-A6F6-41F2-91CE-5122FAA46DA2}" dt="2025-01-03T18:23:33.848" v="812" actId="20577"/>
        <pc:sldMkLst>
          <pc:docMk/>
          <pc:sldMk cId="2415556959" sldId="646"/>
        </pc:sldMkLst>
        <pc:spChg chg="mod">
          <ac:chgData name="Steve Shellhammer" userId="0e71f22d-ee3e-49c0-82ff-dbc290af8082" providerId="ADAL" clId="{1C2E8D91-A6F6-41F2-91CE-5122FAA46DA2}" dt="2025-01-03T18:07:46.315" v="493" actId="404"/>
          <ac:spMkLst>
            <pc:docMk/>
            <pc:sldMk cId="2415556959" sldId="646"/>
            <ac:spMk id="2" creationId="{F34DEEAB-6752-5AC2-2B91-40C009575DCC}"/>
          </ac:spMkLst>
        </pc:spChg>
        <pc:spChg chg="mod">
          <ac:chgData name="Steve Shellhammer" userId="0e71f22d-ee3e-49c0-82ff-dbc290af8082" providerId="ADAL" clId="{1C2E8D91-A6F6-41F2-91CE-5122FAA46DA2}" dt="2025-01-03T18:23:33.848" v="812" actId="20577"/>
          <ac:spMkLst>
            <pc:docMk/>
            <pc:sldMk cId="2415556959" sldId="646"/>
            <ac:spMk id="3" creationId="{8FC0AC86-DC52-5FB8-0890-8851D5DAA64F}"/>
          </ac:spMkLst>
        </pc:spChg>
      </pc:sldChg>
      <pc:sldChg chg="addSp modSp new mod">
        <pc:chgData name="Steve Shellhammer" userId="0e71f22d-ee3e-49c0-82ff-dbc290af8082" providerId="ADAL" clId="{1C2E8D91-A6F6-41F2-91CE-5122FAA46DA2}" dt="2025-01-03T18:24:24.168" v="821" actId="20577"/>
        <pc:sldMkLst>
          <pc:docMk/>
          <pc:sldMk cId="2251468163" sldId="647"/>
        </pc:sldMkLst>
        <pc:spChg chg="mod">
          <ac:chgData name="Steve Shellhammer" userId="0e71f22d-ee3e-49c0-82ff-dbc290af8082" providerId="ADAL" clId="{1C2E8D91-A6F6-41F2-91CE-5122FAA46DA2}" dt="2025-01-03T18:10:09.187" v="517" actId="14100"/>
          <ac:spMkLst>
            <pc:docMk/>
            <pc:sldMk cId="2251468163" sldId="647"/>
            <ac:spMk id="2" creationId="{8778EF2E-E5C8-63E6-EF95-2D4C0B9A756B}"/>
          </ac:spMkLst>
        </pc:spChg>
        <pc:spChg chg="mod">
          <ac:chgData name="Steve Shellhammer" userId="0e71f22d-ee3e-49c0-82ff-dbc290af8082" providerId="ADAL" clId="{1C2E8D91-A6F6-41F2-91CE-5122FAA46DA2}" dt="2025-01-03T18:24:24.168" v="821" actId="20577"/>
          <ac:spMkLst>
            <pc:docMk/>
            <pc:sldMk cId="2251468163" sldId="647"/>
            <ac:spMk id="3" creationId="{C38D87E1-A88D-0CE3-9F72-55A88E1AF694}"/>
          </ac:spMkLst>
        </pc:spChg>
        <pc:picChg chg="add mod">
          <ac:chgData name="Steve Shellhammer" userId="0e71f22d-ee3e-49c0-82ff-dbc290af8082" providerId="ADAL" clId="{1C2E8D91-A6F6-41F2-91CE-5122FAA46DA2}" dt="2025-01-03T18:10:03.330" v="516" actId="1076"/>
          <ac:picMkLst>
            <pc:docMk/>
            <pc:sldMk cId="2251468163" sldId="647"/>
            <ac:picMk id="7" creationId="{86161D8D-E76E-5327-A715-5C41CBFD23B6}"/>
          </ac:picMkLst>
        </pc:picChg>
      </pc:sldChg>
      <pc:sldChg chg="modSp new mod">
        <pc:chgData name="Steve Shellhammer" userId="0e71f22d-ee3e-49c0-82ff-dbc290af8082" providerId="ADAL" clId="{1C2E8D91-A6F6-41F2-91CE-5122FAA46DA2}" dt="2025-01-03T18:12:08.066" v="541" actId="14100"/>
        <pc:sldMkLst>
          <pc:docMk/>
          <pc:sldMk cId="1581088768" sldId="648"/>
        </pc:sldMkLst>
        <pc:spChg chg="mod">
          <ac:chgData name="Steve Shellhammer" userId="0e71f22d-ee3e-49c0-82ff-dbc290af8082" providerId="ADAL" clId="{1C2E8D91-A6F6-41F2-91CE-5122FAA46DA2}" dt="2025-01-03T18:12:08.066" v="541" actId="14100"/>
          <ac:spMkLst>
            <pc:docMk/>
            <pc:sldMk cId="1581088768" sldId="648"/>
            <ac:spMk id="2" creationId="{11F84183-96A3-B12F-BFEC-7B7DF3F2E89B}"/>
          </ac:spMkLst>
        </pc:spChg>
        <pc:spChg chg="mod">
          <ac:chgData name="Steve Shellhammer" userId="0e71f22d-ee3e-49c0-82ff-dbc290af8082" providerId="ADAL" clId="{1C2E8D91-A6F6-41F2-91CE-5122FAA46DA2}" dt="2025-01-03T18:12:01.863" v="540" actId="14100"/>
          <ac:spMkLst>
            <pc:docMk/>
            <pc:sldMk cId="1581088768" sldId="648"/>
            <ac:spMk id="3" creationId="{6BC47F4E-2F5B-1FCE-434A-41D85EB47A91}"/>
          </ac:spMkLst>
        </pc:spChg>
      </pc:sldChg>
      <pc:sldChg chg="addSp modSp new mod">
        <pc:chgData name="Steve Shellhammer" userId="0e71f22d-ee3e-49c0-82ff-dbc290af8082" providerId="ADAL" clId="{1C2E8D91-A6F6-41F2-91CE-5122FAA46DA2}" dt="2025-01-03T18:13:54.462" v="576" actId="1037"/>
        <pc:sldMkLst>
          <pc:docMk/>
          <pc:sldMk cId="84412064" sldId="649"/>
        </pc:sldMkLst>
        <pc:spChg chg="mod">
          <ac:chgData name="Steve Shellhammer" userId="0e71f22d-ee3e-49c0-82ff-dbc290af8082" providerId="ADAL" clId="{1C2E8D91-A6F6-41F2-91CE-5122FAA46DA2}" dt="2025-01-03T18:12:32.480" v="547" actId="14100"/>
          <ac:spMkLst>
            <pc:docMk/>
            <pc:sldMk cId="84412064" sldId="649"/>
            <ac:spMk id="2" creationId="{3614F03A-FF20-5D85-23F1-7E39DEA457D2}"/>
          </ac:spMkLst>
        </pc:spChg>
        <pc:spChg chg="mod">
          <ac:chgData name="Steve Shellhammer" userId="0e71f22d-ee3e-49c0-82ff-dbc290af8082" providerId="ADAL" clId="{1C2E8D91-A6F6-41F2-91CE-5122FAA46DA2}" dt="2025-01-03T18:13:10.545" v="553" actId="1035"/>
          <ac:spMkLst>
            <pc:docMk/>
            <pc:sldMk cId="84412064" sldId="649"/>
            <ac:spMk id="3" creationId="{E2B373F0-30E3-6012-2AF4-5B9076933D19}"/>
          </ac:spMkLst>
        </pc:spChg>
        <pc:picChg chg="add mod">
          <ac:chgData name="Steve Shellhammer" userId="0e71f22d-ee3e-49c0-82ff-dbc290af8082" providerId="ADAL" clId="{1C2E8D91-A6F6-41F2-91CE-5122FAA46DA2}" dt="2025-01-03T18:13:54.462" v="576" actId="1037"/>
          <ac:picMkLst>
            <pc:docMk/>
            <pc:sldMk cId="84412064" sldId="649"/>
            <ac:picMk id="7" creationId="{7FEFC75A-FEB5-3EAE-C814-3D14F3F2A6D6}"/>
          </ac:picMkLst>
        </pc:picChg>
      </pc:sldChg>
      <pc:sldChg chg="modSp new mod">
        <pc:chgData name="Steve Shellhammer" userId="0e71f22d-ee3e-49c0-82ff-dbc290af8082" providerId="ADAL" clId="{1C2E8D91-A6F6-41F2-91CE-5122FAA46DA2}" dt="2025-01-03T18:14:46.173" v="585" actId="14100"/>
        <pc:sldMkLst>
          <pc:docMk/>
          <pc:sldMk cId="612221100" sldId="650"/>
        </pc:sldMkLst>
        <pc:spChg chg="mod">
          <ac:chgData name="Steve Shellhammer" userId="0e71f22d-ee3e-49c0-82ff-dbc290af8082" providerId="ADAL" clId="{1C2E8D91-A6F6-41F2-91CE-5122FAA46DA2}" dt="2025-01-03T18:14:12.725" v="578"/>
          <ac:spMkLst>
            <pc:docMk/>
            <pc:sldMk cId="612221100" sldId="650"/>
            <ac:spMk id="2" creationId="{72C5ACA4-F69C-FAE4-6A5C-80FD1FA93EA5}"/>
          </ac:spMkLst>
        </pc:spChg>
        <pc:spChg chg="mod">
          <ac:chgData name="Steve Shellhammer" userId="0e71f22d-ee3e-49c0-82ff-dbc290af8082" providerId="ADAL" clId="{1C2E8D91-A6F6-41F2-91CE-5122FAA46DA2}" dt="2025-01-03T18:14:46.173" v="585" actId="14100"/>
          <ac:spMkLst>
            <pc:docMk/>
            <pc:sldMk cId="612221100" sldId="650"/>
            <ac:spMk id="3" creationId="{B2BCAC56-654A-1B32-D2DD-07D53CF583C1}"/>
          </ac:spMkLst>
        </pc:spChg>
      </pc:sldChg>
      <pc:sldChg chg="modSp new mod">
        <pc:chgData name="Steve Shellhammer" userId="0e71f22d-ee3e-49c0-82ff-dbc290af8082" providerId="ADAL" clId="{1C2E8D91-A6F6-41F2-91CE-5122FAA46DA2}" dt="2025-01-12T19:19:30.876" v="1402" actId="404"/>
        <pc:sldMkLst>
          <pc:docMk/>
          <pc:sldMk cId="1284441577" sldId="651"/>
        </pc:sldMkLst>
        <pc:spChg chg="mod">
          <ac:chgData name="Steve Shellhammer" userId="0e71f22d-ee3e-49c0-82ff-dbc290af8082" providerId="ADAL" clId="{1C2E8D91-A6F6-41F2-91CE-5122FAA46DA2}" dt="2025-01-12T19:19:14.224" v="1399" actId="14100"/>
          <ac:spMkLst>
            <pc:docMk/>
            <pc:sldMk cId="1284441577" sldId="651"/>
            <ac:spMk id="2" creationId="{8C8AB376-753B-6D91-987D-9787D17C5551}"/>
          </ac:spMkLst>
        </pc:spChg>
        <pc:spChg chg="mod">
          <ac:chgData name="Steve Shellhammer" userId="0e71f22d-ee3e-49c0-82ff-dbc290af8082" providerId="ADAL" clId="{1C2E8D91-A6F6-41F2-91CE-5122FAA46DA2}" dt="2025-01-12T19:19:30.876" v="1402" actId="404"/>
          <ac:spMkLst>
            <pc:docMk/>
            <pc:sldMk cId="1284441577" sldId="651"/>
            <ac:spMk id="3" creationId="{EA6B68C3-2EDF-D861-E845-911881C892D8}"/>
          </ac:spMkLst>
        </pc:spChg>
      </pc:sldChg>
      <pc:sldChg chg="new del">
        <pc:chgData name="Steve Shellhammer" userId="0e71f22d-ee3e-49c0-82ff-dbc290af8082" providerId="ADAL" clId="{1C2E8D91-A6F6-41F2-91CE-5122FAA46DA2}" dt="2025-01-03T18:15:14.362" v="598" actId="47"/>
        <pc:sldMkLst>
          <pc:docMk/>
          <pc:sldMk cId="1008908941" sldId="652"/>
        </pc:sldMkLst>
      </pc:sldChg>
      <pc:sldMasterChg chg="modSldLayout">
        <pc:chgData name="Steve Shellhammer" userId="0e71f22d-ee3e-49c0-82ff-dbc290af8082" providerId="ADAL" clId="{1C2E8D91-A6F6-41F2-91CE-5122FAA46DA2}" dt="2025-01-06T15:19:27.627" v="1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1C2E8D91-A6F6-41F2-91CE-5122FAA46DA2}" dt="2025-01-06T15:19:27.627" v="131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1C2E8D91-A6F6-41F2-91CE-5122FAA46DA2}" dt="2025-01-06T15:19:27.627" v="131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3567A114-1E4A-4313-8A4D-7E56C7A27B67}"/>
    <pc:docChg chg="undo redo custSel addSld delSld modSld modMainMaster">
      <pc:chgData name="Steve Shellhammer" userId="0e71f22d-ee3e-49c0-82ff-dbc290af8082" providerId="ADAL" clId="{3567A114-1E4A-4313-8A4D-7E56C7A27B67}" dt="2023-12-13T01:02:15.700" v="3868" actId="14100"/>
      <pc:docMkLst>
        <pc:docMk/>
      </pc:docMkLst>
      <pc:sldChg chg="modSp mod">
        <pc:chgData name="Steve Shellhammer" userId="0e71f22d-ee3e-49c0-82ff-dbc290af8082" providerId="ADAL" clId="{3567A114-1E4A-4313-8A4D-7E56C7A27B67}" dt="2023-12-12T20:34:08.123" v="135" actId="20577"/>
        <pc:sldMkLst>
          <pc:docMk/>
          <pc:sldMk cId="0" sldId="256"/>
        </pc:sldMkLst>
        <pc:spChg chg="mod">
          <ac:chgData name="Steve Shellhammer" userId="0e71f22d-ee3e-49c0-82ff-dbc290af8082" providerId="ADAL" clId="{3567A114-1E4A-4313-8A4D-7E56C7A27B67}" dt="2023-12-12T20:30:28.409" v="8" actId="20577"/>
          <ac:spMkLst>
            <pc:docMk/>
            <pc:sldMk cId="0" sldId="256"/>
            <ac:spMk id="2" creationId="{7DDAD952-1B41-482B-A153-F47D4CB6A945}"/>
          </ac:spMkLst>
        </pc:spChg>
        <pc:spChg chg="mod">
          <ac:chgData name="Steve Shellhammer" userId="0e71f22d-ee3e-49c0-82ff-dbc290af8082" providerId="ADAL" clId="{3567A114-1E4A-4313-8A4D-7E56C7A27B67}" dt="2023-12-12T20:34:08.123" v="13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3567A114-1E4A-4313-8A4D-7E56C7A27B67}" dt="2023-12-12T20:30:42.703" v="18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3567A114-1E4A-4313-8A4D-7E56C7A27B67}" dt="2023-12-12T20:33:34.256" v="89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3567A114-1E4A-4313-8A4D-7E56C7A27B67}" dt="2023-12-12T20:40:21.520" v="692" actId="14100"/>
        <pc:sldMkLst>
          <pc:docMk/>
          <pc:sldMk cId="3395715029" sldId="551"/>
        </pc:sldMkLst>
        <pc:spChg chg="mod">
          <ac:chgData name="Steve Shellhammer" userId="0e71f22d-ee3e-49c0-82ff-dbc290af8082" providerId="ADAL" clId="{3567A114-1E4A-4313-8A4D-7E56C7A27B67}" dt="2023-12-12T20:34:50.860" v="151" actId="20577"/>
          <ac:spMkLst>
            <pc:docMk/>
            <pc:sldMk cId="3395715029" sldId="551"/>
            <ac:spMk id="2" creationId="{C938C4AB-C13B-2408-0FC6-6740FE26E241}"/>
          </ac:spMkLst>
        </pc:spChg>
        <pc:spChg chg="mod">
          <ac:chgData name="Steve Shellhammer" userId="0e71f22d-ee3e-49c0-82ff-dbc290af8082" providerId="ADAL" clId="{3567A114-1E4A-4313-8A4D-7E56C7A27B67}" dt="2023-12-12T20:40:21.520" v="692" actId="14100"/>
          <ac:spMkLst>
            <pc:docMk/>
            <pc:sldMk cId="3395715029" sldId="551"/>
            <ac:spMk id="3" creationId="{F56E1B75-0EB1-C23E-A656-120AA61F66FB}"/>
          </ac:spMkLst>
        </pc:spChg>
      </pc:sldChg>
      <pc:sldChg chg="modSp mod">
        <pc:chgData name="Steve Shellhammer" userId="0e71f22d-ee3e-49c0-82ff-dbc290af8082" providerId="ADAL" clId="{3567A114-1E4A-4313-8A4D-7E56C7A27B67}" dt="2023-12-13T01:02:15.700" v="3868" actId="14100"/>
        <pc:sldMkLst>
          <pc:docMk/>
          <pc:sldMk cId="2326612348" sldId="552"/>
        </pc:sldMkLst>
        <pc:spChg chg="mod">
          <ac:chgData name="Steve Shellhammer" userId="0e71f22d-ee3e-49c0-82ff-dbc290af8082" providerId="ADAL" clId="{3567A114-1E4A-4313-8A4D-7E56C7A27B67}" dt="2023-12-13T01:02:15.700" v="3868" actId="14100"/>
          <ac:spMkLst>
            <pc:docMk/>
            <pc:sldMk cId="2326612348" sldId="552"/>
            <ac:spMk id="3" creationId="{1A164C09-C4AA-BDC9-764F-6BD4B032D61F}"/>
          </ac:spMkLst>
        </pc:spChg>
      </pc:sldChg>
      <pc:sldChg chg="addSp modSp new mod">
        <pc:chgData name="Steve Shellhammer" userId="0e71f22d-ee3e-49c0-82ff-dbc290af8082" providerId="ADAL" clId="{3567A114-1E4A-4313-8A4D-7E56C7A27B67}" dt="2023-12-12T20:52:28.963" v="1436" actId="6549"/>
        <pc:sldMkLst>
          <pc:docMk/>
          <pc:sldMk cId="1604637952" sldId="553"/>
        </pc:sldMkLst>
        <pc:spChg chg="mod">
          <ac:chgData name="Steve Shellhammer" userId="0e71f22d-ee3e-49c0-82ff-dbc290af8082" providerId="ADAL" clId="{3567A114-1E4A-4313-8A4D-7E56C7A27B67}" dt="2023-12-12T20:40:49.185" v="715" actId="20577"/>
          <ac:spMkLst>
            <pc:docMk/>
            <pc:sldMk cId="1604637952" sldId="553"/>
            <ac:spMk id="2" creationId="{04FD7325-385E-C56F-4C33-942F168D663C}"/>
          </ac:spMkLst>
        </pc:spChg>
        <pc:spChg chg="mod">
          <ac:chgData name="Steve Shellhammer" userId="0e71f22d-ee3e-49c0-82ff-dbc290af8082" providerId="ADAL" clId="{3567A114-1E4A-4313-8A4D-7E56C7A27B67}" dt="2023-12-12T20:52:28.963" v="1436" actId="6549"/>
          <ac:spMkLst>
            <pc:docMk/>
            <pc:sldMk cId="1604637952" sldId="553"/>
            <ac:spMk id="3" creationId="{49028FFF-262D-5A86-F932-68788D64E48A}"/>
          </ac:spMkLst>
        </pc:spChg>
        <pc:spChg chg="mod">
          <ac:chgData name="Steve Shellhammer" userId="0e71f22d-ee3e-49c0-82ff-dbc290af8082" providerId="ADAL" clId="{3567A114-1E4A-4313-8A4D-7E56C7A27B67}" dt="2023-12-12T20:41:58.025" v="725"/>
          <ac:spMkLst>
            <pc:docMk/>
            <pc:sldMk cId="1604637952" sldId="553"/>
            <ac:spMk id="8" creationId="{2CAB5DE2-EC34-8F8B-787B-3D1ACC2D864F}"/>
          </ac:spMkLst>
        </pc:spChg>
        <pc:spChg chg="mod">
          <ac:chgData name="Steve Shellhammer" userId="0e71f22d-ee3e-49c0-82ff-dbc290af8082" providerId="ADAL" clId="{3567A114-1E4A-4313-8A4D-7E56C7A27B67}" dt="2023-12-12T20:41:58.025" v="725"/>
          <ac:spMkLst>
            <pc:docMk/>
            <pc:sldMk cId="1604637952" sldId="553"/>
            <ac:spMk id="9" creationId="{B11398FD-DB8F-2AE0-427F-CE08A9FBA0B4}"/>
          </ac:spMkLst>
        </pc:spChg>
        <pc:spChg chg="mod">
          <ac:chgData name="Steve Shellhammer" userId="0e71f22d-ee3e-49c0-82ff-dbc290af8082" providerId="ADAL" clId="{3567A114-1E4A-4313-8A4D-7E56C7A27B67}" dt="2023-12-12T20:42:03.743" v="729" actId="1076"/>
          <ac:spMkLst>
            <pc:docMk/>
            <pc:sldMk cId="1604637952" sldId="553"/>
            <ac:spMk id="12" creationId="{FDD68CF7-7FB8-25EE-8AD4-AA5622A094FD}"/>
          </ac:spMkLst>
        </pc:spChg>
        <pc:spChg chg="mod">
          <ac:chgData name="Steve Shellhammer" userId="0e71f22d-ee3e-49c0-82ff-dbc290af8082" providerId="ADAL" clId="{3567A114-1E4A-4313-8A4D-7E56C7A27B67}" dt="2023-12-12T20:41:58.025" v="725"/>
          <ac:spMkLst>
            <pc:docMk/>
            <pc:sldMk cId="1604637952" sldId="553"/>
            <ac:spMk id="13" creationId="{5A2A2F5D-D8F5-1999-8D6D-761428D049FB}"/>
          </ac:spMkLst>
        </pc:spChg>
        <pc:spChg chg="mod">
          <ac:chgData name="Steve Shellhammer" userId="0e71f22d-ee3e-49c0-82ff-dbc290af8082" providerId="ADAL" clId="{3567A114-1E4A-4313-8A4D-7E56C7A27B67}" dt="2023-12-12T20:41:58.025" v="725"/>
          <ac:spMkLst>
            <pc:docMk/>
            <pc:sldMk cId="1604637952" sldId="553"/>
            <ac:spMk id="14" creationId="{DF1B3AC6-4778-EC2B-F09D-DC9E2E909331}"/>
          </ac:spMkLst>
        </pc:spChg>
        <pc:grpChg chg="add mod">
          <ac:chgData name="Steve Shellhammer" userId="0e71f22d-ee3e-49c0-82ff-dbc290af8082" providerId="ADAL" clId="{3567A114-1E4A-4313-8A4D-7E56C7A27B67}" dt="2023-12-12T20:45:20.778" v="988" actId="1076"/>
          <ac:grpSpMkLst>
            <pc:docMk/>
            <pc:sldMk cId="1604637952" sldId="553"/>
            <ac:grpSpMk id="7" creationId="{BC24E939-5646-9A47-38C6-439C5F19B8AA}"/>
          </ac:grpSpMkLst>
        </pc:grpChg>
        <pc:cxnChg chg="mod">
          <ac:chgData name="Steve Shellhammer" userId="0e71f22d-ee3e-49c0-82ff-dbc290af8082" providerId="ADAL" clId="{3567A114-1E4A-4313-8A4D-7E56C7A27B67}" dt="2023-12-12T20:41:58.025" v="725"/>
          <ac:cxnSpMkLst>
            <pc:docMk/>
            <pc:sldMk cId="1604637952" sldId="553"/>
            <ac:cxnSpMk id="10" creationId="{52F6BE11-5413-1F0F-FEC0-6EF472EDCF27}"/>
          </ac:cxnSpMkLst>
        </pc:cxnChg>
        <pc:cxnChg chg="mod">
          <ac:chgData name="Steve Shellhammer" userId="0e71f22d-ee3e-49c0-82ff-dbc290af8082" providerId="ADAL" clId="{3567A114-1E4A-4313-8A4D-7E56C7A27B67}" dt="2023-12-12T20:41:58.025" v="725"/>
          <ac:cxnSpMkLst>
            <pc:docMk/>
            <pc:sldMk cId="1604637952" sldId="553"/>
            <ac:cxnSpMk id="11" creationId="{5D02C153-4FE1-3B36-536D-A15EFB81553A}"/>
          </ac:cxnSpMkLst>
        </pc:cxnChg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3670325964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3567A114-1E4A-4313-8A4D-7E56C7A27B67}" dt="2023-12-12T20:52:46.976" v="1437" actId="20577"/>
        <pc:sldMkLst>
          <pc:docMk/>
          <pc:sldMk cId="3457085430" sldId="554"/>
        </pc:sldMkLst>
        <pc:spChg chg="mod">
          <ac:chgData name="Steve Shellhammer" userId="0e71f22d-ee3e-49c0-82ff-dbc290af8082" providerId="ADAL" clId="{3567A114-1E4A-4313-8A4D-7E56C7A27B67}" dt="2023-12-12T20:52:21.708" v="1435" actId="14100"/>
          <ac:spMkLst>
            <pc:docMk/>
            <pc:sldMk cId="3457085430" sldId="554"/>
            <ac:spMk id="2" creationId="{6971AACD-C269-DA43-753E-FC3473077B1C}"/>
          </ac:spMkLst>
        </pc:spChg>
        <pc:spChg chg="mod">
          <ac:chgData name="Steve Shellhammer" userId="0e71f22d-ee3e-49c0-82ff-dbc290af8082" providerId="ADAL" clId="{3567A114-1E4A-4313-8A4D-7E56C7A27B67}" dt="2023-12-12T20:52:46.976" v="1437" actId="20577"/>
          <ac:spMkLst>
            <pc:docMk/>
            <pc:sldMk cId="3457085430" sldId="554"/>
            <ac:spMk id="3" creationId="{83987C40-0C83-723A-76B4-46D2FB89D180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8" creationId="{5A628420-CA51-97D8-A41A-28E38678B421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9" creationId="{17A6424D-3C09-B10F-DE82-F7A0A43A2D8D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12" creationId="{C73EE39A-FC1F-71C3-5361-F9F4FE59A804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13" creationId="{27A03D41-CBE1-F72E-842E-2FB3F42E40C9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14" creationId="{BBECA452-F015-D59D-344E-255411259BC4}"/>
          </ac:spMkLst>
        </pc:spChg>
        <pc:spChg chg="mod">
          <ac:chgData name="Steve Shellhammer" userId="0e71f22d-ee3e-49c0-82ff-dbc290af8082" providerId="ADAL" clId="{3567A114-1E4A-4313-8A4D-7E56C7A27B67}" dt="2023-12-12T20:46:54.429" v="1018"/>
          <ac:spMkLst>
            <pc:docMk/>
            <pc:sldMk cId="3457085430" sldId="554"/>
            <ac:spMk id="15" creationId="{BE8304FF-E8F8-1AE4-E76E-9F083C499259}"/>
          </ac:spMkLst>
        </pc:spChg>
        <pc:grpChg chg="add mod">
          <ac:chgData name="Steve Shellhammer" userId="0e71f22d-ee3e-49c0-82ff-dbc290af8082" providerId="ADAL" clId="{3567A114-1E4A-4313-8A4D-7E56C7A27B67}" dt="2023-12-12T20:47:24.531" v="1042" actId="1076"/>
          <ac:grpSpMkLst>
            <pc:docMk/>
            <pc:sldMk cId="3457085430" sldId="554"/>
            <ac:grpSpMk id="7" creationId="{AE00B440-AC4C-D324-5339-B180CF637744}"/>
          </ac:grpSpMkLst>
        </pc:grpChg>
        <pc:cxnChg chg="mod">
          <ac:chgData name="Steve Shellhammer" userId="0e71f22d-ee3e-49c0-82ff-dbc290af8082" providerId="ADAL" clId="{3567A114-1E4A-4313-8A4D-7E56C7A27B67}" dt="2023-12-12T20:46:54.429" v="1018"/>
          <ac:cxnSpMkLst>
            <pc:docMk/>
            <pc:sldMk cId="3457085430" sldId="554"/>
            <ac:cxnSpMk id="10" creationId="{1E980E0D-F59A-1B45-1A20-2868628AB9F9}"/>
          </ac:cxnSpMkLst>
        </pc:cxnChg>
        <pc:cxnChg chg="mod">
          <ac:chgData name="Steve Shellhammer" userId="0e71f22d-ee3e-49c0-82ff-dbc290af8082" providerId="ADAL" clId="{3567A114-1E4A-4313-8A4D-7E56C7A27B67}" dt="2023-12-12T20:46:54.429" v="1018"/>
          <ac:cxnSpMkLst>
            <pc:docMk/>
            <pc:sldMk cId="3457085430" sldId="554"/>
            <ac:cxnSpMk id="11" creationId="{CC6F9DB1-4E74-731B-9115-514667907F72}"/>
          </ac:cxnSpMkLst>
        </pc:cxnChg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483761716" sldId="555"/>
        </pc:sldMkLst>
      </pc:sldChg>
      <pc:sldChg chg="addSp modSp new mod">
        <pc:chgData name="Steve Shellhammer" userId="0e71f22d-ee3e-49c0-82ff-dbc290af8082" providerId="ADAL" clId="{3567A114-1E4A-4313-8A4D-7E56C7A27B67}" dt="2023-12-13T00:00:23.586" v="1490" actId="2711"/>
        <pc:sldMkLst>
          <pc:docMk/>
          <pc:sldMk cId="1453849157" sldId="555"/>
        </pc:sldMkLst>
        <pc:spChg chg="mod">
          <ac:chgData name="Steve Shellhammer" userId="0e71f22d-ee3e-49c0-82ff-dbc290af8082" providerId="ADAL" clId="{3567A114-1E4A-4313-8A4D-7E56C7A27B67}" dt="2023-12-13T00:00:07.339" v="1488" actId="404"/>
          <ac:spMkLst>
            <pc:docMk/>
            <pc:sldMk cId="1453849157" sldId="555"/>
            <ac:spMk id="2" creationId="{F8425B36-958C-C9DB-08AE-D5C6B7985536}"/>
          </ac:spMkLst>
        </pc:spChg>
        <pc:spChg chg="mod">
          <ac:chgData name="Steve Shellhammer" userId="0e71f22d-ee3e-49c0-82ff-dbc290af8082" providerId="ADAL" clId="{3567A114-1E4A-4313-8A4D-7E56C7A27B67}" dt="2023-12-12T23:59:25.047" v="1455" actId="1076"/>
          <ac:spMkLst>
            <pc:docMk/>
            <pc:sldMk cId="1453849157" sldId="555"/>
            <ac:spMk id="3" creationId="{2E41C481-4B57-2668-6C96-A666FDC0CD6D}"/>
          </ac:spMkLst>
        </pc:spChg>
        <pc:graphicFrameChg chg="add mod modGraphic">
          <ac:chgData name="Steve Shellhammer" userId="0e71f22d-ee3e-49c0-82ff-dbc290af8082" providerId="ADAL" clId="{3567A114-1E4A-4313-8A4D-7E56C7A27B67}" dt="2023-12-13T00:00:23.586" v="1490" actId="2711"/>
          <ac:graphicFrameMkLst>
            <pc:docMk/>
            <pc:sldMk cId="1453849157" sldId="555"/>
            <ac:graphicFrameMk id="7" creationId="{CA73D65E-6D5C-5E01-53F8-210684C5AF56}"/>
          </ac:graphicFrameMkLst>
        </pc:graphicFrameChg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1773911635" sldId="556"/>
        </pc:sldMkLst>
      </pc:sldChg>
      <pc:sldChg chg="addSp delSp modSp add mod">
        <pc:chgData name="Steve Shellhammer" userId="0e71f22d-ee3e-49c0-82ff-dbc290af8082" providerId="ADAL" clId="{3567A114-1E4A-4313-8A4D-7E56C7A27B67}" dt="2023-12-13T00:06:47.951" v="1650" actId="1076"/>
        <pc:sldMkLst>
          <pc:docMk/>
          <pc:sldMk cId="1812002114" sldId="556"/>
        </pc:sldMkLst>
        <pc:spChg chg="mod">
          <ac:chgData name="Steve Shellhammer" userId="0e71f22d-ee3e-49c0-82ff-dbc290af8082" providerId="ADAL" clId="{3567A114-1E4A-4313-8A4D-7E56C7A27B67}" dt="2023-12-13T00:01:31.812" v="1508" actId="20577"/>
          <ac:spMkLst>
            <pc:docMk/>
            <pc:sldMk cId="1812002114" sldId="556"/>
            <ac:spMk id="2" creationId="{F8425B36-958C-C9DB-08AE-D5C6B7985536}"/>
          </ac:spMkLst>
        </pc:spChg>
        <pc:spChg chg="mod">
          <ac:chgData name="Steve Shellhammer" userId="0e71f22d-ee3e-49c0-82ff-dbc290af8082" providerId="ADAL" clId="{3567A114-1E4A-4313-8A4D-7E56C7A27B67}" dt="2023-12-13T00:06:32.004" v="1647" actId="14100"/>
          <ac:spMkLst>
            <pc:docMk/>
            <pc:sldMk cId="1812002114" sldId="556"/>
            <ac:spMk id="3" creationId="{2E41C481-4B57-2668-6C96-A666FDC0CD6D}"/>
          </ac:spMkLst>
        </pc:spChg>
        <pc:graphicFrameChg chg="del">
          <ac:chgData name="Steve Shellhammer" userId="0e71f22d-ee3e-49c0-82ff-dbc290af8082" providerId="ADAL" clId="{3567A114-1E4A-4313-8A4D-7E56C7A27B67}" dt="2023-12-13T00:02:00.531" v="1509" actId="478"/>
          <ac:graphicFrameMkLst>
            <pc:docMk/>
            <pc:sldMk cId="1812002114" sldId="556"/>
            <ac:graphicFrameMk id="7" creationId="{CA73D65E-6D5C-5E01-53F8-210684C5AF56}"/>
          </ac:graphicFrameMkLst>
        </pc:graphicFrameChg>
        <pc:graphicFrameChg chg="add mod modGraphic">
          <ac:chgData name="Steve Shellhammer" userId="0e71f22d-ee3e-49c0-82ff-dbc290af8082" providerId="ADAL" clId="{3567A114-1E4A-4313-8A4D-7E56C7A27B67}" dt="2023-12-13T00:06:47.951" v="1650" actId="1076"/>
          <ac:graphicFrameMkLst>
            <pc:docMk/>
            <pc:sldMk cId="1812002114" sldId="556"/>
            <ac:graphicFrameMk id="8" creationId="{B8084ECD-4486-20C8-051B-BE92CA5E614B}"/>
          </ac:graphicFrameMkLst>
        </pc:graphicFrameChg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540504664" sldId="557"/>
        </pc:sldMkLst>
      </pc:sldChg>
      <pc:sldChg chg="addSp delSp modSp new mod">
        <pc:chgData name="Steve Shellhammer" userId="0e71f22d-ee3e-49c0-82ff-dbc290af8082" providerId="ADAL" clId="{3567A114-1E4A-4313-8A4D-7E56C7A27B67}" dt="2023-12-13T00:25:51.562" v="2490" actId="1038"/>
        <pc:sldMkLst>
          <pc:docMk/>
          <pc:sldMk cId="1225879143" sldId="557"/>
        </pc:sldMkLst>
        <pc:spChg chg="mod">
          <ac:chgData name="Steve Shellhammer" userId="0e71f22d-ee3e-49c0-82ff-dbc290af8082" providerId="ADAL" clId="{3567A114-1E4A-4313-8A4D-7E56C7A27B67}" dt="2023-12-13T00:18:59.726" v="1838" actId="14100"/>
          <ac:spMkLst>
            <pc:docMk/>
            <pc:sldMk cId="1225879143" sldId="557"/>
            <ac:spMk id="2" creationId="{5C3C27D1-C20E-5962-8C87-06C7FB920A02}"/>
          </ac:spMkLst>
        </pc:spChg>
        <pc:spChg chg="mod">
          <ac:chgData name="Steve Shellhammer" userId="0e71f22d-ee3e-49c0-82ff-dbc290af8082" providerId="ADAL" clId="{3567A114-1E4A-4313-8A4D-7E56C7A27B67}" dt="2023-12-13T00:22:04.140" v="2206" actId="255"/>
          <ac:spMkLst>
            <pc:docMk/>
            <pc:sldMk cId="1225879143" sldId="557"/>
            <ac:spMk id="3" creationId="{8A250C6B-E63D-5E08-D3DC-59B31E96B79B}"/>
          </ac:spMkLst>
        </pc:spChg>
        <pc:graphicFrameChg chg="add mod modGraphic">
          <ac:chgData name="Steve Shellhammer" userId="0e71f22d-ee3e-49c0-82ff-dbc290af8082" providerId="ADAL" clId="{3567A114-1E4A-4313-8A4D-7E56C7A27B67}" dt="2023-12-13T00:25:51.562" v="2490" actId="1038"/>
          <ac:graphicFrameMkLst>
            <pc:docMk/>
            <pc:sldMk cId="1225879143" sldId="557"/>
            <ac:graphicFrameMk id="7" creationId="{95E1F4D5-2658-418C-4C10-D734F6E9C6B6}"/>
          </ac:graphicFrameMkLst>
        </pc:graphicFrameChg>
        <pc:graphicFrameChg chg="add del mod modGraphic">
          <ac:chgData name="Steve Shellhammer" userId="0e71f22d-ee3e-49c0-82ff-dbc290af8082" providerId="ADAL" clId="{3567A114-1E4A-4313-8A4D-7E56C7A27B67}" dt="2023-12-13T00:18:39.736" v="1821" actId="478"/>
          <ac:graphicFrameMkLst>
            <pc:docMk/>
            <pc:sldMk cId="1225879143" sldId="557"/>
            <ac:graphicFrameMk id="8" creationId="{D2CD4861-1AD2-25D5-7DAB-69E0097EF2B9}"/>
          </ac:graphicFrameMkLst>
        </pc:graphicFrameChg>
      </pc:sldChg>
      <pc:sldChg chg="delSp modSp add mod">
        <pc:chgData name="Steve Shellhammer" userId="0e71f22d-ee3e-49c0-82ff-dbc290af8082" providerId="ADAL" clId="{3567A114-1E4A-4313-8A4D-7E56C7A27B67}" dt="2023-12-13T00:44:52.258" v="3266" actId="14100"/>
        <pc:sldMkLst>
          <pc:docMk/>
          <pc:sldMk cId="4256139869" sldId="558"/>
        </pc:sldMkLst>
        <pc:spChg chg="mod">
          <ac:chgData name="Steve Shellhammer" userId="0e71f22d-ee3e-49c0-82ff-dbc290af8082" providerId="ADAL" clId="{3567A114-1E4A-4313-8A4D-7E56C7A27B67}" dt="2023-12-13T00:20:59.466" v="2104" actId="14100"/>
          <ac:spMkLst>
            <pc:docMk/>
            <pc:sldMk cId="4256139869" sldId="558"/>
            <ac:spMk id="2" creationId="{5C3C27D1-C20E-5962-8C87-06C7FB920A02}"/>
          </ac:spMkLst>
        </pc:spChg>
        <pc:spChg chg="mod">
          <ac:chgData name="Steve Shellhammer" userId="0e71f22d-ee3e-49c0-82ff-dbc290af8082" providerId="ADAL" clId="{3567A114-1E4A-4313-8A4D-7E56C7A27B67}" dt="2023-12-13T00:44:52.258" v="3266" actId="14100"/>
          <ac:spMkLst>
            <pc:docMk/>
            <pc:sldMk cId="4256139869" sldId="558"/>
            <ac:spMk id="3" creationId="{8A250C6B-E63D-5E08-D3DC-59B31E96B79B}"/>
          </ac:spMkLst>
        </pc:spChg>
        <pc:graphicFrameChg chg="del">
          <ac:chgData name="Steve Shellhammer" userId="0e71f22d-ee3e-49c0-82ff-dbc290af8082" providerId="ADAL" clId="{3567A114-1E4A-4313-8A4D-7E56C7A27B67}" dt="2023-12-13T00:18:36.315" v="1820" actId="478"/>
          <ac:graphicFrameMkLst>
            <pc:docMk/>
            <pc:sldMk cId="4256139869" sldId="558"/>
            <ac:graphicFrameMk id="7" creationId="{95E1F4D5-2658-418C-4C10-D734F6E9C6B6}"/>
          </ac:graphicFrameMkLst>
        </pc:graphicFrameChg>
        <pc:graphicFrameChg chg="mod modGraphic">
          <ac:chgData name="Steve Shellhammer" userId="0e71f22d-ee3e-49c0-82ff-dbc290af8082" providerId="ADAL" clId="{3567A114-1E4A-4313-8A4D-7E56C7A27B67}" dt="2023-12-13T00:25:41.521" v="2487" actId="1038"/>
          <ac:graphicFrameMkLst>
            <pc:docMk/>
            <pc:sldMk cId="4256139869" sldId="558"/>
            <ac:graphicFrameMk id="8" creationId="{D2CD4861-1AD2-25D5-7DAB-69E0097EF2B9}"/>
          </ac:graphicFrameMkLst>
        </pc:graphicFrameChg>
      </pc:sldChg>
      <pc:sldChg chg="addSp modSp new mod">
        <pc:chgData name="Steve Shellhammer" userId="0e71f22d-ee3e-49c0-82ff-dbc290af8082" providerId="ADAL" clId="{3567A114-1E4A-4313-8A4D-7E56C7A27B67}" dt="2023-12-13T01:00:40.649" v="3861" actId="14100"/>
        <pc:sldMkLst>
          <pc:docMk/>
          <pc:sldMk cId="1550233356" sldId="559"/>
        </pc:sldMkLst>
        <pc:spChg chg="mod">
          <ac:chgData name="Steve Shellhammer" userId="0e71f22d-ee3e-49c0-82ff-dbc290af8082" providerId="ADAL" clId="{3567A114-1E4A-4313-8A4D-7E56C7A27B67}" dt="2023-12-13T01:00:40.649" v="3861" actId="14100"/>
          <ac:spMkLst>
            <pc:docMk/>
            <pc:sldMk cId="1550233356" sldId="559"/>
            <ac:spMk id="2" creationId="{A425B2ED-11CC-611F-9CC6-4FBDCFCD3D87}"/>
          </ac:spMkLst>
        </pc:spChg>
        <pc:spChg chg="mod">
          <ac:chgData name="Steve Shellhammer" userId="0e71f22d-ee3e-49c0-82ff-dbc290af8082" providerId="ADAL" clId="{3567A114-1E4A-4313-8A4D-7E56C7A27B67}" dt="2023-12-13T00:32:10.592" v="2704" actId="14100"/>
          <ac:spMkLst>
            <pc:docMk/>
            <pc:sldMk cId="1550233356" sldId="559"/>
            <ac:spMk id="3" creationId="{296F52A3-6000-37D1-E79F-A43F7D9F8976}"/>
          </ac:spMkLst>
        </pc:spChg>
        <pc:graphicFrameChg chg="add mod modGraphic">
          <ac:chgData name="Steve Shellhammer" userId="0e71f22d-ee3e-49c0-82ff-dbc290af8082" providerId="ADAL" clId="{3567A114-1E4A-4313-8A4D-7E56C7A27B67}" dt="2023-12-13T00:32:46.565" v="2710" actId="14100"/>
          <ac:graphicFrameMkLst>
            <pc:docMk/>
            <pc:sldMk cId="1550233356" sldId="559"/>
            <ac:graphicFrameMk id="7" creationId="{3883552F-5C5E-8E71-B167-46AEF562FE64}"/>
          </ac:graphicFrameMkLst>
        </pc:graphicFrameChg>
      </pc:sldChg>
      <pc:sldChg chg="addSp modSp new mod">
        <pc:chgData name="Steve Shellhammer" userId="0e71f22d-ee3e-49c0-82ff-dbc290af8082" providerId="ADAL" clId="{3567A114-1E4A-4313-8A4D-7E56C7A27B67}" dt="2023-12-13T00:46:06.614" v="3352" actId="1076"/>
        <pc:sldMkLst>
          <pc:docMk/>
          <pc:sldMk cId="3031651474" sldId="560"/>
        </pc:sldMkLst>
        <pc:spChg chg="mod">
          <ac:chgData name="Steve Shellhammer" userId="0e71f22d-ee3e-49c0-82ff-dbc290af8082" providerId="ADAL" clId="{3567A114-1E4A-4313-8A4D-7E56C7A27B67}" dt="2023-12-13T00:33:45.648" v="2713" actId="20577"/>
          <ac:spMkLst>
            <pc:docMk/>
            <pc:sldMk cId="3031651474" sldId="560"/>
            <ac:spMk id="2" creationId="{C4100D96-FA50-9CF3-813C-2636188E0F21}"/>
          </ac:spMkLst>
        </pc:spChg>
        <pc:spChg chg="mod">
          <ac:chgData name="Steve Shellhammer" userId="0e71f22d-ee3e-49c0-82ff-dbc290af8082" providerId="ADAL" clId="{3567A114-1E4A-4313-8A4D-7E56C7A27B67}" dt="2023-12-13T00:40:57.052" v="3056" actId="255"/>
          <ac:spMkLst>
            <pc:docMk/>
            <pc:sldMk cId="3031651474" sldId="560"/>
            <ac:spMk id="3" creationId="{96A73979-A03F-2539-E657-C92ABB971603}"/>
          </ac:spMkLst>
        </pc:spChg>
        <pc:spChg chg="add mod">
          <ac:chgData name="Steve Shellhammer" userId="0e71f22d-ee3e-49c0-82ff-dbc290af8082" providerId="ADAL" clId="{3567A114-1E4A-4313-8A4D-7E56C7A27B67}" dt="2023-12-13T00:46:06.614" v="3352" actId="1076"/>
          <ac:spMkLst>
            <pc:docMk/>
            <pc:sldMk cId="3031651474" sldId="560"/>
            <ac:spMk id="8" creationId="{751875AF-E889-F994-25BF-6F831B09C048}"/>
          </ac:spMkLst>
        </pc:spChg>
        <pc:graphicFrameChg chg="add mod modGraphic">
          <ac:chgData name="Steve Shellhammer" userId="0e71f22d-ee3e-49c0-82ff-dbc290af8082" providerId="ADAL" clId="{3567A114-1E4A-4313-8A4D-7E56C7A27B67}" dt="2023-12-13T00:39:32.939" v="2955" actId="20577"/>
          <ac:graphicFrameMkLst>
            <pc:docMk/>
            <pc:sldMk cId="3031651474" sldId="560"/>
            <ac:graphicFrameMk id="7" creationId="{D03CFF71-977C-7205-A159-BF406B177ADC}"/>
          </ac:graphicFrameMkLst>
        </pc:graphicFrameChg>
      </pc:sldChg>
      <pc:sldChg chg="modSp new mod">
        <pc:chgData name="Steve Shellhammer" userId="0e71f22d-ee3e-49c0-82ff-dbc290af8082" providerId="ADAL" clId="{3567A114-1E4A-4313-8A4D-7E56C7A27B67}" dt="2023-12-13T01:01:48.696" v="3867" actId="20577"/>
        <pc:sldMkLst>
          <pc:docMk/>
          <pc:sldMk cId="3574499274" sldId="561"/>
        </pc:sldMkLst>
        <pc:spChg chg="mod">
          <ac:chgData name="Steve Shellhammer" userId="0e71f22d-ee3e-49c0-82ff-dbc290af8082" providerId="ADAL" clId="{3567A114-1E4A-4313-8A4D-7E56C7A27B67}" dt="2023-12-13T00:43:19.510" v="3250" actId="404"/>
          <ac:spMkLst>
            <pc:docMk/>
            <pc:sldMk cId="3574499274" sldId="561"/>
            <ac:spMk id="2" creationId="{721BA0BE-17EF-8922-E318-24BBC2D1CA12}"/>
          </ac:spMkLst>
        </pc:spChg>
        <pc:spChg chg="mod">
          <ac:chgData name="Steve Shellhammer" userId="0e71f22d-ee3e-49c0-82ff-dbc290af8082" providerId="ADAL" clId="{3567A114-1E4A-4313-8A4D-7E56C7A27B67}" dt="2023-12-13T01:01:48.696" v="3867" actId="20577"/>
          <ac:spMkLst>
            <pc:docMk/>
            <pc:sldMk cId="3574499274" sldId="561"/>
            <ac:spMk id="3" creationId="{4E7F86FE-F31B-ECF3-06C5-D714DE5682ED}"/>
          </ac:spMkLst>
        </pc:spChg>
      </pc:sldChg>
      <pc:sldMasterChg chg="modSldLayout">
        <pc:chgData name="Steve Shellhammer" userId="0e71f22d-ee3e-49c0-82ff-dbc290af8082" providerId="ADAL" clId="{3567A114-1E4A-4313-8A4D-7E56C7A27B67}" dt="2023-12-12T20:34:24.315" v="13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3567A114-1E4A-4313-8A4D-7E56C7A27B67}" dt="2023-12-12T20:34:24.315" v="13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3567A114-1E4A-4313-8A4D-7E56C7A27B67}" dt="2023-12-12T20:34:24.315" v="13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2488D35-FE12-4302-A988-1C9330BE6A82}"/>
    <pc:docChg chg="custSel addSld delSld modSld modMainMaster">
      <pc:chgData name="Steve Shellhammer" userId="0e71f22d-ee3e-49c0-82ff-dbc290af8082" providerId="ADAL" clId="{A2488D35-FE12-4302-A988-1C9330BE6A82}" dt="2024-01-10T16:39:31.795" v="3331" actId="6549"/>
      <pc:docMkLst>
        <pc:docMk/>
      </pc:docMkLst>
      <pc:sldChg chg="modSp mod">
        <pc:chgData name="Steve Shellhammer" userId="0e71f22d-ee3e-49c0-82ff-dbc290af8082" providerId="ADAL" clId="{A2488D35-FE12-4302-A988-1C9330BE6A82}" dt="2024-01-10T16:39:31.795" v="3331" actId="6549"/>
        <pc:sldMkLst>
          <pc:docMk/>
          <pc:sldMk cId="0" sldId="256"/>
        </pc:sldMkLst>
        <pc:spChg chg="mod">
          <ac:chgData name="Steve Shellhammer" userId="0e71f22d-ee3e-49c0-82ff-dbc290af8082" providerId="ADAL" clId="{A2488D35-FE12-4302-A988-1C9330BE6A82}" dt="2024-01-03T16:42:43.376" v="29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2488D35-FE12-4302-A988-1C9330BE6A82}" dt="2024-01-10T16:39:31.795" v="3331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A2488D35-FE12-4302-A988-1C9330BE6A82}" dt="2024-01-03T17:38:30.836" v="3286" actId="14100"/>
        <pc:sldMkLst>
          <pc:docMk/>
          <pc:sldMk cId="3395715029" sldId="551"/>
        </pc:sldMkLst>
        <pc:spChg chg="mod">
          <ac:chgData name="Steve Shellhammer" userId="0e71f22d-ee3e-49c0-82ff-dbc290af8082" providerId="ADAL" clId="{A2488D35-FE12-4302-A988-1C9330BE6A82}" dt="2024-01-03T17:38:30.836" v="3286" actId="14100"/>
          <ac:spMkLst>
            <pc:docMk/>
            <pc:sldMk cId="3395715029" sldId="551"/>
            <ac:spMk id="2" creationId="{C938C4AB-C13B-2408-0FC6-6740FE26E241}"/>
          </ac:spMkLst>
        </pc:spChg>
        <pc:spChg chg="mod">
          <ac:chgData name="Steve Shellhammer" userId="0e71f22d-ee3e-49c0-82ff-dbc290af8082" providerId="ADAL" clId="{A2488D35-FE12-4302-A988-1C9330BE6A82}" dt="2024-01-03T17:18:07.023" v="2550" actId="20577"/>
          <ac:spMkLst>
            <pc:docMk/>
            <pc:sldMk cId="3395715029" sldId="551"/>
            <ac:spMk id="3" creationId="{F56E1B75-0EB1-C23E-A656-120AA61F66FB}"/>
          </ac:spMkLst>
        </pc:spChg>
      </pc:sldChg>
      <pc:sldChg chg="modSp mod">
        <pc:chgData name="Steve Shellhammer" userId="0e71f22d-ee3e-49c0-82ff-dbc290af8082" providerId="ADAL" clId="{A2488D35-FE12-4302-A988-1C9330BE6A82}" dt="2024-01-03T17:17:13.307" v="2545" actId="313"/>
        <pc:sldMkLst>
          <pc:docMk/>
          <pc:sldMk cId="2326612348" sldId="552"/>
        </pc:sldMkLst>
        <pc:spChg chg="mod">
          <ac:chgData name="Steve Shellhammer" userId="0e71f22d-ee3e-49c0-82ff-dbc290af8082" providerId="ADAL" clId="{A2488D35-FE12-4302-A988-1C9330BE6A82}" dt="2024-01-03T17:17:13.307" v="2545" actId="313"/>
          <ac:spMkLst>
            <pc:docMk/>
            <pc:sldMk cId="2326612348" sldId="552"/>
            <ac:spMk id="3" creationId="{1A164C09-C4AA-BDC9-764F-6BD4B032D61F}"/>
          </ac:spMkLst>
        </pc:sp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604637952" sldId="553"/>
        </pc:sldMkLst>
      </pc:sldChg>
      <pc:sldChg chg="modSp new mod">
        <pc:chgData name="Steve Shellhammer" userId="0e71f22d-ee3e-49c0-82ff-dbc290af8082" providerId="ADAL" clId="{A2488D35-FE12-4302-A988-1C9330BE6A82}" dt="2024-01-03T16:58:24.519" v="1300" actId="20577"/>
        <pc:sldMkLst>
          <pc:docMk/>
          <pc:sldMk cId="2630663359" sldId="553"/>
        </pc:sldMkLst>
        <pc:spChg chg="mod">
          <ac:chgData name="Steve Shellhammer" userId="0e71f22d-ee3e-49c0-82ff-dbc290af8082" providerId="ADAL" clId="{A2488D35-FE12-4302-A988-1C9330BE6A82}" dt="2024-01-03T16:53:41.801" v="878" actId="20577"/>
          <ac:spMkLst>
            <pc:docMk/>
            <pc:sldMk cId="2630663359" sldId="553"/>
            <ac:spMk id="2" creationId="{F5326FB8-9220-72FF-4E7A-52D3243D9F77}"/>
          </ac:spMkLst>
        </pc:spChg>
        <pc:spChg chg="mod">
          <ac:chgData name="Steve Shellhammer" userId="0e71f22d-ee3e-49c0-82ff-dbc290af8082" providerId="ADAL" clId="{A2488D35-FE12-4302-A988-1C9330BE6A82}" dt="2024-01-03T16:58:24.519" v="1300" actId="20577"/>
          <ac:spMkLst>
            <pc:docMk/>
            <pc:sldMk cId="2630663359" sldId="553"/>
            <ac:spMk id="3" creationId="{46D82083-FF82-6951-D9AF-9D51B04A1E1E}"/>
          </ac:spMkLst>
        </pc:spChg>
      </pc:sldChg>
      <pc:sldChg chg="modSp new mod">
        <pc:chgData name="Steve Shellhammer" userId="0e71f22d-ee3e-49c0-82ff-dbc290af8082" providerId="ADAL" clId="{A2488D35-FE12-4302-A988-1C9330BE6A82}" dt="2024-01-03T17:03:41.913" v="1645" actId="20577"/>
        <pc:sldMkLst>
          <pc:docMk/>
          <pc:sldMk cId="938295078" sldId="554"/>
        </pc:sldMkLst>
        <pc:spChg chg="mod">
          <ac:chgData name="Steve Shellhammer" userId="0e71f22d-ee3e-49c0-82ff-dbc290af8082" providerId="ADAL" clId="{A2488D35-FE12-4302-A988-1C9330BE6A82}" dt="2024-01-03T17:00:11.187" v="1315" actId="20577"/>
          <ac:spMkLst>
            <pc:docMk/>
            <pc:sldMk cId="938295078" sldId="554"/>
            <ac:spMk id="2" creationId="{92DA6CCC-11E0-4C4C-D3E3-CC656B9D55FA}"/>
          </ac:spMkLst>
        </pc:spChg>
        <pc:spChg chg="mod">
          <ac:chgData name="Steve Shellhammer" userId="0e71f22d-ee3e-49c0-82ff-dbc290af8082" providerId="ADAL" clId="{A2488D35-FE12-4302-A988-1C9330BE6A82}" dt="2024-01-03T17:03:41.913" v="1645" actId="20577"/>
          <ac:spMkLst>
            <pc:docMk/>
            <pc:sldMk cId="938295078" sldId="554"/>
            <ac:spMk id="3" creationId="{87C50D84-4B04-C876-B643-E07D4A812063}"/>
          </ac:spMkLst>
        </pc:sp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457085430" sldId="554"/>
        </pc:sldMkLst>
      </pc:sldChg>
      <pc:sldChg chg="modSp new mod">
        <pc:chgData name="Steve Shellhammer" userId="0e71f22d-ee3e-49c0-82ff-dbc290af8082" providerId="ADAL" clId="{A2488D35-FE12-4302-A988-1C9330BE6A82}" dt="2024-01-03T17:19:03.867" v="2552" actId="15"/>
        <pc:sldMkLst>
          <pc:docMk/>
          <pc:sldMk cId="1049664783" sldId="555"/>
        </pc:sldMkLst>
        <pc:spChg chg="mod">
          <ac:chgData name="Steve Shellhammer" userId="0e71f22d-ee3e-49c0-82ff-dbc290af8082" providerId="ADAL" clId="{A2488D35-FE12-4302-A988-1C9330BE6A82}" dt="2024-01-03T17:04:22.928" v="1669" actId="20577"/>
          <ac:spMkLst>
            <pc:docMk/>
            <pc:sldMk cId="1049664783" sldId="555"/>
            <ac:spMk id="2" creationId="{09A28094-2A83-0078-E9E6-9311E197E604}"/>
          </ac:spMkLst>
        </pc:spChg>
        <pc:spChg chg="mod">
          <ac:chgData name="Steve Shellhammer" userId="0e71f22d-ee3e-49c0-82ff-dbc290af8082" providerId="ADAL" clId="{A2488D35-FE12-4302-A988-1C9330BE6A82}" dt="2024-01-03T17:19:03.867" v="2552" actId="15"/>
          <ac:spMkLst>
            <pc:docMk/>
            <pc:sldMk cId="1049664783" sldId="555"/>
            <ac:spMk id="3" creationId="{0EBA6BBF-8F3B-E27C-5995-0418C1F7C85E}"/>
          </ac:spMkLst>
        </pc:sp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453849157" sldId="555"/>
        </pc:sldMkLst>
      </pc:sldChg>
      <pc:sldChg chg="modSp new mod">
        <pc:chgData name="Steve Shellhammer" userId="0e71f22d-ee3e-49c0-82ff-dbc290af8082" providerId="ADAL" clId="{A2488D35-FE12-4302-A988-1C9330BE6A82}" dt="2024-01-03T17:19:28.586" v="2556" actId="20577"/>
        <pc:sldMkLst>
          <pc:docMk/>
          <pc:sldMk cId="1723103911" sldId="556"/>
        </pc:sldMkLst>
        <pc:spChg chg="mod">
          <ac:chgData name="Steve Shellhammer" userId="0e71f22d-ee3e-49c0-82ff-dbc290af8082" providerId="ADAL" clId="{A2488D35-FE12-4302-A988-1C9330BE6A82}" dt="2024-01-03T17:11:15.472" v="2351" actId="20577"/>
          <ac:spMkLst>
            <pc:docMk/>
            <pc:sldMk cId="1723103911" sldId="556"/>
            <ac:spMk id="2" creationId="{31802437-8038-7DAC-9966-A9B3EFB1049A}"/>
          </ac:spMkLst>
        </pc:spChg>
        <pc:spChg chg="mod">
          <ac:chgData name="Steve Shellhammer" userId="0e71f22d-ee3e-49c0-82ff-dbc290af8082" providerId="ADAL" clId="{A2488D35-FE12-4302-A988-1C9330BE6A82}" dt="2024-01-03T17:19:28.586" v="2556" actId="20577"/>
          <ac:spMkLst>
            <pc:docMk/>
            <pc:sldMk cId="1723103911" sldId="556"/>
            <ac:spMk id="3" creationId="{770E587B-8A0D-03E2-90E8-FED575130193}"/>
          </ac:spMkLst>
        </pc:sp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225879143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22:05.770" v="2571" actId="14100"/>
        <pc:sldMkLst>
          <pc:docMk/>
          <pc:sldMk cId="2347523016" sldId="557"/>
        </pc:sldMkLst>
        <pc:spChg chg="mod">
          <ac:chgData name="Steve Shellhammer" userId="0e71f22d-ee3e-49c0-82ff-dbc290af8082" providerId="ADAL" clId="{A2488D35-FE12-4302-A988-1C9330BE6A82}" dt="2024-01-03T17:22:05.770" v="2571" actId="14100"/>
          <ac:spMkLst>
            <pc:docMk/>
            <pc:sldMk cId="2347523016" sldId="557"/>
            <ac:spMk id="2" creationId="{2C7D7236-6671-6FD8-1A11-B3642C8249B6}"/>
          </ac:spMkLst>
        </pc:spChg>
        <pc:spChg chg="del">
          <ac:chgData name="Steve Shellhammer" userId="0e71f22d-ee3e-49c0-82ff-dbc290af8082" providerId="ADAL" clId="{A2488D35-FE12-4302-A988-1C9330BE6A82}" dt="2024-01-03T17:21:41.620" v="2569" actId="478"/>
          <ac:spMkLst>
            <pc:docMk/>
            <pc:sldMk cId="2347523016" sldId="557"/>
            <ac:spMk id="3" creationId="{37153886-128C-923A-7EC0-0EE8A5DF6483}"/>
          </ac:spMkLst>
        </pc:spChg>
        <pc:graphicFrameChg chg="add mod">
          <ac:chgData name="Steve Shellhammer" userId="0e71f22d-ee3e-49c0-82ff-dbc290af8082" providerId="ADAL" clId="{A2488D35-FE12-4302-A988-1C9330BE6A82}" dt="2024-01-03T17:21:54.571" v="2570"/>
          <ac:graphicFrameMkLst>
            <pc:docMk/>
            <pc:sldMk cId="2347523016" sldId="557"/>
            <ac:graphicFrameMk id="7" creationId="{6B610DE0-3904-883D-BEAA-AE4AF8D666CB}"/>
          </ac:graphicFrameMkLst>
        </pc:graphicFrameChg>
      </pc:sldChg>
      <pc:sldChg chg="addSp delSp modSp new mod">
        <pc:chgData name="Steve Shellhammer" userId="0e71f22d-ee3e-49c0-82ff-dbc290af8082" providerId="ADAL" clId="{A2488D35-FE12-4302-A988-1C9330BE6A82}" dt="2024-01-03T17:32:08.904" v="2726" actId="404"/>
        <pc:sldMkLst>
          <pc:docMk/>
          <pc:sldMk cId="1587592730" sldId="558"/>
        </pc:sldMkLst>
        <pc:spChg chg="mod">
          <ac:chgData name="Steve Shellhammer" userId="0e71f22d-ee3e-49c0-82ff-dbc290af8082" providerId="ADAL" clId="{A2488D35-FE12-4302-A988-1C9330BE6A82}" dt="2024-01-03T17:32:08.904" v="2726" actId="404"/>
          <ac:spMkLst>
            <pc:docMk/>
            <pc:sldMk cId="1587592730" sldId="558"/>
            <ac:spMk id="2" creationId="{E6D7E438-B428-E929-EA05-84DCC4F56FF3}"/>
          </ac:spMkLst>
        </pc:spChg>
        <pc:spChg chg="mod">
          <ac:chgData name="Steve Shellhammer" userId="0e71f22d-ee3e-49c0-82ff-dbc290af8082" providerId="ADAL" clId="{A2488D35-FE12-4302-A988-1C9330BE6A82}" dt="2024-01-03T17:24:47.207" v="2600" actId="1076"/>
          <ac:spMkLst>
            <pc:docMk/>
            <pc:sldMk cId="1587592730" sldId="558"/>
            <ac:spMk id="3" creationId="{2D300107-4655-15F1-F167-5B750DF34523}"/>
          </ac:spMkLst>
        </pc:spChg>
        <pc:spChg chg="add del">
          <ac:chgData name="Steve Shellhammer" userId="0e71f22d-ee3e-49c0-82ff-dbc290af8082" providerId="ADAL" clId="{A2488D35-FE12-4302-A988-1C9330BE6A82}" dt="2024-01-03T17:23:17.940" v="2588" actId="478"/>
          <ac:spMkLst>
            <pc:docMk/>
            <pc:sldMk cId="1587592730" sldId="558"/>
            <ac:spMk id="8" creationId="{A8C95155-11BC-A23F-B443-A858AEB84D55}"/>
          </ac:spMkLst>
        </pc:spChg>
        <pc:graphicFrameChg chg="add mod">
          <ac:chgData name="Steve Shellhammer" userId="0e71f22d-ee3e-49c0-82ff-dbc290af8082" providerId="ADAL" clId="{A2488D35-FE12-4302-A988-1C9330BE6A82}" dt="2024-01-03T17:24:52.135" v="2601" actId="1036"/>
          <ac:graphicFrameMkLst>
            <pc:docMk/>
            <pc:sldMk cId="1587592730" sldId="558"/>
            <ac:graphicFrameMk id="9" creationId="{2FE88953-A1B0-11AC-D2B1-5F940E0FD465}"/>
          </ac:graphicFrameMkLst>
        </pc:graphicFrame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A2488D35-FE12-4302-A988-1C9330BE6A82}" dt="2024-01-03T17:31:18.534" v="2724" actId="14100"/>
        <pc:sldMkLst>
          <pc:docMk/>
          <pc:sldMk cId="1047456920" sldId="559"/>
        </pc:sldMkLst>
        <pc:spChg chg="mod">
          <ac:chgData name="Steve Shellhammer" userId="0e71f22d-ee3e-49c0-82ff-dbc290af8082" providerId="ADAL" clId="{A2488D35-FE12-4302-A988-1C9330BE6A82}" dt="2024-01-03T17:28:36.946" v="2643" actId="20577"/>
          <ac:spMkLst>
            <pc:docMk/>
            <pc:sldMk cId="1047456920" sldId="559"/>
            <ac:spMk id="2" creationId="{30D58338-2447-0FD1-A3BE-71175E018A8F}"/>
          </ac:spMkLst>
        </pc:spChg>
        <pc:spChg chg="mod">
          <ac:chgData name="Steve Shellhammer" userId="0e71f22d-ee3e-49c0-82ff-dbc290af8082" providerId="ADAL" clId="{A2488D35-FE12-4302-A988-1C9330BE6A82}" dt="2024-01-03T17:31:18.534" v="2724" actId="14100"/>
          <ac:spMkLst>
            <pc:docMk/>
            <pc:sldMk cId="1047456920" sldId="559"/>
            <ac:spMk id="3" creationId="{340F2039-1BD8-0CBE-B524-1B6829FCF8DC}"/>
          </ac:spMkLst>
        </pc:spChg>
        <pc:graphicFrameChg chg="add mod">
          <ac:chgData name="Steve Shellhammer" userId="0e71f22d-ee3e-49c0-82ff-dbc290af8082" providerId="ADAL" clId="{A2488D35-FE12-4302-A988-1C9330BE6A82}" dt="2024-01-03T17:31:13.443" v="2723" actId="1036"/>
          <ac:graphicFrameMkLst>
            <pc:docMk/>
            <pc:sldMk cId="1047456920" sldId="559"/>
            <ac:graphicFrameMk id="7" creationId="{9D294069-017D-9C5D-3DD8-23E1E020EBF5}"/>
          </ac:graphicFrameMkLst>
        </pc:graphicFrame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550233356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A2488D35-FE12-4302-A988-1C9330BE6A82}" dt="2024-01-10T16:37:34.586" v="3317" actId="20577"/>
        <pc:sldMkLst>
          <pc:docMk/>
          <pc:sldMk cId="3066311610" sldId="560"/>
        </pc:sldMkLst>
        <pc:spChg chg="mod">
          <ac:chgData name="Steve Shellhammer" userId="0e71f22d-ee3e-49c0-82ff-dbc290af8082" providerId="ADAL" clId="{A2488D35-FE12-4302-A988-1C9330BE6A82}" dt="2024-01-10T16:37:34.586" v="3317" actId="20577"/>
          <ac:spMkLst>
            <pc:docMk/>
            <pc:sldMk cId="3066311610" sldId="560"/>
            <ac:spMk id="2" creationId="{EEF48DDB-5575-2CD4-0388-E6F1FACF3A93}"/>
          </ac:spMkLst>
        </pc:spChg>
        <pc:spChg chg="mod">
          <ac:chgData name="Steve Shellhammer" userId="0e71f22d-ee3e-49c0-82ff-dbc290af8082" providerId="ADAL" clId="{A2488D35-FE12-4302-A988-1C9330BE6A82}" dt="2024-01-03T17:33:38.700" v="2873" actId="20577"/>
          <ac:spMkLst>
            <pc:docMk/>
            <pc:sldMk cId="3066311610" sldId="560"/>
            <ac:spMk id="3" creationId="{05238714-BB69-56C7-D924-FCCFB8516C9A}"/>
          </ac:spMkLst>
        </pc:spChg>
      </pc:sldChg>
      <pc:sldChg chg="modSp new mod">
        <pc:chgData name="Steve Shellhammer" userId="0e71f22d-ee3e-49c0-82ff-dbc290af8082" providerId="ADAL" clId="{A2488D35-FE12-4302-A988-1C9330BE6A82}" dt="2024-01-03T17:39:48.292" v="3301" actId="14100"/>
        <pc:sldMkLst>
          <pc:docMk/>
          <pc:sldMk cId="2842279863" sldId="561"/>
        </pc:sldMkLst>
        <pc:spChg chg="mod">
          <ac:chgData name="Steve Shellhammer" userId="0e71f22d-ee3e-49c0-82ff-dbc290af8082" providerId="ADAL" clId="{A2488D35-FE12-4302-A988-1C9330BE6A82}" dt="2024-01-03T17:33:48.256" v="2881" actId="20577"/>
          <ac:spMkLst>
            <pc:docMk/>
            <pc:sldMk cId="2842279863" sldId="561"/>
            <ac:spMk id="2" creationId="{83D97A66-E52E-E14B-BACB-A0B3B464646E}"/>
          </ac:spMkLst>
        </pc:spChg>
        <pc:spChg chg="mod">
          <ac:chgData name="Steve Shellhammer" userId="0e71f22d-ee3e-49c0-82ff-dbc290af8082" providerId="ADAL" clId="{A2488D35-FE12-4302-A988-1C9330BE6A82}" dt="2024-01-03T17:39:48.292" v="3301" actId="14100"/>
          <ac:spMkLst>
            <pc:docMk/>
            <pc:sldMk cId="2842279863" sldId="561"/>
            <ac:spMk id="3" creationId="{0124D27C-1567-9456-E270-142831EF1AA7}"/>
          </ac:spMkLst>
        </pc:spChg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574499274" sldId="561"/>
        </pc:sldMkLst>
      </pc:sldChg>
      <pc:sldMasterChg chg="modSldLayout">
        <pc:chgData name="Steve Shellhammer" userId="0e71f22d-ee3e-49c0-82ff-dbc290af8082" providerId="ADAL" clId="{A2488D35-FE12-4302-A988-1C9330BE6A82}" dt="2024-01-10T16:39:21.134" v="3325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2488D35-FE12-4302-A988-1C9330BE6A82}" dt="2024-01-10T16:39:21.134" v="3325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2488D35-FE12-4302-A988-1C9330BE6A82}" dt="2024-01-10T16:39:21.134" v="3325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45A3FF76-3816-4680-880A-C8354C4368AB}"/>
    <pc:docChg chg="undo custSel addSld delSld modSld modMainMaster">
      <pc:chgData name="Steve Shellhammer" userId="0e71f22d-ee3e-49c0-82ff-dbc290af8082" providerId="ADAL" clId="{45A3FF76-3816-4680-880A-C8354C4368AB}" dt="2023-03-20T23:09:30.819" v="7177" actId="20577"/>
      <pc:docMkLst>
        <pc:docMk/>
      </pc:docMkLst>
      <pc:sldChg chg="modSp mod">
        <pc:chgData name="Steve Shellhammer" userId="0e71f22d-ee3e-49c0-82ff-dbc290af8082" providerId="ADAL" clId="{45A3FF76-3816-4680-880A-C8354C4368AB}" dt="2023-03-20T15:42:09.508" v="3392" actId="13926"/>
        <pc:sldMkLst>
          <pc:docMk/>
          <pc:sldMk cId="0" sldId="256"/>
        </pc:sldMkLst>
        <pc:spChg chg="mod">
          <ac:chgData name="Steve Shellhammer" userId="0e71f22d-ee3e-49c0-82ff-dbc290af8082" providerId="ADAL" clId="{45A3FF76-3816-4680-880A-C8354C4368AB}" dt="2023-03-20T15:41:44.382" v="3387" actId="13926"/>
          <ac:spMkLst>
            <pc:docMk/>
            <pc:sldMk cId="0" sldId="256"/>
            <ac:spMk id="2" creationId="{7DDAD952-1B41-482B-A153-F47D4CB6A945}"/>
          </ac:spMkLst>
        </pc:spChg>
        <pc:spChg chg="mod">
          <ac:chgData name="Steve Shellhammer" userId="0e71f22d-ee3e-49c0-82ff-dbc290af8082" providerId="ADAL" clId="{45A3FF76-3816-4680-880A-C8354C4368AB}" dt="2023-03-13T16:06:40.014" v="4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45A3FF76-3816-4680-880A-C8354C4368AB}" dt="2023-03-20T15:42:09.508" v="3392" actId="13926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45A3FF76-3816-4680-880A-C8354C4368AB}" dt="2023-03-13T16:11:28.882" v="55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45A3FF76-3816-4680-880A-C8354C4368AB}" dt="2023-03-20T15:42:16.503" v="3393" actId="1076"/>
        <pc:sldMkLst>
          <pc:docMk/>
          <pc:sldMk cId="529197180" sldId="538"/>
        </pc:sldMkLst>
        <pc:spChg chg="mod">
          <ac:chgData name="Steve Shellhammer" userId="0e71f22d-ee3e-49c0-82ff-dbc290af8082" providerId="ADAL" clId="{45A3FF76-3816-4680-880A-C8354C4368AB}" dt="2023-03-13T17:58:48.100" v="927" actId="14100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45A3FF76-3816-4680-880A-C8354C4368AB}" dt="2023-03-20T15:42:16.503" v="3393" actId="1076"/>
          <ac:spMkLst>
            <pc:docMk/>
            <pc:sldMk cId="529197180" sldId="538"/>
            <ac:spMk id="3" creationId="{7278D672-8B76-F916-922D-22B8827E2245}"/>
          </ac:spMkLst>
        </pc:spChg>
      </pc:sldChg>
      <pc:sldChg chg="modSp new mod">
        <pc:chgData name="Steve Shellhammer" userId="0e71f22d-ee3e-49c0-82ff-dbc290af8082" providerId="ADAL" clId="{45A3FF76-3816-4680-880A-C8354C4368AB}" dt="2023-03-20T23:03:02.758" v="6719" actId="20577"/>
        <pc:sldMkLst>
          <pc:docMk/>
          <pc:sldMk cId="2856481569" sldId="539"/>
        </pc:sldMkLst>
        <pc:spChg chg="mod">
          <ac:chgData name="Steve Shellhammer" userId="0e71f22d-ee3e-49c0-82ff-dbc290af8082" providerId="ADAL" clId="{45A3FF76-3816-4680-880A-C8354C4368AB}" dt="2023-03-20T23:02:42.306" v="6714" actId="14100"/>
          <ac:spMkLst>
            <pc:docMk/>
            <pc:sldMk cId="2856481569" sldId="539"/>
            <ac:spMk id="2" creationId="{E481A092-8554-46D3-488F-9B48757BC318}"/>
          </ac:spMkLst>
        </pc:spChg>
        <pc:spChg chg="mod">
          <ac:chgData name="Steve Shellhammer" userId="0e71f22d-ee3e-49c0-82ff-dbc290af8082" providerId="ADAL" clId="{45A3FF76-3816-4680-880A-C8354C4368AB}" dt="2023-03-20T23:03:02.758" v="6719" actId="20577"/>
          <ac:spMkLst>
            <pc:docMk/>
            <pc:sldMk cId="2856481569" sldId="539"/>
            <ac:spMk id="3" creationId="{C188F4A6-6EA0-520E-2197-7D35B99A773D}"/>
          </ac:spMkLst>
        </pc:sp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39150511" sldId="539"/>
        </pc:sldMkLst>
      </pc:sldChg>
      <pc:sldChg chg="modSp new mod">
        <pc:chgData name="Steve Shellhammer" userId="0e71f22d-ee3e-49c0-82ff-dbc290af8082" providerId="ADAL" clId="{45A3FF76-3816-4680-880A-C8354C4368AB}" dt="2023-03-20T23:04:39.125" v="6834" actId="20577"/>
        <pc:sldMkLst>
          <pc:docMk/>
          <pc:sldMk cId="2321826473" sldId="540"/>
        </pc:sldMkLst>
        <pc:spChg chg="mod">
          <ac:chgData name="Steve Shellhammer" userId="0e71f22d-ee3e-49c0-82ff-dbc290af8082" providerId="ADAL" clId="{45A3FF76-3816-4680-880A-C8354C4368AB}" dt="2023-03-20T15:43:56.181" v="3659" actId="14100"/>
          <ac:spMkLst>
            <pc:docMk/>
            <pc:sldMk cId="2321826473" sldId="540"/>
            <ac:spMk id="2" creationId="{68B383DC-C434-8E6E-8BCD-AB0A39B39E0E}"/>
          </ac:spMkLst>
        </pc:spChg>
        <pc:spChg chg="mod">
          <ac:chgData name="Steve Shellhammer" userId="0e71f22d-ee3e-49c0-82ff-dbc290af8082" providerId="ADAL" clId="{45A3FF76-3816-4680-880A-C8354C4368AB}" dt="2023-03-20T23:04:39.125" v="6834" actId="20577"/>
          <ac:spMkLst>
            <pc:docMk/>
            <pc:sldMk cId="2321826473" sldId="540"/>
            <ac:spMk id="3" creationId="{C9618087-0477-D712-F030-FF07F5543826}"/>
          </ac:spMkLst>
        </pc:sp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270413454" sldId="540"/>
        </pc:sldMkLst>
      </pc:sldChg>
      <pc:sldChg chg="modSp new mod">
        <pc:chgData name="Steve Shellhammer" userId="0e71f22d-ee3e-49c0-82ff-dbc290af8082" providerId="ADAL" clId="{45A3FF76-3816-4680-880A-C8354C4368AB}" dt="2023-03-20T15:46:03.550" v="3861" actId="20577"/>
        <pc:sldMkLst>
          <pc:docMk/>
          <pc:sldMk cId="547413672" sldId="541"/>
        </pc:sldMkLst>
        <pc:spChg chg="mod">
          <ac:chgData name="Steve Shellhammer" userId="0e71f22d-ee3e-49c0-82ff-dbc290af8082" providerId="ADAL" clId="{45A3FF76-3816-4680-880A-C8354C4368AB}" dt="2023-03-17T18:44:57.340" v="2766" actId="20577"/>
          <ac:spMkLst>
            <pc:docMk/>
            <pc:sldMk cId="547413672" sldId="541"/>
            <ac:spMk id="2" creationId="{F8937240-53B7-6D9A-2B71-B67992A44016}"/>
          </ac:spMkLst>
        </pc:spChg>
        <pc:spChg chg="mod">
          <ac:chgData name="Steve Shellhammer" userId="0e71f22d-ee3e-49c0-82ff-dbc290af8082" providerId="ADAL" clId="{45A3FF76-3816-4680-880A-C8354C4368AB}" dt="2023-03-20T15:46:03.550" v="3861" actId="20577"/>
          <ac:spMkLst>
            <pc:docMk/>
            <pc:sldMk cId="547413672" sldId="541"/>
            <ac:spMk id="3" creationId="{2DDD8497-6651-10D3-A91E-A9FD4C8BC53E}"/>
          </ac:spMkLst>
        </pc:sp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54947169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81948088" sldId="542"/>
        </pc:sldMkLst>
      </pc:sldChg>
      <pc:sldChg chg="modSp add mod">
        <pc:chgData name="Steve Shellhammer" userId="0e71f22d-ee3e-49c0-82ff-dbc290af8082" providerId="ADAL" clId="{45A3FF76-3816-4680-880A-C8354C4368AB}" dt="2023-03-20T23:06:25.594" v="6896" actId="20577"/>
        <pc:sldMkLst>
          <pc:docMk/>
          <pc:sldMk cId="3322368629" sldId="542"/>
        </pc:sldMkLst>
        <pc:spChg chg="mod">
          <ac:chgData name="Steve Shellhammer" userId="0e71f22d-ee3e-49c0-82ff-dbc290af8082" providerId="ADAL" clId="{45A3FF76-3816-4680-880A-C8354C4368AB}" dt="2023-03-20T23:06:25.594" v="6896" actId="20577"/>
          <ac:spMkLst>
            <pc:docMk/>
            <pc:sldMk cId="3322368629" sldId="542"/>
            <ac:spMk id="3" creationId="{2DDD8497-6651-10D3-A91E-A9FD4C8BC53E}"/>
          </ac:spMkLst>
        </pc:spChg>
      </pc:sldChg>
      <pc:sldChg chg="modSp new mod">
        <pc:chgData name="Steve Shellhammer" userId="0e71f22d-ee3e-49c0-82ff-dbc290af8082" providerId="ADAL" clId="{45A3FF76-3816-4680-880A-C8354C4368AB}" dt="2023-03-20T23:06:52.726" v="6932" actId="20577"/>
        <pc:sldMkLst>
          <pc:docMk/>
          <pc:sldMk cId="4081781769" sldId="543"/>
        </pc:sldMkLst>
        <pc:spChg chg="mod">
          <ac:chgData name="Steve Shellhammer" userId="0e71f22d-ee3e-49c0-82ff-dbc290af8082" providerId="ADAL" clId="{45A3FF76-3816-4680-880A-C8354C4368AB}" dt="2023-03-20T15:53:03.800" v="4929" actId="14100"/>
          <ac:spMkLst>
            <pc:docMk/>
            <pc:sldMk cId="4081781769" sldId="543"/>
            <ac:spMk id="2" creationId="{071CEEC3-A8FE-0331-89BD-21186BDEF1DC}"/>
          </ac:spMkLst>
        </pc:spChg>
        <pc:spChg chg="mod">
          <ac:chgData name="Steve Shellhammer" userId="0e71f22d-ee3e-49c0-82ff-dbc290af8082" providerId="ADAL" clId="{45A3FF76-3816-4680-880A-C8354C4368AB}" dt="2023-03-20T23:06:52.726" v="6932" actId="20577"/>
          <ac:spMkLst>
            <pc:docMk/>
            <pc:sldMk cId="4081781769" sldId="543"/>
            <ac:spMk id="3" creationId="{CF880706-BBAC-CD2C-6877-1ED31794C2D1}"/>
          </ac:spMkLst>
        </pc:spChg>
      </pc:sldChg>
      <pc:sldChg chg="modSp new mod">
        <pc:chgData name="Steve Shellhammer" userId="0e71f22d-ee3e-49c0-82ff-dbc290af8082" providerId="ADAL" clId="{45A3FF76-3816-4680-880A-C8354C4368AB}" dt="2023-03-20T15:56:39.860" v="5497" actId="12"/>
        <pc:sldMkLst>
          <pc:docMk/>
          <pc:sldMk cId="713590355" sldId="544"/>
        </pc:sldMkLst>
        <pc:spChg chg="mod">
          <ac:chgData name="Steve Shellhammer" userId="0e71f22d-ee3e-49c0-82ff-dbc290af8082" providerId="ADAL" clId="{45A3FF76-3816-4680-880A-C8354C4368AB}" dt="2023-03-20T15:54:22.676" v="5108" actId="20577"/>
          <ac:spMkLst>
            <pc:docMk/>
            <pc:sldMk cId="713590355" sldId="544"/>
            <ac:spMk id="2" creationId="{3250A710-35A8-2E84-F771-D0CAD454874E}"/>
          </ac:spMkLst>
        </pc:spChg>
        <pc:spChg chg="mod">
          <ac:chgData name="Steve Shellhammer" userId="0e71f22d-ee3e-49c0-82ff-dbc290af8082" providerId="ADAL" clId="{45A3FF76-3816-4680-880A-C8354C4368AB}" dt="2023-03-20T15:56:39.860" v="5497" actId="12"/>
          <ac:spMkLst>
            <pc:docMk/>
            <pc:sldMk cId="713590355" sldId="544"/>
            <ac:spMk id="3" creationId="{DBEEC497-E465-7900-A915-7118D08796A7}"/>
          </ac:spMkLst>
        </pc:sp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5913972" sldId="544"/>
        </pc:sldMkLst>
      </pc:sldChg>
      <pc:sldChg chg="modSp new mod">
        <pc:chgData name="Steve Shellhammer" userId="0e71f22d-ee3e-49c0-82ff-dbc290af8082" providerId="ADAL" clId="{45A3FF76-3816-4680-880A-C8354C4368AB}" dt="2023-03-20T15:59:22.628" v="5842" actId="20577"/>
        <pc:sldMkLst>
          <pc:docMk/>
          <pc:sldMk cId="294370876" sldId="545"/>
        </pc:sldMkLst>
        <pc:spChg chg="mod">
          <ac:chgData name="Steve Shellhammer" userId="0e71f22d-ee3e-49c0-82ff-dbc290af8082" providerId="ADAL" clId="{45A3FF76-3816-4680-880A-C8354C4368AB}" dt="2023-03-20T15:57:40.247" v="5539" actId="313"/>
          <ac:spMkLst>
            <pc:docMk/>
            <pc:sldMk cId="294370876" sldId="545"/>
            <ac:spMk id="2" creationId="{8BB0FA07-A150-22B9-4700-E08CF791F0B8}"/>
          </ac:spMkLst>
        </pc:spChg>
        <pc:spChg chg="mod">
          <ac:chgData name="Steve Shellhammer" userId="0e71f22d-ee3e-49c0-82ff-dbc290af8082" providerId="ADAL" clId="{45A3FF76-3816-4680-880A-C8354C4368AB}" dt="2023-03-20T15:59:22.628" v="5842" actId="20577"/>
          <ac:spMkLst>
            <pc:docMk/>
            <pc:sldMk cId="294370876" sldId="545"/>
            <ac:spMk id="3" creationId="{EFCD269F-CF7B-6265-3899-387BB7CD3591}"/>
          </ac:spMkLst>
        </pc:spChg>
      </pc:sldChg>
      <pc:sldChg chg="modSp new mod">
        <pc:chgData name="Steve Shellhammer" userId="0e71f22d-ee3e-49c0-82ff-dbc290af8082" providerId="ADAL" clId="{45A3FF76-3816-4680-880A-C8354C4368AB}" dt="2023-03-20T16:00:12.570" v="5966" actId="12"/>
        <pc:sldMkLst>
          <pc:docMk/>
          <pc:sldMk cId="2773607339" sldId="546"/>
        </pc:sldMkLst>
        <pc:spChg chg="mod">
          <ac:chgData name="Steve Shellhammer" userId="0e71f22d-ee3e-49c0-82ff-dbc290af8082" providerId="ADAL" clId="{45A3FF76-3816-4680-880A-C8354C4368AB}" dt="2023-03-20T15:59:35.011" v="5853" actId="20577"/>
          <ac:spMkLst>
            <pc:docMk/>
            <pc:sldMk cId="2773607339" sldId="546"/>
            <ac:spMk id="2" creationId="{A498B821-FC42-042C-49E2-9F66C0D31B21}"/>
          </ac:spMkLst>
        </pc:spChg>
        <pc:spChg chg="mod">
          <ac:chgData name="Steve Shellhammer" userId="0e71f22d-ee3e-49c0-82ff-dbc290af8082" providerId="ADAL" clId="{45A3FF76-3816-4680-880A-C8354C4368AB}" dt="2023-03-20T16:00:12.570" v="5966" actId="12"/>
          <ac:spMkLst>
            <pc:docMk/>
            <pc:sldMk cId="2773607339" sldId="546"/>
            <ac:spMk id="3" creationId="{ED5D4A68-A016-8EFA-2BE7-49CF1C27E4B4}"/>
          </ac:spMkLst>
        </pc:spChg>
      </pc:sldChg>
      <pc:sldChg chg="modSp new mod">
        <pc:chgData name="Steve Shellhammer" userId="0e71f22d-ee3e-49c0-82ff-dbc290af8082" providerId="ADAL" clId="{45A3FF76-3816-4680-880A-C8354C4368AB}" dt="2023-03-20T23:08:14.646" v="6959" actId="20577"/>
        <pc:sldMkLst>
          <pc:docMk/>
          <pc:sldMk cId="906805146" sldId="547"/>
        </pc:sldMkLst>
        <pc:spChg chg="mod">
          <ac:chgData name="Steve Shellhammer" userId="0e71f22d-ee3e-49c0-82ff-dbc290af8082" providerId="ADAL" clId="{45A3FF76-3816-4680-880A-C8354C4368AB}" dt="2023-03-20T16:00:44.194" v="6018" actId="20577"/>
          <ac:spMkLst>
            <pc:docMk/>
            <pc:sldMk cId="906805146" sldId="547"/>
            <ac:spMk id="2" creationId="{12310F88-6513-D536-7EEA-B81400E8BAC9}"/>
          </ac:spMkLst>
        </pc:spChg>
        <pc:spChg chg="mod">
          <ac:chgData name="Steve Shellhammer" userId="0e71f22d-ee3e-49c0-82ff-dbc290af8082" providerId="ADAL" clId="{45A3FF76-3816-4680-880A-C8354C4368AB}" dt="2023-03-20T23:08:14.646" v="6959" actId="20577"/>
          <ac:spMkLst>
            <pc:docMk/>
            <pc:sldMk cId="906805146" sldId="547"/>
            <ac:spMk id="3" creationId="{4FE46673-C8FB-BBA8-4652-F232C6D63632}"/>
          </ac:spMkLst>
        </pc:spChg>
      </pc:sldChg>
      <pc:sldChg chg="modSp add mod">
        <pc:chgData name="Steve Shellhammer" userId="0e71f22d-ee3e-49c0-82ff-dbc290af8082" providerId="ADAL" clId="{45A3FF76-3816-4680-880A-C8354C4368AB}" dt="2023-03-20T23:08:42.173" v="6978" actId="20577"/>
        <pc:sldMkLst>
          <pc:docMk/>
          <pc:sldMk cId="1671508115" sldId="548"/>
        </pc:sldMkLst>
        <pc:spChg chg="mod">
          <ac:chgData name="Steve Shellhammer" userId="0e71f22d-ee3e-49c0-82ff-dbc290af8082" providerId="ADAL" clId="{45A3FF76-3816-4680-880A-C8354C4368AB}" dt="2023-03-20T16:03:06.914" v="6229" actId="20577"/>
          <ac:spMkLst>
            <pc:docMk/>
            <pc:sldMk cId="1671508115" sldId="548"/>
            <ac:spMk id="2" creationId="{12310F88-6513-D536-7EEA-B81400E8BAC9}"/>
          </ac:spMkLst>
        </pc:spChg>
        <pc:spChg chg="mod">
          <ac:chgData name="Steve Shellhammer" userId="0e71f22d-ee3e-49c0-82ff-dbc290af8082" providerId="ADAL" clId="{45A3FF76-3816-4680-880A-C8354C4368AB}" dt="2023-03-20T23:08:42.173" v="6978" actId="20577"/>
          <ac:spMkLst>
            <pc:docMk/>
            <pc:sldMk cId="1671508115" sldId="548"/>
            <ac:spMk id="3" creationId="{4FE46673-C8FB-BBA8-4652-F232C6D63632}"/>
          </ac:spMkLst>
        </pc:spChg>
      </pc:sldChg>
      <pc:sldChg chg="addSp modSp new mod">
        <pc:chgData name="Steve Shellhammer" userId="0e71f22d-ee3e-49c0-82ff-dbc290af8082" providerId="ADAL" clId="{45A3FF76-3816-4680-880A-C8354C4368AB}" dt="2023-03-20T23:01:50.881" v="6697" actId="14100"/>
        <pc:sldMkLst>
          <pc:docMk/>
          <pc:sldMk cId="70344728" sldId="549"/>
        </pc:sldMkLst>
        <pc:spChg chg="mod">
          <ac:chgData name="Steve Shellhammer" userId="0e71f22d-ee3e-49c0-82ff-dbc290af8082" providerId="ADAL" clId="{45A3FF76-3816-4680-880A-C8354C4368AB}" dt="2023-03-20T21:56:08.224" v="6469" actId="20577"/>
          <ac:spMkLst>
            <pc:docMk/>
            <pc:sldMk cId="70344728" sldId="549"/>
            <ac:spMk id="2" creationId="{4FE865EA-58CA-C96A-3A80-2A6DD8F61F59}"/>
          </ac:spMkLst>
        </pc:spChg>
        <pc:spChg chg="mod">
          <ac:chgData name="Steve Shellhammer" userId="0e71f22d-ee3e-49c0-82ff-dbc290af8082" providerId="ADAL" clId="{45A3FF76-3816-4680-880A-C8354C4368AB}" dt="2023-03-20T23:01:50.881" v="6697" actId="14100"/>
          <ac:spMkLst>
            <pc:docMk/>
            <pc:sldMk cId="70344728" sldId="549"/>
            <ac:spMk id="3" creationId="{6F85A2C2-9CE3-44D0-7F8D-128CFB328619}"/>
          </ac:spMkLst>
        </pc:spChg>
        <pc:spChg chg="add mod">
          <ac:chgData name="Steve Shellhammer" userId="0e71f22d-ee3e-49c0-82ff-dbc290af8082" providerId="ADAL" clId="{45A3FF76-3816-4680-880A-C8354C4368AB}" dt="2023-03-20T23:00:27.323" v="6600" actId="1076"/>
          <ac:spMkLst>
            <pc:docMk/>
            <pc:sldMk cId="70344728" sldId="549"/>
            <ac:spMk id="11" creationId="{BE3E6C72-E795-B606-0D4A-FEEF42333C7A}"/>
          </ac:spMkLst>
        </pc:spChg>
        <pc:picChg chg="add mod">
          <ac:chgData name="Steve Shellhammer" userId="0e71f22d-ee3e-49c0-82ff-dbc290af8082" providerId="ADAL" clId="{45A3FF76-3816-4680-880A-C8354C4368AB}" dt="2023-03-20T21:56:43.600" v="6479" actId="1076"/>
          <ac:picMkLst>
            <pc:docMk/>
            <pc:sldMk cId="70344728" sldId="549"/>
            <ac:picMk id="8" creationId="{3C6A0D72-F07F-83A3-BDE8-FEA5DF8E2E96}"/>
          </ac:picMkLst>
        </pc:picChg>
        <pc:picChg chg="add mod">
          <ac:chgData name="Steve Shellhammer" userId="0e71f22d-ee3e-49c0-82ff-dbc290af8082" providerId="ADAL" clId="{45A3FF76-3816-4680-880A-C8354C4368AB}" dt="2023-03-20T21:56:37.730" v="6478" actId="1076"/>
          <ac:picMkLst>
            <pc:docMk/>
            <pc:sldMk cId="70344728" sldId="549"/>
            <ac:picMk id="10" creationId="{2142CFDE-46D7-2697-7D66-CBC31FD7D787}"/>
          </ac:picMkLst>
        </pc:pic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45A3FF76-3816-4680-880A-C8354C4368AB}" dt="2023-03-20T23:09:30.819" v="7177" actId="20577"/>
        <pc:sldMkLst>
          <pc:docMk/>
          <pc:sldMk cId="745406975" sldId="550"/>
        </pc:sldMkLst>
        <pc:spChg chg="mod">
          <ac:chgData name="Steve Shellhammer" userId="0e71f22d-ee3e-49c0-82ff-dbc290af8082" providerId="ADAL" clId="{45A3FF76-3816-4680-880A-C8354C4368AB}" dt="2023-03-20T23:08:52.814" v="6990" actId="20577"/>
          <ac:spMkLst>
            <pc:docMk/>
            <pc:sldMk cId="745406975" sldId="550"/>
            <ac:spMk id="2" creationId="{0B7C9E96-97E1-0E16-9139-DBC100F02AC7}"/>
          </ac:spMkLst>
        </pc:spChg>
        <pc:spChg chg="mod">
          <ac:chgData name="Steve Shellhammer" userId="0e71f22d-ee3e-49c0-82ff-dbc290af8082" providerId="ADAL" clId="{45A3FF76-3816-4680-880A-C8354C4368AB}" dt="2023-03-20T23:09:30.819" v="7177" actId="20577"/>
          <ac:spMkLst>
            <pc:docMk/>
            <pc:sldMk cId="745406975" sldId="550"/>
            <ac:spMk id="3" creationId="{F3A14F45-A875-1A75-5397-B1881C18BD6A}"/>
          </ac:spMkLst>
        </pc:spChg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286855190" sldId="55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235473" sldId="55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94324091" sldId="556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033374927" sldId="557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007808864" sldId="558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0985409" sldId="55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172269271" sldId="56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464544389" sldId="56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976483129" sldId="562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972056907" sldId="563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949041964" sldId="56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743555411" sldId="56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45A3FF76-3816-4680-880A-C8354C4368AB}" dt="2023-03-13T18:00:46.620" v="103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5A3FF76-3816-4680-880A-C8354C4368AB}" dt="2023-03-13T18:00:46.620" v="103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5A3FF76-3816-4680-880A-C8354C4368AB}" dt="2023-03-13T18:00:46.620" v="103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0829777-3B43-42B3-A421-BFF4116BD79B}"/>
    <pc:docChg chg="undo custSel addSld delSld modSld modMainMaster">
      <pc:chgData name="Steve Shellhammer" userId="0e71f22d-ee3e-49c0-82ff-dbc290af8082" providerId="ADAL" clId="{A0829777-3B43-42B3-A421-BFF4116BD79B}" dt="2024-11-11T17:56:44.601" v="7708" actId="14100"/>
      <pc:docMkLst>
        <pc:docMk/>
      </pc:docMkLst>
      <pc:sldChg chg="modSp mod">
        <pc:chgData name="Steve Shellhammer" userId="0e71f22d-ee3e-49c0-82ff-dbc290af8082" providerId="ADAL" clId="{A0829777-3B43-42B3-A421-BFF4116BD79B}" dt="2024-11-11T17:54:31.672" v="7644" actId="6549"/>
        <pc:sldMkLst>
          <pc:docMk/>
          <pc:sldMk cId="0" sldId="256"/>
        </pc:sldMkLst>
        <pc:spChg chg="mod">
          <ac:chgData name="Steve Shellhammer" userId="0e71f22d-ee3e-49c0-82ff-dbc290af8082" providerId="ADAL" clId="{A0829777-3B43-42B3-A421-BFF4116BD79B}" dt="2024-11-05T16:51:50.963" v="704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0829777-3B43-42B3-A421-BFF4116BD79B}" dt="2024-11-11T17:54:31.672" v="7644" actId="6549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405330531" sldId="588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70537490" sldId="59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083766750" sldId="59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480858265" sldId="59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517107591" sldId="59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62261222" sldId="59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428602540" sldId="597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060783297" sldId="599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1378730" sldId="60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86115416" sldId="60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782558786" sldId="60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793655961" sldId="60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6714341" sldId="60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572002730" sldId="606"/>
        </pc:sldMkLst>
      </pc:sldChg>
      <pc:sldChg chg="modSp new mod">
        <pc:chgData name="Steve Shellhammer" userId="0e71f22d-ee3e-49c0-82ff-dbc290af8082" providerId="ADAL" clId="{A0829777-3B43-42B3-A421-BFF4116BD79B}" dt="2024-10-15T23:07:27.834" v="817" actId="20577"/>
        <pc:sldMkLst>
          <pc:docMk/>
          <pc:sldMk cId="2060461938" sldId="607"/>
        </pc:sldMkLst>
        <pc:spChg chg="mod">
          <ac:chgData name="Steve Shellhammer" userId="0e71f22d-ee3e-49c0-82ff-dbc290af8082" providerId="ADAL" clId="{A0829777-3B43-42B3-A421-BFF4116BD79B}" dt="2024-10-15T23:06:47.227" v="682" actId="14100"/>
          <ac:spMkLst>
            <pc:docMk/>
            <pc:sldMk cId="2060461938" sldId="607"/>
            <ac:spMk id="2" creationId="{5E154967-8A2F-3740-B94F-878877F78BA1}"/>
          </ac:spMkLst>
        </pc:spChg>
        <pc:spChg chg="mod">
          <ac:chgData name="Steve Shellhammer" userId="0e71f22d-ee3e-49c0-82ff-dbc290af8082" providerId="ADAL" clId="{A0829777-3B43-42B3-A421-BFF4116BD79B}" dt="2024-10-15T23:07:27.834" v="817" actId="20577"/>
          <ac:spMkLst>
            <pc:docMk/>
            <pc:sldMk cId="2060461938" sldId="607"/>
            <ac:spMk id="3" creationId="{B274CBF1-F254-C283-E1E3-C8DB900090D3}"/>
          </ac:spMkLst>
        </pc:spChg>
      </pc:sldChg>
      <pc:sldChg chg="delSp modSp new del mod">
        <pc:chgData name="Steve Shellhammer" userId="0e71f22d-ee3e-49c0-82ff-dbc290af8082" providerId="ADAL" clId="{A0829777-3B43-42B3-A421-BFF4116BD79B}" dt="2024-10-16T17:22:09.077" v="4751" actId="47"/>
        <pc:sldMkLst>
          <pc:docMk/>
          <pc:sldMk cId="3067458878" sldId="608"/>
        </pc:sldMkLst>
        <pc:spChg chg="mod">
          <ac:chgData name="Steve Shellhammer" userId="0e71f22d-ee3e-49c0-82ff-dbc290af8082" providerId="ADAL" clId="{A0829777-3B43-42B3-A421-BFF4116BD79B}" dt="2024-10-15T21:13:03.919" v="62" actId="403"/>
          <ac:spMkLst>
            <pc:docMk/>
            <pc:sldMk cId="3067458878" sldId="608"/>
            <ac:spMk id="2" creationId="{894B0C9D-CACE-7B3B-5836-88BB05B5A398}"/>
          </ac:spMkLst>
        </pc:spChg>
        <pc:spChg chg="del">
          <ac:chgData name="Steve Shellhammer" userId="0e71f22d-ee3e-49c0-82ff-dbc290af8082" providerId="ADAL" clId="{A0829777-3B43-42B3-A421-BFF4116BD79B}" dt="2024-10-15T21:12:57.910" v="58" actId="478"/>
          <ac:spMkLst>
            <pc:docMk/>
            <pc:sldMk cId="3067458878" sldId="608"/>
            <ac:spMk id="3" creationId="{8BFD0D0E-78D9-1E3B-F1D4-0A0EB4EF4F2E}"/>
          </ac:spMkLst>
        </pc:spChg>
      </pc:sldChg>
      <pc:sldChg chg="modSp new mod">
        <pc:chgData name="Steve Shellhammer" userId="0e71f22d-ee3e-49c0-82ff-dbc290af8082" providerId="ADAL" clId="{A0829777-3B43-42B3-A421-BFF4116BD79B}" dt="2024-11-11T17:49:37.945" v="7455" actId="313"/>
        <pc:sldMkLst>
          <pc:docMk/>
          <pc:sldMk cId="2460021355" sldId="609"/>
        </pc:sldMkLst>
        <pc:spChg chg="mod">
          <ac:chgData name="Steve Shellhammer" userId="0e71f22d-ee3e-49c0-82ff-dbc290af8082" providerId="ADAL" clId="{A0829777-3B43-42B3-A421-BFF4116BD79B}" dt="2024-10-15T21:13:20.132" v="73" actId="20577"/>
          <ac:spMkLst>
            <pc:docMk/>
            <pc:sldMk cId="2460021355" sldId="609"/>
            <ac:spMk id="2" creationId="{6E352D57-6FA0-5302-8456-3AB98421B535}"/>
          </ac:spMkLst>
        </pc:spChg>
        <pc:spChg chg="mod">
          <ac:chgData name="Steve Shellhammer" userId="0e71f22d-ee3e-49c0-82ff-dbc290af8082" providerId="ADAL" clId="{A0829777-3B43-42B3-A421-BFF4116BD79B}" dt="2024-11-11T17:49:37.945" v="7455" actId="313"/>
          <ac:spMkLst>
            <pc:docMk/>
            <pc:sldMk cId="2460021355" sldId="609"/>
            <ac:spMk id="3" creationId="{3C25B8A5-C4F7-6173-3610-8493D942B0C1}"/>
          </ac:spMkLst>
        </pc:spChg>
      </pc:sldChg>
      <pc:sldChg chg="addSp modSp new mod">
        <pc:chgData name="Steve Shellhammer" userId="0e71f22d-ee3e-49c0-82ff-dbc290af8082" providerId="ADAL" clId="{A0829777-3B43-42B3-A421-BFF4116BD79B}" dt="2024-10-16T16:25:56.819" v="1968" actId="20577"/>
        <pc:sldMkLst>
          <pc:docMk/>
          <pc:sldMk cId="1145829403" sldId="610"/>
        </pc:sldMkLst>
        <pc:spChg chg="mod">
          <ac:chgData name="Steve Shellhammer" userId="0e71f22d-ee3e-49c0-82ff-dbc290af8082" providerId="ADAL" clId="{A0829777-3B43-42B3-A421-BFF4116BD79B}" dt="2024-10-15T23:10:11.980" v="838" actId="20577"/>
          <ac:spMkLst>
            <pc:docMk/>
            <pc:sldMk cId="1145829403" sldId="610"/>
            <ac:spMk id="2" creationId="{1ED01387-FACE-BA41-8008-A1DD0D33BA1C}"/>
          </ac:spMkLst>
        </pc:spChg>
        <pc:spChg chg="mod">
          <ac:chgData name="Steve Shellhammer" userId="0e71f22d-ee3e-49c0-82ff-dbc290af8082" providerId="ADAL" clId="{A0829777-3B43-42B3-A421-BFF4116BD79B}" dt="2024-10-15T23:14:34.930" v="956" actId="20577"/>
          <ac:spMkLst>
            <pc:docMk/>
            <pc:sldMk cId="1145829403" sldId="610"/>
            <ac:spMk id="3" creationId="{7BF77C95-DA24-26B5-3E10-266227496656}"/>
          </ac:spMkLst>
        </pc:spChg>
        <pc:graphicFrameChg chg="add mod modGraphic">
          <ac:chgData name="Steve Shellhammer" userId="0e71f22d-ee3e-49c0-82ff-dbc290af8082" providerId="ADAL" clId="{A0829777-3B43-42B3-A421-BFF4116BD79B}" dt="2024-10-16T16:25:56.819" v="1968" actId="20577"/>
          <ac:graphicFrameMkLst>
            <pc:docMk/>
            <pc:sldMk cId="1145829403" sldId="610"/>
            <ac:graphicFrameMk id="7" creationId="{C719A210-2F48-84BC-E55D-3B4052F07061}"/>
          </ac:graphicFrameMkLst>
        </pc:graphicFrameChg>
      </pc:sldChg>
      <pc:sldChg chg="modSp new mod">
        <pc:chgData name="Steve Shellhammer" userId="0e71f22d-ee3e-49c0-82ff-dbc290af8082" providerId="ADAL" clId="{A0829777-3B43-42B3-A421-BFF4116BD79B}" dt="2024-11-11T17:50:38.457" v="7535" actId="20577"/>
        <pc:sldMkLst>
          <pc:docMk/>
          <pc:sldMk cId="2835748976" sldId="611"/>
        </pc:sldMkLst>
        <pc:spChg chg="mod">
          <ac:chgData name="Steve Shellhammer" userId="0e71f22d-ee3e-49c0-82ff-dbc290af8082" providerId="ADAL" clId="{A0829777-3B43-42B3-A421-BFF4116BD79B}" dt="2024-10-15T23:15:03.542" v="967" actId="20577"/>
          <ac:spMkLst>
            <pc:docMk/>
            <pc:sldMk cId="2835748976" sldId="611"/>
            <ac:spMk id="2" creationId="{C08084DA-9B7F-0DAD-10E8-BD04426FBA4F}"/>
          </ac:spMkLst>
        </pc:spChg>
        <pc:spChg chg="mod">
          <ac:chgData name="Steve Shellhammer" userId="0e71f22d-ee3e-49c0-82ff-dbc290af8082" providerId="ADAL" clId="{A0829777-3B43-42B3-A421-BFF4116BD79B}" dt="2024-11-11T17:50:38.457" v="7535" actId="20577"/>
          <ac:spMkLst>
            <pc:docMk/>
            <pc:sldMk cId="2835748976" sldId="611"/>
            <ac:spMk id="3" creationId="{06503978-0B9E-0DF6-9B39-583FA97810CD}"/>
          </ac:spMkLst>
        </pc:spChg>
      </pc:sldChg>
      <pc:sldChg chg="modSp new del mod">
        <pc:chgData name="Steve Shellhammer" userId="0e71f22d-ee3e-49c0-82ff-dbc290af8082" providerId="ADAL" clId="{A0829777-3B43-42B3-A421-BFF4116BD79B}" dt="2024-10-22T16:25:49.202" v="6413" actId="47"/>
        <pc:sldMkLst>
          <pc:docMk/>
          <pc:sldMk cId="4233999391" sldId="612"/>
        </pc:sldMkLst>
        <pc:spChg chg="mod">
          <ac:chgData name="Steve Shellhammer" userId="0e71f22d-ee3e-49c0-82ff-dbc290af8082" providerId="ADAL" clId="{A0829777-3B43-42B3-A421-BFF4116BD79B}" dt="2024-10-16T16:53:14.051" v="2895" actId="14100"/>
          <ac:spMkLst>
            <pc:docMk/>
            <pc:sldMk cId="4233999391" sldId="612"/>
            <ac:spMk id="2" creationId="{BC4613FA-C320-8059-7E4E-0D2E300BADC7}"/>
          </ac:spMkLst>
        </pc:spChg>
        <pc:spChg chg="mod">
          <ac:chgData name="Steve Shellhammer" userId="0e71f22d-ee3e-49c0-82ff-dbc290af8082" providerId="ADAL" clId="{A0829777-3B43-42B3-A421-BFF4116BD79B}" dt="2024-10-22T16:15:43.254" v="6088" actId="20577"/>
          <ac:spMkLst>
            <pc:docMk/>
            <pc:sldMk cId="4233999391" sldId="612"/>
            <ac:spMk id="3" creationId="{30A7B00A-2BF7-4357-2C81-643617F60CFC}"/>
          </ac:spMkLst>
        </pc:spChg>
      </pc:sldChg>
      <pc:sldChg chg="modSp new mod">
        <pc:chgData name="Steve Shellhammer" userId="0e71f22d-ee3e-49c0-82ff-dbc290af8082" providerId="ADAL" clId="{A0829777-3B43-42B3-A421-BFF4116BD79B}" dt="2024-11-11T17:54:58.502" v="7645" actId="14100"/>
        <pc:sldMkLst>
          <pc:docMk/>
          <pc:sldMk cId="3660220991" sldId="613"/>
        </pc:sldMkLst>
        <pc:spChg chg="mod">
          <ac:chgData name="Steve Shellhammer" userId="0e71f22d-ee3e-49c0-82ff-dbc290af8082" providerId="ADAL" clId="{A0829777-3B43-42B3-A421-BFF4116BD79B}" dt="2024-10-22T16:28:49.349" v="6428" actId="14100"/>
          <ac:spMkLst>
            <pc:docMk/>
            <pc:sldMk cId="3660220991" sldId="613"/>
            <ac:spMk id="2" creationId="{AC2D50EE-5735-A8C5-CB56-A55B6D53A99D}"/>
          </ac:spMkLst>
        </pc:spChg>
        <pc:spChg chg="mod">
          <ac:chgData name="Steve Shellhammer" userId="0e71f22d-ee3e-49c0-82ff-dbc290af8082" providerId="ADAL" clId="{A0829777-3B43-42B3-A421-BFF4116BD79B}" dt="2024-11-11T17:54:58.502" v="7645" actId="14100"/>
          <ac:spMkLst>
            <pc:docMk/>
            <pc:sldMk cId="3660220991" sldId="613"/>
            <ac:spMk id="3" creationId="{D3C85E23-A73F-3E38-0F9A-2D76B0AF11E6}"/>
          </ac:spMkLst>
        </pc:spChg>
      </pc:sldChg>
      <pc:sldChg chg="add del">
        <pc:chgData name="Steve Shellhammer" userId="0e71f22d-ee3e-49c0-82ff-dbc290af8082" providerId="ADAL" clId="{A0829777-3B43-42B3-A421-BFF4116BD79B}" dt="2024-10-16T17:05:12.104" v="3753" actId="47"/>
        <pc:sldMkLst>
          <pc:docMk/>
          <pc:sldMk cId="184951412" sldId="614"/>
        </pc:sldMkLst>
      </pc:sldChg>
      <pc:sldChg chg="modSp add mod">
        <pc:chgData name="Steve Shellhammer" userId="0e71f22d-ee3e-49c0-82ff-dbc290af8082" providerId="ADAL" clId="{A0829777-3B43-42B3-A421-BFF4116BD79B}" dt="2024-11-11T17:53:27.470" v="7640" actId="20577"/>
        <pc:sldMkLst>
          <pc:docMk/>
          <pc:sldMk cId="843504882" sldId="614"/>
        </pc:sldMkLst>
        <pc:spChg chg="mod">
          <ac:chgData name="Steve Shellhammer" userId="0e71f22d-ee3e-49c0-82ff-dbc290af8082" providerId="ADAL" clId="{A0829777-3B43-42B3-A421-BFF4116BD79B}" dt="2024-11-11T17:52:34.960" v="7536" actId="14100"/>
          <ac:spMkLst>
            <pc:docMk/>
            <pc:sldMk cId="843504882" sldId="614"/>
            <ac:spMk id="2" creationId="{9DEC0863-457E-410E-7E3D-6827CF53FF59}"/>
          </ac:spMkLst>
        </pc:spChg>
        <pc:spChg chg="mod">
          <ac:chgData name="Steve Shellhammer" userId="0e71f22d-ee3e-49c0-82ff-dbc290af8082" providerId="ADAL" clId="{A0829777-3B43-42B3-A421-BFF4116BD79B}" dt="2024-11-11T17:53:27.470" v="7640" actId="20577"/>
          <ac:spMkLst>
            <pc:docMk/>
            <pc:sldMk cId="843504882" sldId="614"/>
            <ac:spMk id="3" creationId="{CA7B7026-3B04-097C-5213-915457CEF145}"/>
          </ac:spMkLst>
        </pc:spChg>
      </pc:sldChg>
      <pc:sldChg chg="modSp add mod">
        <pc:chgData name="Steve Shellhammer" userId="0e71f22d-ee3e-49c0-82ff-dbc290af8082" providerId="ADAL" clId="{A0829777-3B43-42B3-A421-BFF4116BD79B}" dt="2024-10-22T16:28:09.537" v="6427" actId="255"/>
        <pc:sldMkLst>
          <pc:docMk/>
          <pc:sldMk cId="4049907211" sldId="615"/>
        </pc:sldMkLst>
        <pc:spChg chg="mod">
          <ac:chgData name="Steve Shellhammer" userId="0e71f22d-ee3e-49c0-82ff-dbc290af8082" providerId="ADAL" clId="{A0829777-3B43-42B3-A421-BFF4116BD79B}" dt="2024-10-16T17:18:29.605" v="4483" actId="14100"/>
          <ac:spMkLst>
            <pc:docMk/>
            <pc:sldMk cId="4049907211" sldId="615"/>
            <ac:spMk id="2" creationId="{26F8FFC8-0367-56D6-01B9-0EF95E8B5896}"/>
          </ac:spMkLst>
        </pc:spChg>
        <pc:spChg chg="mod">
          <ac:chgData name="Steve Shellhammer" userId="0e71f22d-ee3e-49c0-82ff-dbc290af8082" providerId="ADAL" clId="{A0829777-3B43-42B3-A421-BFF4116BD79B}" dt="2024-10-22T16:28:09.537" v="6427" actId="255"/>
          <ac:spMkLst>
            <pc:docMk/>
            <pc:sldMk cId="4049907211" sldId="615"/>
            <ac:spMk id="3" creationId="{35968D77-335E-0D02-3D53-8204C8361DE6}"/>
          </ac:spMkLst>
        </pc:spChg>
        <pc:picChg chg="mod">
          <ac:chgData name="Steve Shellhammer" userId="0e71f22d-ee3e-49c0-82ff-dbc290af8082" providerId="ADAL" clId="{A0829777-3B43-42B3-A421-BFF4116BD79B}" dt="2024-10-16T17:17:25.912" v="4477" actId="1036"/>
          <ac:picMkLst>
            <pc:docMk/>
            <pc:sldMk cId="4049907211" sldId="615"/>
            <ac:picMk id="7" creationId="{FF4D0795-9DD5-105E-D51F-492C725F427B}"/>
          </ac:picMkLst>
        </pc:picChg>
      </pc:sldChg>
      <pc:sldChg chg="modSp new mod">
        <pc:chgData name="Steve Shellhammer" userId="0e71f22d-ee3e-49c0-82ff-dbc290af8082" providerId="ADAL" clId="{A0829777-3B43-42B3-A421-BFF4116BD79B}" dt="2024-10-16T17:43:14.576" v="6075" actId="14100"/>
        <pc:sldMkLst>
          <pc:docMk/>
          <pc:sldMk cId="3571426537" sldId="616"/>
        </pc:sldMkLst>
        <pc:spChg chg="mod">
          <ac:chgData name="Steve Shellhammer" userId="0e71f22d-ee3e-49c0-82ff-dbc290af8082" providerId="ADAL" clId="{A0829777-3B43-42B3-A421-BFF4116BD79B}" dt="2024-10-16T17:20:35.287" v="4710" actId="20577"/>
          <ac:spMkLst>
            <pc:docMk/>
            <pc:sldMk cId="3571426537" sldId="616"/>
            <ac:spMk id="2" creationId="{727D2750-9E93-4B80-6078-DC333A0FA606}"/>
          </ac:spMkLst>
        </pc:spChg>
        <pc:spChg chg="mod">
          <ac:chgData name="Steve Shellhammer" userId="0e71f22d-ee3e-49c0-82ff-dbc290af8082" providerId="ADAL" clId="{A0829777-3B43-42B3-A421-BFF4116BD79B}" dt="2024-10-16T17:43:14.576" v="6075" actId="14100"/>
          <ac:spMkLst>
            <pc:docMk/>
            <pc:sldMk cId="3571426537" sldId="616"/>
            <ac:spMk id="3" creationId="{4291F923-7BA7-44EA-B653-D15F82C09DEC}"/>
          </ac:spMkLst>
        </pc:spChg>
      </pc:sldChg>
      <pc:sldChg chg="modSp new mod">
        <pc:chgData name="Steve Shellhammer" userId="0e71f22d-ee3e-49c0-82ff-dbc290af8082" providerId="ADAL" clId="{A0829777-3B43-42B3-A421-BFF4116BD79B}" dt="2024-11-11T17:56:44.601" v="7708" actId="14100"/>
        <pc:sldMkLst>
          <pc:docMk/>
          <pc:sldMk cId="437436726" sldId="617"/>
        </pc:sldMkLst>
        <pc:spChg chg="mod">
          <ac:chgData name="Steve Shellhammer" userId="0e71f22d-ee3e-49c0-82ff-dbc290af8082" providerId="ADAL" clId="{A0829777-3B43-42B3-A421-BFF4116BD79B}" dt="2024-10-16T17:29:34.191" v="5365" actId="20577"/>
          <ac:spMkLst>
            <pc:docMk/>
            <pc:sldMk cId="437436726" sldId="617"/>
            <ac:spMk id="2" creationId="{99F8CBC5-B64C-8A5F-37C9-BB47BD197EA7}"/>
          </ac:spMkLst>
        </pc:spChg>
        <pc:spChg chg="mod">
          <ac:chgData name="Steve Shellhammer" userId="0e71f22d-ee3e-49c0-82ff-dbc290af8082" providerId="ADAL" clId="{A0829777-3B43-42B3-A421-BFF4116BD79B}" dt="2024-11-11T17:56:44.601" v="7708" actId="14100"/>
          <ac:spMkLst>
            <pc:docMk/>
            <pc:sldMk cId="437436726" sldId="617"/>
            <ac:spMk id="3" creationId="{EC93D7A4-A3F4-C97C-D9BF-90AE6F9550C8}"/>
          </ac:spMkLst>
        </pc:spChg>
      </pc:sldChg>
      <pc:sldChg chg="modSp new del mod">
        <pc:chgData name="Steve Shellhammer" userId="0e71f22d-ee3e-49c0-82ff-dbc290af8082" providerId="ADAL" clId="{A0829777-3B43-42B3-A421-BFF4116BD79B}" dt="2024-10-22T16:29:44.872" v="6429" actId="47"/>
        <pc:sldMkLst>
          <pc:docMk/>
          <pc:sldMk cId="2290642685" sldId="618"/>
        </pc:sldMkLst>
        <pc:spChg chg="mod">
          <ac:chgData name="Steve Shellhammer" userId="0e71f22d-ee3e-49c0-82ff-dbc290af8082" providerId="ADAL" clId="{A0829777-3B43-42B3-A421-BFF4116BD79B}" dt="2024-10-16T17:31:47.201" v="5597"/>
          <ac:spMkLst>
            <pc:docMk/>
            <pc:sldMk cId="2290642685" sldId="618"/>
            <ac:spMk id="2" creationId="{151AA045-635E-2B4F-408C-95A619DD32D3}"/>
          </ac:spMkLst>
        </pc:spChg>
        <pc:spChg chg="mod">
          <ac:chgData name="Steve Shellhammer" userId="0e71f22d-ee3e-49c0-82ff-dbc290af8082" providerId="ADAL" clId="{A0829777-3B43-42B3-A421-BFF4116BD79B}" dt="2024-10-16T17:32:47.946" v="5732" actId="20577"/>
          <ac:spMkLst>
            <pc:docMk/>
            <pc:sldMk cId="2290642685" sldId="618"/>
            <ac:spMk id="3" creationId="{BA2C88FC-3288-E565-21C0-5EA121CD5EE6}"/>
          </ac:spMkLst>
        </pc:spChg>
      </pc:sldChg>
      <pc:sldChg chg="modSp new mod">
        <pc:chgData name="Steve Shellhammer" userId="0e71f22d-ee3e-49c0-82ff-dbc290af8082" providerId="ADAL" clId="{A0829777-3B43-42B3-A421-BFF4116BD79B}" dt="2024-11-11T17:44:26.998" v="7426" actId="20577"/>
        <pc:sldMkLst>
          <pc:docMk/>
          <pc:sldMk cId="101363789" sldId="619"/>
        </pc:sldMkLst>
        <pc:spChg chg="mod">
          <ac:chgData name="Steve Shellhammer" userId="0e71f22d-ee3e-49c0-82ff-dbc290af8082" providerId="ADAL" clId="{A0829777-3B43-42B3-A421-BFF4116BD79B}" dt="2024-10-16T17:33:38.322" v="5742" actId="20577"/>
          <ac:spMkLst>
            <pc:docMk/>
            <pc:sldMk cId="101363789" sldId="619"/>
            <ac:spMk id="2" creationId="{53788C95-A95F-5360-7A29-593A39D9AB50}"/>
          </ac:spMkLst>
        </pc:spChg>
        <pc:spChg chg="mod">
          <ac:chgData name="Steve Shellhammer" userId="0e71f22d-ee3e-49c0-82ff-dbc290af8082" providerId="ADAL" clId="{A0829777-3B43-42B3-A421-BFF4116BD79B}" dt="2024-11-11T17:44:26.998" v="7426" actId="20577"/>
          <ac:spMkLst>
            <pc:docMk/>
            <pc:sldMk cId="101363789" sldId="619"/>
            <ac:spMk id="3" creationId="{3F19C5F0-60D8-5E96-DEED-50766275AFF6}"/>
          </ac:spMkLst>
        </pc:spChg>
      </pc:sldChg>
      <pc:sldChg chg="modSp new mod">
        <pc:chgData name="Steve Shellhammer" userId="0e71f22d-ee3e-49c0-82ff-dbc290af8082" providerId="ADAL" clId="{A0829777-3B43-42B3-A421-BFF4116BD79B}" dt="2024-11-11T17:45:37.274" v="7447" actId="20577"/>
        <pc:sldMkLst>
          <pc:docMk/>
          <pc:sldMk cId="3330696826" sldId="620"/>
        </pc:sldMkLst>
        <pc:spChg chg="mod">
          <ac:chgData name="Steve Shellhammer" userId="0e71f22d-ee3e-49c0-82ff-dbc290af8082" providerId="ADAL" clId="{A0829777-3B43-42B3-A421-BFF4116BD79B}" dt="2024-10-16T17:34:44.314" v="5770" actId="20577"/>
          <ac:spMkLst>
            <pc:docMk/>
            <pc:sldMk cId="3330696826" sldId="620"/>
            <ac:spMk id="2" creationId="{8ECB0F0F-C6D7-E8C4-DCDE-36FA93E8E70B}"/>
          </ac:spMkLst>
        </pc:spChg>
        <pc:spChg chg="mod">
          <ac:chgData name="Steve Shellhammer" userId="0e71f22d-ee3e-49c0-82ff-dbc290af8082" providerId="ADAL" clId="{A0829777-3B43-42B3-A421-BFF4116BD79B}" dt="2024-11-11T17:45:37.274" v="7447" actId="20577"/>
          <ac:spMkLst>
            <pc:docMk/>
            <pc:sldMk cId="3330696826" sldId="620"/>
            <ac:spMk id="3" creationId="{D03EE48A-06E4-F220-1911-FD391A2C4CC8}"/>
          </ac:spMkLst>
        </pc:spChg>
      </pc:sldChg>
      <pc:sldChg chg="modSp new del mod">
        <pc:chgData name="Steve Shellhammer" userId="0e71f22d-ee3e-49c0-82ff-dbc290af8082" providerId="ADAL" clId="{A0829777-3B43-42B3-A421-BFF4116BD79B}" dt="2024-11-11T17:49:20.820" v="7448" actId="47"/>
        <pc:sldMkLst>
          <pc:docMk/>
          <pc:sldMk cId="2768435636" sldId="621"/>
        </pc:sldMkLst>
        <pc:spChg chg="mod">
          <ac:chgData name="Steve Shellhammer" userId="0e71f22d-ee3e-49c0-82ff-dbc290af8082" providerId="ADAL" clId="{A0829777-3B43-42B3-A421-BFF4116BD79B}" dt="2024-10-16T17:35:56.923" v="5856" actId="20577"/>
          <ac:spMkLst>
            <pc:docMk/>
            <pc:sldMk cId="2768435636" sldId="621"/>
            <ac:spMk id="2" creationId="{A7BCFEBF-E7CA-4902-00B8-314D92A196D8}"/>
          </ac:spMkLst>
        </pc:spChg>
        <pc:spChg chg="mod">
          <ac:chgData name="Steve Shellhammer" userId="0e71f22d-ee3e-49c0-82ff-dbc290af8082" providerId="ADAL" clId="{A0829777-3B43-42B3-A421-BFF4116BD79B}" dt="2024-10-22T16:38:17.036" v="6992" actId="20577"/>
          <ac:spMkLst>
            <pc:docMk/>
            <pc:sldMk cId="2768435636" sldId="621"/>
            <ac:spMk id="3" creationId="{4260A817-E83A-E289-E57C-81E4DC5DC389}"/>
          </ac:spMkLst>
        </pc:spChg>
      </pc:sldChg>
      <pc:sldChg chg="addSp modSp new mod">
        <pc:chgData name="Steve Shellhammer" userId="0e71f22d-ee3e-49c0-82ff-dbc290af8082" providerId="ADAL" clId="{A0829777-3B43-42B3-A421-BFF4116BD79B}" dt="2024-10-22T16:25:34.039" v="6412" actId="122"/>
        <pc:sldMkLst>
          <pc:docMk/>
          <pc:sldMk cId="1431270486" sldId="622"/>
        </pc:sldMkLst>
        <pc:spChg chg="mod">
          <ac:chgData name="Steve Shellhammer" userId="0e71f22d-ee3e-49c0-82ff-dbc290af8082" providerId="ADAL" clId="{A0829777-3B43-42B3-A421-BFF4116BD79B}" dt="2024-10-22T16:22:43.466" v="6311" actId="14100"/>
          <ac:spMkLst>
            <pc:docMk/>
            <pc:sldMk cId="1431270486" sldId="622"/>
            <ac:spMk id="2" creationId="{75F46926-C377-ED21-78A3-1EF9C1CF8E49}"/>
          </ac:spMkLst>
        </pc:spChg>
        <pc:spChg chg="mod">
          <ac:chgData name="Steve Shellhammer" userId="0e71f22d-ee3e-49c0-82ff-dbc290af8082" providerId="ADAL" clId="{A0829777-3B43-42B3-A421-BFF4116BD79B}" dt="2024-10-22T16:25:21.537" v="6410" actId="1035"/>
          <ac:spMkLst>
            <pc:docMk/>
            <pc:sldMk cId="1431270486" sldId="622"/>
            <ac:spMk id="3" creationId="{F03077DC-0AA9-CA79-451E-22894802FD52}"/>
          </ac:spMkLst>
        </pc:spChg>
        <pc:spChg chg="add mod">
          <ac:chgData name="Steve Shellhammer" userId="0e71f22d-ee3e-49c0-82ff-dbc290af8082" providerId="ADAL" clId="{A0829777-3B43-42B3-A421-BFF4116BD79B}" dt="2024-10-22T16:25:14.586" v="6405"/>
          <ac:spMkLst>
            <pc:docMk/>
            <pc:sldMk cId="1431270486" sldId="622"/>
            <ac:spMk id="8" creationId="{FDA4159D-5CE4-0F22-E288-3001F2EA06F9}"/>
          </ac:spMkLst>
        </pc:spChg>
        <pc:graphicFrameChg chg="add mod modGraphic">
          <ac:chgData name="Steve Shellhammer" userId="0e71f22d-ee3e-49c0-82ff-dbc290af8082" providerId="ADAL" clId="{A0829777-3B43-42B3-A421-BFF4116BD79B}" dt="2024-10-22T16:25:34.039" v="6412" actId="122"/>
          <ac:graphicFrameMkLst>
            <pc:docMk/>
            <pc:sldMk cId="1431270486" sldId="622"/>
            <ac:graphicFrameMk id="7" creationId="{85748FAD-20D6-6B0E-F808-DCB2B86A57FC}"/>
          </ac:graphicFrameMkLst>
        </pc:graphicFrameChg>
      </pc:sldChg>
      <pc:sldChg chg="modSp new del mod">
        <pc:chgData name="Steve Shellhammer" userId="0e71f22d-ee3e-49c0-82ff-dbc290af8082" providerId="ADAL" clId="{A0829777-3B43-42B3-A421-BFF4116BD79B}" dt="2024-10-22T16:25:51.357" v="6414" actId="47"/>
        <pc:sldMkLst>
          <pc:docMk/>
          <pc:sldMk cId="1316554191" sldId="623"/>
        </pc:sldMkLst>
        <pc:spChg chg="mod">
          <ac:chgData name="Steve Shellhammer" userId="0e71f22d-ee3e-49c0-82ff-dbc290af8082" providerId="ADAL" clId="{A0829777-3B43-42B3-A421-BFF4116BD79B}" dt="2024-10-22T16:24:59.991" v="6404" actId="115"/>
          <ac:spMkLst>
            <pc:docMk/>
            <pc:sldMk cId="1316554191" sldId="623"/>
            <ac:spMk id="3" creationId="{81DF578A-8ED0-A0D8-ADBD-D178258842FD}"/>
          </ac:spMkLst>
        </pc:spChg>
      </pc:sldChg>
      <pc:sldMasterChg chg="modSldLayout">
        <pc:chgData name="Steve Shellhammer" userId="0e71f22d-ee3e-49c0-82ff-dbc290af8082" providerId="ADAL" clId="{A0829777-3B43-42B3-A421-BFF4116BD79B}" dt="2024-11-05T16:52:34.859" v="7048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0829777-3B43-42B3-A421-BFF4116BD79B}" dt="2024-11-05T16:52:34.859" v="7048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0829777-3B43-42B3-A421-BFF4116BD79B}" dt="2024-11-05T16:52:34.859" v="7048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556AF9C-83F3-4A2D-979B-C82D2D5650DE}"/>
    <pc:docChg chg="undo redo custSel addSld delSld modSld modMainMaster">
      <pc:chgData name="Steve Shellhammer" userId="0e71f22d-ee3e-49c0-82ff-dbc290af8082" providerId="ADAL" clId="{C556AF9C-83F3-4A2D-979B-C82D2D5650DE}" dt="2024-03-07T20:40:05.063" v="12317" actId="20577"/>
      <pc:docMkLst>
        <pc:docMk/>
      </pc:docMkLst>
      <pc:sldChg chg="modSp mod">
        <pc:chgData name="Steve Shellhammer" userId="0e71f22d-ee3e-49c0-82ff-dbc290af8082" providerId="ADAL" clId="{C556AF9C-83F3-4A2D-979B-C82D2D5650DE}" dt="2024-03-07T20:38:16.962" v="12311" actId="6549"/>
        <pc:sldMkLst>
          <pc:docMk/>
          <pc:sldMk cId="0" sldId="256"/>
        </pc:sldMkLst>
        <pc:spChg chg="mod">
          <ac:chgData name="Steve Shellhammer" userId="0e71f22d-ee3e-49c0-82ff-dbc290af8082" providerId="ADAL" clId="{C556AF9C-83F3-4A2D-979B-C82D2D5650DE}" dt="2024-02-20T23:36:31.718" v="3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C556AF9C-83F3-4A2D-979B-C82D2D5650DE}" dt="2024-03-07T20:38:16.962" v="12311" actId="6549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C556AF9C-83F3-4A2D-979B-C82D2D5650DE}" dt="2024-02-20T23:34:19.925" v="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395715029" sldId="551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630663359" sldId="553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47523016" sldId="557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066311610" sldId="560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842279863" sldId="561"/>
        </pc:sldMkLst>
      </pc:sldChg>
      <pc:sldChg chg="modSp new mod">
        <pc:chgData name="Steve Shellhammer" userId="0e71f22d-ee3e-49c0-82ff-dbc290af8082" providerId="ADAL" clId="{C556AF9C-83F3-4A2D-979B-C82D2D5650DE}" dt="2024-03-05T17:52:15.790" v="10914" actId="14100"/>
        <pc:sldMkLst>
          <pc:docMk/>
          <pc:sldMk cId="993489634" sldId="562"/>
        </pc:sldMkLst>
        <pc:spChg chg="mod">
          <ac:chgData name="Steve Shellhammer" userId="0e71f22d-ee3e-49c0-82ff-dbc290af8082" providerId="ADAL" clId="{C556AF9C-83F3-4A2D-979B-C82D2D5650DE}" dt="2024-03-05T17:52:15.790" v="10914" actId="14100"/>
          <ac:spMkLst>
            <pc:docMk/>
            <pc:sldMk cId="993489634" sldId="562"/>
            <ac:spMk id="2" creationId="{7261FFC7-A14A-9466-9F58-74B037AA1CD4}"/>
          </ac:spMkLst>
        </pc:spChg>
        <pc:spChg chg="mod">
          <ac:chgData name="Steve Shellhammer" userId="0e71f22d-ee3e-49c0-82ff-dbc290af8082" providerId="ADAL" clId="{C556AF9C-83F3-4A2D-979B-C82D2D5650DE}" dt="2024-03-05T17:52:11.862" v="10913" actId="14100"/>
          <ac:spMkLst>
            <pc:docMk/>
            <pc:sldMk cId="993489634" sldId="562"/>
            <ac:spMk id="3" creationId="{7AA0EC12-1672-6C18-DDC5-49C6D9A9A55A}"/>
          </ac:spMkLst>
        </pc:spChg>
      </pc:sldChg>
      <pc:sldChg chg="modSp add mod">
        <pc:chgData name="Steve Shellhammer" userId="0e71f22d-ee3e-49c0-82ff-dbc290af8082" providerId="ADAL" clId="{C556AF9C-83F3-4A2D-979B-C82D2D5650DE}" dt="2024-03-04T18:52:54.031" v="9937" actId="313"/>
        <pc:sldMkLst>
          <pc:docMk/>
          <pc:sldMk cId="1352232393" sldId="563"/>
        </pc:sldMkLst>
        <pc:spChg chg="mod">
          <ac:chgData name="Steve Shellhammer" userId="0e71f22d-ee3e-49c0-82ff-dbc290af8082" providerId="ADAL" clId="{C556AF9C-83F3-4A2D-979B-C82D2D5650DE}" dt="2024-03-04T18:52:54.031" v="9937" actId="313"/>
          <ac:spMkLst>
            <pc:docMk/>
            <pc:sldMk cId="1352232393" sldId="563"/>
            <ac:spMk id="3" creationId="{1A164C09-C4AA-BDC9-764F-6BD4B032D61F}"/>
          </ac:spMkLst>
        </pc:spChg>
      </pc:sldChg>
      <pc:sldChg chg="modSp new del mod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185690238" sldId="564"/>
        </pc:sldMkLst>
        <pc:spChg chg="mod">
          <ac:chgData name="Steve Shellhammer" userId="0e71f22d-ee3e-49c0-82ff-dbc290af8082" providerId="ADAL" clId="{C556AF9C-83F3-4A2D-979B-C82D2D5650DE}" dt="2024-02-20T23:49:13.951" v="847" actId="20577"/>
          <ac:spMkLst>
            <pc:docMk/>
            <pc:sldMk cId="1185690238" sldId="564"/>
            <ac:spMk id="2" creationId="{C73F0463-F4AF-DD66-9E3E-9DA373A4A066}"/>
          </ac:spMkLst>
        </pc:spChg>
      </pc:sldChg>
      <pc:sldChg chg="modSp new mod">
        <pc:chgData name="Steve Shellhammer" userId="0e71f22d-ee3e-49c0-82ff-dbc290af8082" providerId="ADAL" clId="{C556AF9C-83F3-4A2D-979B-C82D2D5650DE}" dt="2024-03-07T17:21:05.683" v="11991" actId="1036"/>
        <pc:sldMkLst>
          <pc:docMk/>
          <pc:sldMk cId="3439122583" sldId="565"/>
        </pc:sldMkLst>
        <pc:spChg chg="mod">
          <ac:chgData name="Steve Shellhammer" userId="0e71f22d-ee3e-49c0-82ff-dbc290af8082" providerId="ADAL" clId="{C556AF9C-83F3-4A2D-979B-C82D2D5650DE}" dt="2024-03-05T18:09:03.799" v="11988" actId="14100"/>
          <ac:spMkLst>
            <pc:docMk/>
            <pc:sldMk cId="3439122583" sldId="565"/>
            <ac:spMk id="2" creationId="{3F5A74F6-102C-C902-64D4-17972FCFD6E6}"/>
          </ac:spMkLst>
        </pc:spChg>
        <pc:spChg chg="mod">
          <ac:chgData name="Steve Shellhammer" userId="0e71f22d-ee3e-49c0-82ff-dbc290af8082" providerId="ADAL" clId="{C556AF9C-83F3-4A2D-979B-C82D2D5650DE}" dt="2024-03-07T17:21:05.683" v="11991" actId="1036"/>
          <ac:spMkLst>
            <pc:docMk/>
            <pc:sldMk cId="3439122583" sldId="565"/>
            <ac:spMk id="3" creationId="{9B60CF88-CF80-9E49-E05D-035875D66B7D}"/>
          </ac:spMkLst>
        </pc:spChg>
      </pc:sldChg>
      <pc:sldChg chg="addSp modSp new mod">
        <pc:chgData name="Steve Shellhammer" userId="0e71f22d-ee3e-49c0-82ff-dbc290af8082" providerId="ADAL" clId="{C556AF9C-83F3-4A2D-979B-C82D2D5650DE}" dt="2024-03-01T17:53:30.018" v="3634" actId="14100"/>
        <pc:sldMkLst>
          <pc:docMk/>
          <pc:sldMk cId="2807226184" sldId="566"/>
        </pc:sldMkLst>
        <pc:spChg chg="mod">
          <ac:chgData name="Steve Shellhammer" userId="0e71f22d-ee3e-49c0-82ff-dbc290af8082" providerId="ADAL" clId="{C556AF9C-83F3-4A2D-979B-C82D2D5650DE}" dt="2024-02-21T00:07:33.328" v="1221" actId="20577"/>
          <ac:spMkLst>
            <pc:docMk/>
            <pc:sldMk cId="2807226184" sldId="566"/>
            <ac:spMk id="2" creationId="{DD02ACFF-B64F-252A-A2B5-F132AC92E51F}"/>
          </ac:spMkLst>
        </pc:spChg>
        <pc:spChg chg="mod">
          <ac:chgData name="Steve Shellhammer" userId="0e71f22d-ee3e-49c0-82ff-dbc290af8082" providerId="ADAL" clId="{C556AF9C-83F3-4A2D-979B-C82D2D5650DE}" dt="2024-03-01T17:53:30.018" v="3634" actId="14100"/>
          <ac:spMkLst>
            <pc:docMk/>
            <pc:sldMk cId="2807226184" sldId="566"/>
            <ac:spMk id="3" creationId="{4270A100-200E-FF63-DC76-380E3C472BA7}"/>
          </ac:spMkLst>
        </pc:spChg>
        <pc:picChg chg="add mod">
          <ac:chgData name="Steve Shellhammer" userId="0e71f22d-ee3e-49c0-82ff-dbc290af8082" providerId="ADAL" clId="{C556AF9C-83F3-4A2D-979B-C82D2D5650DE}" dt="2024-02-21T00:08:44.407" v="1232" actId="1076"/>
          <ac:picMkLst>
            <pc:docMk/>
            <pc:sldMk cId="2807226184" sldId="566"/>
            <ac:picMk id="8" creationId="{BD6E458D-F3E5-964C-A066-0689701AB4DC}"/>
          </ac:picMkLst>
        </pc:picChg>
      </pc:sldChg>
      <pc:sldChg chg="modSp new mod">
        <pc:chgData name="Steve Shellhammer" userId="0e71f22d-ee3e-49c0-82ff-dbc290af8082" providerId="ADAL" clId="{C556AF9C-83F3-4A2D-979B-C82D2D5650DE}" dt="2024-02-29T21:01:07.634" v="1922" actId="20577"/>
        <pc:sldMkLst>
          <pc:docMk/>
          <pc:sldMk cId="2688041361" sldId="567"/>
        </pc:sldMkLst>
        <pc:spChg chg="mod">
          <ac:chgData name="Steve Shellhammer" userId="0e71f22d-ee3e-49c0-82ff-dbc290af8082" providerId="ADAL" clId="{C556AF9C-83F3-4A2D-979B-C82D2D5650DE}" dt="2024-02-29T21:01:07.634" v="1922" actId="20577"/>
          <ac:spMkLst>
            <pc:docMk/>
            <pc:sldMk cId="2688041361" sldId="567"/>
            <ac:spMk id="2" creationId="{C9EC4B74-CB16-D9BA-0A70-70CD5DC003BA}"/>
          </ac:spMkLst>
        </pc:spChg>
        <pc:spChg chg="mod">
          <ac:chgData name="Steve Shellhammer" userId="0e71f22d-ee3e-49c0-82ff-dbc290af8082" providerId="ADAL" clId="{C556AF9C-83F3-4A2D-979B-C82D2D5650DE}" dt="2024-02-29T21:00:54.997" v="1904" actId="20577"/>
          <ac:spMkLst>
            <pc:docMk/>
            <pc:sldMk cId="2688041361" sldId="567"/>
            <ac:spMk id="3" creationId="{A4F8E300-BC73-429A-D59A-6D990CE7BABB}"/>
          </ac:spMkLst>
        </pc:spChg>
      </pc:sldChg>
      <pc:sldChg chg="modSp add mod">
        <pc:chgData name="Steve Shellhammer" userId="0e71f22d-ee3e-49c0-82ff-dbc290af8082" providerId="ADAL" clId="{C556AF9C-83F3-4A2D-979B-C82D2D5650DE}" dt="2024-02-29T21:13:38.612" v="2599" actId="20577"/>
        <pc:sldMkLst>
          <pc:docMk/>
          <pc:sldMk cId="122521580" sldId="568"/>
        </pc:sldMkLst>
        <pc:spChg chg="mod">
          <ac:chgData name="Steve Shellhammer" userId="0e71f22d-ee3e-49c0-82ff-dbc290af8082" providerId="ADAL" clId="{C556AF9C-83F3-4A2D-979B-C82D2D5650DE}" dt="2024-02-29T21:04:51.780" v="2064" actId="6549"/>
          <ac:spMkLst>
            <pc:docMk/>
            <pc:sldMk cId="122521580" sldId="568"/>
            <ac:spMk id="2" creationId="{C9EC4B74-CB16-D9BA-0A70-70CD5DC003BA}"/>
          </ac:spMkLst>
        </pc:spChg>
        <pc:spChg chg="mod">
          <ac:chgData name="Steve Shellhammer" userId="0e71f22d-ee3e-49c0-82ff-dbc290af8082" providerId="ADAL" clId="{C556AF9C-83F3-4A2D-979B-C82D2D5650DE}" dt="2024-02-29T21:13:38.612" v="2599" actId="20577"/>
          <ac:spMkLst>
            <pc:docMk/>
            <pc:sldMk cId="122521580" sldId="568"/>
            <ac:spMk id="3" creationId="{A4F8E300-BC73-429A-D59A-6D990CE7BABB}"/>
          </ac:spMkLst>
        </pc:spChg>
      </pc:sldChg>
      <pc:sldChg chg="addSp modSp new mod">
        <pc:chgData name="Steve Shellhammer" userId="0e71f22d-ee3e-49c0-82ff-dbc290af8082" providerId="ADAL" clId="{C556AF9C-83F3-4A2D-979B-C82D2D5650DE}" dt="2024-03-07T17:23:31.068" v="11998" actId="20577"/>
        <pc:sldMkLst>
          <pc:docMk/>
          <pc:sldMk cId="2113331865" sldId="569"/>
        </pc:sldMkLst>
        <pc:spChg chg="mod">
          <ac:chgData name="Steve Shellhammer" userId="0e71f22d-ee3e-49c0-82ff-dbc290af8082" providerId="ADAL" clId="{C556AF9C-83F3-4A2D-979B-C82D2D5650DE}" dt="2024-03-01T17:48:15.511" v="3471" actId="14100"/>
          <ac:spMkLst>
            <pc:docMk/>
            <pc:sldMk cId="2113331865" sldId="569"/>
            <ac:spMk id="2" creationId="{F7F00C38-DFF7-EDE1-96DD-72EF3D03067F}"/>
          </ac:spMkLst>
        </pc:spChg>
        <pc:spChg chg="mod">
          <ac:chgData name="Steve Shellhammer" userId="0e71f22d-ee3e-49c0-82ff-dbc290af8082" providerId="ADAL" clId="{C556AF9C-83F3-4A2D-979B-C82D2D5650DE}" dt="2024-03-01T17:50:47.379" v="3625" actId="404"/>
          <ac:spMkLst>
            <pc:docMk/>
            <pc:sldMk cId="2113331865" sldId="569"/>
            <ac:spMk id="3" creationId="{5CC8962B-B4F4-6B25-FBC6-9E053CCA495D}"/>
          </ac:spMkLst>
        </pc:spChg>
        <pc:graphicFrameChg chg="add mod modGraphic">
          <ac:chgData name="Steve Shellhammer" userId="0e71f22d-ee3e-49c0-82ff-dbc290af8082" providerId="ADAL" clId="{C556AF9C-83F3-4A2D-979B-C82D2D5650DE}" dt="2024-03-07T17:23:31.068" v="11998" actId="20577"/>
          <ac:graphicFrameMkLst>
            <pc:docMk/>
            <pc:sldMk cId="2113331865" sldId="569"/>
            <ac:graphicFrameMk id="7" creationId="{7005E2A0-5519-FBA7-62E4-1A7B4BC63682}"/>
          </ac:graphicFrameMkLst>
        </pc:graphicFrameChg>
      </pc:sldChg>
      <pc:sldChg chg="addSp delSp modSp new del mod">
        <pc:chgData name="Steve Shellhammer" userId="0e71f22d-ee3e-49c0-82ff-dbc290af8082" providerId="ADAL" clId="{C556AF9C-83F3-4A2D-979B-C82D2D5650DE}" dt="2024-03-04T19:00:02.284" v="10375" actId="47"/>
        <pc:sldMkLst>
          <pc:docMk/>
          <pc:sldMk cId="2650390400" sldId="570"/>
        </pc:sldMkLst>
        <pc:spChg chg="del">
          <ac:chgData name="Steve Shellhammer" userId="0e71f22d-ee3e-49c0-82ff-dbc290af8082" providerId="ADAL" clId="{C556AF9C-83F3-4A2D-979B-C82D2D5650DE}" dt="2024-02-29T21:17:36.842" v="2845" actId="3680"/>
          <ac:spMkLst>
            <pc:docMk/>
            <pc:sldMk cId="2650390400" sldId="570"/>
            <ac:spMk id="3" creationId="{FCC71745-6EA4-0232-284B-5F7E22D68FEF}"/>
          </ac:spMkLst>
        </pc:spChg>
        <pc:graphicFrameChg chg="add mod ord modGraphic">
          <ac:chgData name="Steve Shellhammer" userId="0e71f22d-ee3e-49c0-82ff-dbc290af8082" providerId="ADAL" clId="{C556AF9C-83F3-4A2D-979B-C82D2D5650DE}" dt="2024-02-29T21:17:52.954" v="2849" actId="2711"/>
          <ac:graphicFrameMkLst>
            <pc:docMk/>
            <pc:sldMk cId="2650390400" sldId="570"/>
            <ac:graphicFrameMk id="7" creationId="{0D7BD401-5DEA-0FEF-6CD7-9ABC7A86C8A0}"/>
          </ac:graphicFrameMkLst>
        </pc:graphicFrameChg>
      </pc:sldChg>
      <pc:sldChg chg="modSp new mod">
        <pc:chgData name="Steve Shellhammer" userId="0e71f22d-ee3e-49c0-82ff-dbc290af8082" providerId="ADAL" clId="{C556AF9C-83F3-4A2D-979B-C82D2D5650DE}" dt="2024-03-07T17:24:26.320" v="12006" actId="20577"/>
        <pc:sldMkLst>
          <pc:docMk/>
          <pc:sldMk cId="4029833144" sldId="571"/>
        </pc:sldMkLst>
        <pc:spChg chg="mod">
          <ac:chgData name="Steve Shellhammer" userId="0e71f22d-ee3e-49c0-82ff-dbc290af8082" providerId="ADAL" clId="{C556AF9C-83F3-4A2D-979B-C82D2D5650DE}" dt="2024-03-01T17:53:56.745" v="3645" actId="20577"/>
          <ac:spMkLst>
            <pc:docMk/>
            <pc:sldMk cId="4029833144" sldId="571"/>
            <ac:spMk id="2" creationId="{58837C42-1614-D5B7-89D6-BBCF5F6E93E9}"/>
          </ac:spMkLst>
        </pc:spChg>
        <pc:spChg chg="mod">
          <ac:chgData name="Steve Shellhammer" userId="0e71f22d-ee3e-49c0-82ff-dbc290af8082" providerId="ADAL" clId="{C556AF9C-83F3-4A2D-979B-C82D2D5650DE}" dt="2024-03-07T17:24:26.320" v="12006" actId="20577"/>
          <ac:spMkLst>
            <pc:docMk/>
            <pc:sldMk cId="4029833144" sldId="571"/>
            <ac:spMk id="3" creationId="{E253CEF6-8169-9034-6E91-658B55F90531}"/>
          </ac:spMkLst>
        </pc:spChg>
      </pc:sldChg>
      <pc:sldChg chg="modSp new mod">
        <pc:chgData name="Steve Shellhammer" userId="0e71f22d-ee3e-49c0-82ff-dbc290af8082" providerId="ADAL" clId="{C556AF9C-83F3-4A2D-979B-C82D2D5650DE}" dt="2024-03-07T17:27:45.444" v="12116" actId="6549"/>
        <pc:sldMkLst>
          <pc:docMk/>
          <pc:sldMk cId="3709006339" sldId="572"/>
        </pc:sldMkLst>
        <pc:spChg chg="mod">
          <ac:chgData name="Steve Shellhammer" userId="0e71f22d-ee3e-49c0-82ff-dbc290af8082" providerId="ADAL" clId="{C556AF9C-83F3-4A2D-979B-C82D2D5650DE}" dt="2024-03-01T17:59:04.459" v="4255" actId="20577"/>
          <ac:spMkLst>
            <pc:docMk/>
            <pc:sldMk cId="3709006339" sldId="572"/>
            <ac:spMk id="2" creationId="{8052D323-AB3A-36FB-A6EC-76D15418A976}"/>
          </ac:spMkLst>
        </pc:spChg>
        <pc:spChg chg="mod">
          <ac:chgData name="Steve Shellhammer" userId="0e71f22d-ee3e-49c0-82ff-dbc290af8082" providerId="ADAL" clId="{C556AF9C-83F3-4A2D-979B-C82D2D5650DE}" dt="2024-03-07T17:27:45.444" v="12116" actId="6549"/>
          <ac:spMkLst>
            <pc:docMk/>
            <pc:sldMk cId="3709006339" sldId="572"/>
            <ac:spMk id="3" creationId="{861F14A8-BF34-223B-11F0-7855B0CA568E}"/>
          </ac:spMkLst>
        </pc:spChg>
      </pc:sldChg>
      <pc:sldChg chg="modSp new mod">
        <pc:chgData name="Steve Shellhammer" userId="0e71f22d-ee3e-49c0-82ff-dbc290af8082" providerId="ADAL" clId="{C556AF9C-83F3-4A2D-979B-C82D2D5650DE}" dt="2024-03-01T18:13:14.850" v="5473" actId="20577"/>
        <pc:sldMkLst>
          <pc:docMk/>
          <pc:sldMk cId="1969590804" sldId="573"/>
        </pc:sldMkLst>
        <pc:spChg chg="mod">
          <ac:chgData name="Steve Shellhammer" userId="0e71f22d-ee3e-49c0-82ff-dbc290af8082" providerId="ADAL" clId="{C556AF9C-83F3-4A2D-979B-C82D2D5650DE}" dt="2024-03-01T18:06:04.217" v="4790"/>
          <ac:spMkLst>
            <pc:docMk/>
            <pc:sldMk cId="1969590804" sldId="573"/>
            <ac:spMk id="2" creationId="{7391F157-C8F6-980A-FB38-A715260155D8}"/>
          </ac:spMkLst>
        </pc:spChg>
        <pc:spChg chg="mod">
          <ac:chgData name="Steve Shellhammer" userId="0e71f22d-ee3e-49c0-82ff-dbc290af8082" providerId="ADAL" clId="{C556AF9C-83F3-4A2D-979B-C82D2D5650DE}" dt="2024-03-01T18:13:14.850" v="5473" actId="20577"/>
          <ac:spMkLst>
            <pc:docMk/>
            <pc:sldMk cId="1969590804" sldId="573"/>
            <ac:spMk id="3" creationId="{0B8CD50D-F669-6BB2-F6D3-6897E91BF319}"/>
          </ac:spMkLst>
        </pc:spChg>
      </pc:sldChg>
      <pc:sldChg chg="modSp new mod">
        <pc:chgData name="Steve Shellhammer" userId="0e71f22d-ee3e-49c0-82ff-dbc290af8082" providerId="ADAL" clId="{C556AF9C-83F3-4A2D-979B-C82D2D5650DE}" dt="2024-03-07T17:29:25.536" v="12128" actId="20577"/>
        <pc:sldMkLst>
          <pc:docMk/>
          <pc:sldMk cId="3803452206" sldId="574"/>
        </pc:sldMkLst>
        <pc:spChg chg="mod">
          <ac:chgData name="Steve Shellhammer" userId="0e71f22d-ee3e-49c0-82ff-dbc290af8082" providerId="ADAL" clId="{C556AF9C-83F3-4A2D-979B-C82D2D5650DE}" dt="2024-03-01T18:13:57.553" v="5484" actId="20577"/>
          <ac:spMkLst>
            <pc:docMk/>
            <pc:sldMk cId="3803452206" sldId="574"/>
            <ac:spMk id="2" creationId="{F77D9B31-6E2C-914F-6FF5-019066CE2387}"/>
          </ac:spMkLst>
        </pc:spChg>
        <pc:spChg chg="mod">
          <ac:chgData name="Steve Shellhammer" userId="0e71f22d-ee3e-49c0-82ff-dbc290af8082" providerId="ADAL" clId="{C556AF9C-83F3-4A2D-979B-C82D2D5650DE}" dt="2024-03-07T17:29:25.536" v="12128" actId="20577"/>
          <ac:spMkLst>
            <pc:docMk/>
            <pc:sldMk cId="3803452206" sldId="574"/>
            <ac:spMk id="3" creationId="{132228B8-288D-8C41-5B7C-C2C4972F53F2}"/>
          </ac:spMkLst>
        </pc:spChg>
      </pc:sldChg>
      <pc:sldChg chg="modSp new mod">
        <pc:chgData name="Steve Shellhammer" userId="0e71f22d-ee3e-49c0-82ff-dbc290af8082" providerId="ADAL" clId="{C556AF9C-83F3-4A2D-979B-C82D2D5650DE}" dt="2024-03-07T17:32:18.872" v="12241" actId="14100"/>
        <pc:sldMkLst>
          <pc:docMk/>
          <pc:sldMk cId="1417826229" sldId="575"/>
        </pc:sldMkLst>
        <pc:spChg chg="mod">
          <ac:chgData name="Steve Shellhammer" userId="0e71f22d-ee3e-49c0-82ff-dbc290af8082" providerId="ADAL" clId="{C556AF9C-83F3-4A2D-979B-C82D2D5650DE}" dt="2024-03-07T17:31:30.886" v="12231" actId="14100"/>
          <ac:spMkLst>
            <pc:docMk/>
            <pc:sldMk cId="1417826229" sldId="575"/>
            <ac:spMk id="2" creationId="{B78981B0-154B-EE45-BF0D-53A36E272C65}"/>
          </ac:spMkLst>
        </pc:spChg>
        <pc:spChg chg="mod">
          <ac:chgData name="Steve Shellhammer" userId="0e71f22d-ee3e-49c0-82ff-dbc290af8082" providerId="ADAL" clId="{C556AF9C-83F3-4A2D-979B-C82D2D5650DE}" dt="2024-03-07T17:32:18.872" v="12241" actId="14100"/>
          <ac:spMkLst>
            <pc:docMk/>
            <pc:sldMk cId="1417826229" sldId="575"/>
            <ac:spMk id="3" creationId="{D39FD154-2D67-93D2-6763-C86B1169DE42}"/>
          </ac:spMkLst>
        </pc:spChg>
      </pc:sldChg>
      <pc:sldChg chg="addSp delSp modSp new mod">
        <pc:chgData name="Steve Shellhammer" userId="0e71f22d-ee3e-49c0-82ff-dbc290af8082" providerId="ADAL" clId="{C556AF9C-83F3-4A2D-979B-C82D2D5650DE}" dt="2024-03-01T18:48:13.685" v="7002" actId="20577"/>
        <pc:sldMkLst>
          <pc:docMk/>
          <pc:sldMk cId="3443101857" sldId="576"/>
        </pc:sldMkLst>
        <pc:spChg chg="mod">
          <ac:chgData name="Steve Shellhammer" userId="0e71f22d-ee3e-49c0-82ff-dbc290af8082" providerId="ADAL" clId="{C556AF9C-83F3-4A2D-979B-C82D2D5650DE}" dt="2024-03-01T18:44:30.591" v="6885" actId="14100"/>
          <ac:spMkLst>
            <pc:docMk/>
            <pc:sldMk cId="3443101857" sldId="576"/>
            <ac:spMk id="2" creationId="{8CDAC44E-14FD-2AC1-23AF-28231EAC5154}"/>
          </ac:spMkLst>
        </pc:spChg>
        <pc:spChg chg="mod">
          <ac:chgData name="Steve Shellhammer" userId="0e71f22d-ee3e-49c0-82ff-dbc290af8082" providerId="ADAL" clId="{C556AF9C-83F3-4A2D-979B-C82D2D5650DE}" dt="2024-03-01T18:48:13.685" v="7002" actId="20577"/>
          <ac:spMkLst>
            <pc:docMk/>
            <pc:sldMk cId="3443101857" sldId="576"/>
            <ac:spMk id="3" creationId="{E9513748-4DC4-C889-C0AA-0490EACB72C7}"/>
          </ac:spMkLst>
        </pc:spChg>
        <pc:spChg chg="add del">
          <ac:chgData name="Steve Shellhammer" userId="0e71f22d-ee3e-49c0-82ff-dbc290af8082" providerId="ADAL" clId="{C556AF9C-83F3-4A2D-979B-C82D2D5650DE}" dt="2024-03-01T18:42:14.854" v="6620" actId="478"/>
          <ac:spMkLst>
            <pc:docMk/>
            <pc:sldMk cId="3443101857" sldId="576"/>
            <ac:spMk id="8" creationId="{A21C1D87-F8B8-DFFF-7AB4-2B03EB7B0DD8}"/>
          </ac:spMkLst>
        </pc:spChg>
        <pc:picChg chg="add del mod">
          <ac:chgData name="Steve Shellhammer" userId="0e71f22d-ee3e-49c0-82ff-dbc290af8082" providerId="ADAL" clId="{C556AF9C-83F3-4A2D-979B-C82D2D5650DE}" dt="2024-03-01T18:47:29.684" v="6966" actId="478"/>
          <ac:picMkLst>
            <pc:docMk/>
            <pc:sldMk cId="3443101857" sldId="576"/>
            <ac:picMk id="10" creationId="{1AF3ECF3-EEA7-1AA7-1B76-A1E1D9F6A8C8}"/>
          </ac:picMkLst>
        </pc:picChg>
        <pc:picChg chg="add mod">
          <ac:chgData name="Steve Shellhammer" userId="0e71f22d-ee3e-49c0-82ff-dbc290af8082" providerId="ADAL" clId="{C556AF9C-83F3-4A2D-979B-C82D2D5650DE}" dt="2024-03-01T18:47:56.231" v="6999" actId="1036"/>
          <ac:picMkLst>
            <pc:docMk/>
            <pc:sldMk cId="3443101857" sldId="576"/>
            <ac:picMk id="12" creationId="{9E5DBE8A-44AF-B740-8DE3-5D22E8353198}"/>
          </ac:picMkLst>
        </pc:picChg>
      </pc:sldChg>
      <pc:sldChg chg="modSp new mod">
        <pc:chgData name="Steve Shellhammer" userId="0e71f22d-ee3e-49c0-82ff-dbc290af8082" providerId="ADAL" clId="{C556AF9C-83F3-4A2D-979B-C82D2D5650DE}" dt="2024-03-07T17:32:44.814" v="12247" actId="20577"/>
        <pc:sldMkLst>
          <pc:docMk/>
          <pc:sldMk cId="3894305849" sldId="577"/>
        </pc:sldMkLst>
        <pc:spChg chg="mod">
          <ac:chgData name="Steve Shellhammer" userId="0e71f22d-ee3e-49c0-82ff-dbc290af8082" providerId="ADAL" clId="{C556AF9C-83F3-4A2D-979B-C82D2D5650DE}" dt="2024-03-04T18:38:08.160" v="9309" actId="20577"/>
          <ac:spMkLst>
            <pc:docMk/>
            <pc:sldMk cId="3894305849" sldId="577"/>
            <ac:spMk id="2" creationId="{5C84111F-A889-7899-CED6-01DE64B87199}"/>
          </ac:spMkLst>
        </pc:spChg>
        <pc:spChg chg="mod">
          <ac:chgData name="Steve Shellhammer" userId="0e71f22d-ee3e-49c0-82ff-dbc290af8082" providerId="ADAL" clId="{C556AF9C-83F3-4A2D-979B-C82D2D5650DE}" dt="2024-03-07T17:32:44.814" v="12247" actId="20577"/>
          <ac:spMkLst>
            <pc:docMk/>
            <pc:sldMk cId="3894305849" sldId="577"/>
            <ac:spMk id="3" creationId="{6796C30E-6473-955F-F414-2B6A862E783E}"/>
          </ac:spMkLst>
        </pc:spChg>
      </pc:sldChg>
      <pc:sldChg chg="modSp new mod">
        <pc:chgData name="Steve Shellhammer" userId="0e71f22d-ee3e-49c0-82ff-dbc290af8082" providerId="ADAL" clId="{C556AF9C-83F3-4A2D-979B-C82D2D5650DE}" dt="2024-03-04T18:38:01.793" v="9305" actId="20577"/>
        <pc:sldMkLst>
          <pc:docMk/>
          <pc:sldMk cId="4178946698" sldId="578"/>
        </pc:sldMkLst>
        <pc:spChg chg="mod">
          <ac:chgData name="Steve Shellhammer" userId="0e71f22d-ee3e-49c0-82ff-dbc290af8082" providerId="ADAL" clId="{C556AF9C-83F3-4A2D-979B-C82D2D5650DE}" dt="2024-03-04T18:38:01.793" v="9305" actId="20577"/>
          <ac:spMkLst>
            <pc:docMk/>
            <pc:sldMk cId="4178946698" sldId="578"/>
            <ac:spMk id="2" creationId="{375FE863-9B4B-7620-3B4D-8BA255F05CC7}"/>
          </ac:spMkLst>
        </pc:spChg>
        <pc:spChg chg="mod">
          <ac:chgData name="Steve Shellhammer" userId="0e71f22d-ee3e-49c0-82ff-dbc290af8082" providerId="ADAL" clId="{C556AF9C-83F3-4A2D-979B-C82D2D5650DE}" dt="2024-03-04T18:22:30.884" v="8430" actId="20577"/>
          <ac:spMkLst>
            <pc:docMk/>
            <pc:sldMk cId="4178946698" sldId="578"/>
            <ac:spMk id="3" creationId="{AEEFED7A-B897-657C-B421-2E25FE977040}"/>
          </ac:spMkLst>
        </pc:spChg>
      </pc:sldChg>
      <pc:sldChg chg="addSp modSp new mod">
        <pc:chgData name="Steve Shellhammer" userId="0e71f22d-ee3e-49c0-82ff-dbc290af8082" providerId="ADAL" clId="{C556AF9C-83F3-4A2D-979B-C82D2D5650DE}" dt="2024-03-05T17:56:39.276" v="11019" actId="20577"/>
        <pc:sldMkLst>
          <pc:docMk/>
          <pc:sldMk cId="355909902" sldId="579"/>
        </pc:sldMkLst>
        <pc:spChg chg="mod">
          <ac:chgData name="Steve Shellhammer" userId="0e71f22d-ee3e-49c0-82ff-dbc290af8082" providerId="ADAL" clId="{C556AF9C-83F3-4A2D-979B-C82D2D5650DE}" dt="2024-03-04T18:37:55.072" v="9301" actId="20577"/>
          <ac:spMkLst>
            <pc:docMk/>
            <pc:sldMk cId="355909902" sldId="579"/>
            <ac:spMk id="2" creationId="{6C42CC3C-E30E-2167-8D8A-E3670BF6C6D2}"/>
          </ac:spMkLst>
        </pc:spChg>
        <pc:spChg chg="mod">
          <ac:chgData name="Steve Shellhammer" userId="0e71f22d-ee3e-49c0-82ff-dbc290af8082" providerId="ADAL" clId="{C556AF9C-83F3-4A2D-979B-C82D2D5650DE}" dt="2024-03-04T18:32:43.960" v="8760" actId="1076"/>
          <ac:spMkLst>
            <pc:docMk/>
            <pc:sldMk cId="355909902" sldId="579"/>
            <ac:spMk id="3" creationId="{A7FC5E1A-791C-D132-3DBF-1A0E1B926E65}"/>
          </ac:spMkLst>
        </pc:spChg>
        <pc:spChg chg="add mod">
          <ac:chgData name="Steve Shellhammer" userId="0e71f22d-ee3e-49c0-82ff-dbc290af8082" providerId="ADAL" clId="{C556AF9C-83F3-4A2D-979B-C82D2D5650DE}" dt="2024-03-05T17:56:39.276" v="11019" actId="20577"/>
          <ac:spMkLst>
            <pc:docMk/>
            <pc:sldMk cId="355909902" sldId="579"/>
            <ac:spMk id="9" creationId="{9857AEF2-8EE3-A8FC-19DB-52A5998C5664}"/>
          </ac:spMkLst>
        </pc:spChg>
        <pc:picChg chg="add mod">
          <ac:chgData name="Steve Shellhammer" userId="0e71f22d-ee3e-49c0-82ff-dbc290af8082" providerId="ADAL" clId="{C556AF9C-83F3-4A2D-979B-C82D2D5650DE}" dt="2024-03-04T18:32:48.682" v="8761" actId="1076"/>
          <ac:picMkLst>
            <pc:docMk/>
            <pc:sldMk cId="355909902" sldId="579"/>
            <ac:picMk id="8" creationId="{20BADCEC-86F8-3486-D76D-AF5BC0865AEF}"/>
          </ac:picMkLst>
        </pc:picChg>
        <pc:picChg chg="add mod">
          <ac:chgData name="Steve Shellhammer" userId="0e71f22d-ee3e-49c0-82ff-dbc290af8082" providerId="ADAL" clId="{C556AF9C-83F3-4A2D-979B-C82D2D5650DE}" dt="2024-03-04T18:32:58.462" v="8771" actId="1037"/>
          <ac:picMkLst>
            <pc:docMk/>
            <pc:sldMk cId="355909902" sldId="579"/>
            <ac:picMk id="11" creationId="{68F344C2-5B66-F955-F268-879008447D73}"/>
          </ac:picMkLst>
        </pc:picChg>
      </pc:sldChg>
      <pc:sldChg chg="modSp new mod">
        <pc:chgData name="Steve Shellhammer" userId="0e71f22d-ee3e-49c0-82ff-dbc290af8082" providerId="ADAL" clId="{C556AF9C-83F3-4A2D-979B-C82D2D5650DE}" dt="2024-03-07T17:35:26.010" v="12267" actId="20577"/>
        <pc:sldMkLst>
          <pc:docMk/>
          <pc:sldMk cId="3960370175" sldId="580"/>
        </pc:sldMkLst>
        <pc:spChg chg="mod">
          <ac:chgData name="Steve Shellhammer" userId="0e71f22d-ee3e-49c0-82ff-dbc290af8082" providerId="ADAL" clId="{C556AF9C-83F3-4A2D-979B-C82D2D5650DE}" dt="2024-03-04T18:37:49.128" v="9297" actId="20577"/>
          <ac:spMkLst>
            <pc:docMk/>
            <pc:sldMk cId="3960370175" sldId="580"/>
            <ac:spMk id="2" creationId="{78E64D87-60E6-DD25-0A58-0A3D9E37219F}"/>
          </ac:spMkLst>
        </pc:spChg>
        <pc:spChg chg="mod">
          <ac:chgData name="Steve Shellhammer" userId="0e71f22d-ee3e-49c0-82ff-dbc290af8082" providerId="ADAL" clId="{C556AF9C-83F3-4A2D-979B-C82D2D5650DE}" dt="2024-03-07T17:35:26.010" v="12267" actId="20577"/>
          <ac:spMkLst>
            <pc:docMk/>
            <pc:sldMk cId="3960370175" sldId="580"/>
            <ac:spMk id="3" creationId="{4E256792-F435-817E-609E-E5B3A03311F7}"/>
          </ac:spMkLst>
        </pc:spChg>
      </pc:sldChg>
      <pc:sldChg chg="addSp modSp new mod">
        <pc:chgData name="Steve Shellhammer" userId="0e71f22d-ee3e-49c0-82ff-dbc290af8082" providerId="ADAL" clId="{C556AF9C-83F3-4A2D-979B-C82D2D5650DE}" dt="2024-03-04T18:41:19.730" v="9485" actId="14100"/>
        <pc:sldMkLst>
          <pc:docMk/>
          <pc:sldMk cId="4032376208" sldId="581"/>
        </pc:sldMkLst>
        <pc:spChg chg="mod">
          <ac:chgData name="Steve Shellhammer" userId="0e71f22d-ee3e-49c0-82ff-dbc290af8082" providerId="ADAL" clId="{C556AF9C-83F3-4A2D-979B-C82D2D5650DE}" dt="2024-03-04T18:37:40.671" v="9293" actId="20577"/>
          <ac:spMkLst>
            <pc:docMk/>
            <pc:sldMk cId="4032376208" sldId="581"/>
            <ac:spMk id="2" creationId="{9017FB07-8515-FB9F-474F-D194254CD9CE}"/>
          </ac:spMkLst>
        </pc:spChg>
        <pc:spChg chg="mod">
          <ac:chgData name="Steve Shellhammer" userId="0e71f22d-ee3e-49c0-82ff-dbc290af8082" providerId="ADAL" clId="{C556AF9C-83F3-4A2D-979B-C82D2D5650DE}" dt="2024-03-04T18:41:19.730" v="9485" actId="14100"/>
          <ac:spMkLst>
            <pc:docMk/>
            <pc:sldMk cId="4032376208" sldId="581"/>
            <ac:spMk id="3" creationId="{DE188E16-4E2B-301D-A9F0-3B4239980109}"/>
          </ac:spMkLst>
        </pc:spChg>
        <pc:picChg chg="add mod">
          <ac:chgData name="Steve Shellhammer" userId="0e71f22d-ee3e-49c0-82ff-dbc290af8082" providerId="ADAL" clId="{C556AF9C-83F3-4A2D-979B-C82D2D5650DE}" dt="2024-03-04T18:40:54.596" v="9483" actId="1076"/>
          <ac:picMkLst>
            <pc:docMk/>
            <pc:sldMk cId="4032376208" sldId="581"/>
            <ac:picMk id="8" creationId="{386C91BE-80E2-F63C-7159-1E9B9D428FDC}"/>
          </ac:picMkLst>
        </pc:picChg>
      </pc:sldChg>
      <pc:sldChg chg="addSp delSp modSp add mod">
        <pc:chgData name="Steve Shellhammer" userId="0e71f22d-ee3e-49c0-82ff-dbc290af8082" providerId="ADAL" clId="{C556AF9C-83F3-4A2D-979B-C82D2D5650DE}" dt="2024-03-07T17:35:47.178" v="12268" actId="14100"/>
        <pc:sldMkLst>
          <pc:docMk/>
          <pc:sldMk cId="1182489786" sldId="582"/>
        </pc:sldMkLst>
        <pc:spChg chg="mod">
          <ac:chgData name="Steve Shellhammer" userId="0e71f22d-ee3e-49c0-82ff-dbc290af8082" providerId="ADAL" clId="{C556AF9C-83F3-4A2D-979B-C82D2D5650DE}" dt="2024-03-07T17:35:47.178" v="12268" actId="14100"/>
          <ac:spMkLst>
            <pc:docMk/>
            <pc:sldMk cId="1182489786" sldId="582"/>
            <ac:spMk id="3" creationId="{DE188E16-4E2B-301D-A9F0-3B4239980109}"/>
          </ac:spMkLst>
        </pc:spChg>
        <pc:picChg chg="del">
          <ac:chgData name="Steve Shellhammer" userId="0e71f22d-ee3e-49c0-82ff-dbc290af8082" providerId="ADAL" clId="{C556AF9C-83F3-4A2D-979B-C82D2D5650DE}" dt="2024-03-04T18:43:12.518" v="9584" actId="478"/>
          <ac:picMkLst>
            <pc:docMk/>
            <pc:sldMk cId="1182489786" sldId="582"/>
            <ac:picMk id="8" creationId="{386C91BE-80E2-F63C-7159-1E9B9D428FDC}"/>
          </ac:picMkLst>
        </pc:picChg>
        <pc:picChg chg="add mod">
          <ac:chgData name="Steve Shellhammer" userId="0e71f22d-ee3e-49c0-82ff-dbc290af8082" providerId="ADAL" clId="{C556AF9C-83F3-4A2D-979B-C82D2D5650DE}" dt="2024-03-04T18:43:18.355" v="9586" actId="1076"/>
          <ac:picMkLst>
            <pc:docMk/>
            <pc:sldMk cId="1182489786" sldId="582"/>
            <ac:picMk id="9" creationId="{985309BF-A7F9-9852-CB7A-8A6876326091}"/>
          </ac:picMkLst>
        </pc:picChg>
      </pc:sldChg>
      <pc:sldChg chg="addSp modSp new mod">
        <pc:chgData name="Steve Shellhammer" userId="0e71f22d-ee3e-49c0-82ff-dbc290af8082" providerId="ADAL" clId="{C556AF9C-83F3-4A2D-979B-C82D2D5650DE}" dt="2024-03-04T18:53:36.360" v="9938" actId="14100"/>
        <pc:sldMkLst>
          <pc:docMk/>
          <pc:sldMk cId="2007742443" sldId="583"/>
        </pc:sldMkLst>
        <pc:spChg chg="mod">
          <ac:chgData name="Steve Shellhammer" userId="0e71f22d-ee3e-49c0-82ff-dbc290af8082" providerId="ADAL" clId="{C556AF9C-83F3-4A2D-979B-C82D2D5650DE}" dt="2024-03-04T18:53:36.360" v="9938" actId="14100"/>
          <ac:spMkLst>
            <pc:docMk/>
            <pc:sldMk cId="2007742443" sldId="583"/>
            <ac:spMk id="2" creationId="{D6BCC5A7-E492-A195-ABCF-465D7C84F454}"/>
          </ac:spMkLst>
        </pc:spChg>
        <pc:spChg chg="mod">
          <ac:chgData name="Steve Shellhammer" userId="0e71f22d-ee3e-49c0-82ff-dbc290af8082" providerId="ADAL" clId="{C556AF9C-83F3-4A2D-979B-C82D2D5650DE}" dt="2024-03-04T18:51:05.806" v="9839" actId="14100"/>
          <ac:spMkLst>
            <pc:docMk/>
            <pc:sldMk cId="2007742443" sldId="583"/>
            <ac:spMk id="3" creationId="{0DB55762-1C9E-A9C9-7C52-A4CF9B3AF45D}"/>
          </ac:spMkLst>
        </pc:spChg>
        <pc:picChg chg="add mod">
          <ac:chgData name="Steve Shellhammer" userId="0e71f22d-ee3e-49c0-82ff-dbc290af8082" providerId="ADAL" clId="{C556AF9C-83F3-4A2D-979B-C82D2D5650DE}" dt="2024-03-04T18:50:55.008" v="9835" actId="1076"/>
          <ac:picMkLst>
            <pc:docMk/>
            <pc:sldMk cId="2007742443" sldId="583"/>
            <ac:picMk id="7" creationId="{94BFC4BA-37E8-10E2-2430-33D3AB3D8F7A}"/>
          </ac:picMkLst>
        </pc:picChg>
      </pc:sldChg>
      <pc:sldChg chg="modSp new mod">
        <pc:chgData name="Steve Shellhammer" userId="0e71f22d-ee3e-49c0-82ff-dbc290af8082" providerId="ADAL" clId="{C556AF9C-83F3-4A2D-979B-C82D2D5650DE}" dt="2024-03-05T17:59:37.817" v="11074" actId="20577"/>
        <pc:sldMkLst>
          <pc:docMk/>
          <pc:sldMk cId="1123477143" sldId="584"/>
        </pc:sldMkLst>
        <pc:spChg chg="mod">
          <ac:chgData name="Steve Shellhammer" userId="0e71f22d-ee3e-49c0-82ff-dbc290af8082" providerId="ADAL" clId="{C556AF9C-83F3-4A2D-979B-C82D2D5650DE}" dt="2024-03-04T18:53:52.049" v="9948" actId="20577"/>
          <ac:spMkLst>
            <pc:docMk/>
            <pc:sldMk cId="1123477143" sldId="584"/>
            <ac:spMk id="2" creationId="{0848ACBD-0D14-A283-34BB-1A26D8633CF4}"/>
          </ac:spMkLst>
        </pc:spChg>
        <pc:spChg chg="mod">
          <ac:chgData name="Steve Shellhammer" userId="0e71f22d-ee3e-49c0-82ff-dbc290af8082" providerId="ADAL" clId="{C556AF9C-83F3-4A2D-979B-C82D2D5650DE}" dt="2024-03-05T17:59:37.817" v="11074" actId="20577"/>
          <ac:spMkLst>
            <pc:docMk/>
            <pc:sldMk cId="1123477143" sldId="584"/>
            <ac:spMk id="3" creationId="{9FB18334-93CF-5001-D1AF-EE955BB1F981}"/>
          </ac:spMkLst>
        </pc:spChg>
      </pc:sldChg>
      <pc:sldChg chg="modSp new mod">
        <pc:chgData name="Steve Shellhammer" userId="0e71f22d-ee3e-49c0-82ff-dbc290af8082" providerId="ADAL" clId="{C556AF9C-83F3-4A2D-979B-C82D2D5650DE}" dt="2024-03-05T18:03:41.236" v="11581" actId="313"/>
        <pc:sldMkLst>
          <pc:docMk/>
          <pc:sldMk cId="770980165" sldId="585"/>
        </pc:sldMkLst>
        <pc:spChg chg="mod">
          <ac:chgData name="Steve Shellhammer" userId="0e71f22d-ee3e-49c0-82ff-dbc290af8082" providerId="ADAL" clId="{C556AF9C-83F3-4A2D-979B-C82D2D5650DE}" dt="2024-03-04T19:00:14.710" v="10396" actId="20577"/>
          <ac:spMkLst>
            <pc:docMk/>
            <pc:sldMk cId="770980165" sldId="585"/>
            <ac:spMk id="2" creationId="{67266B9D-70ED-E82D-DA35-2A81C1FA3722}"/>
          </ac:spMkLst>
        </pc:spChg>
        <pc:spChg chg="mod">
          <ac:chgData name="Steve Shellhammer" userId="0e71f22d-ee3e-49c0-82ff-dbc290af8082" providerId="ADAL" clId="{C556AF9C-83F3-4A2D-979B-C82D2D5650DE}" dt="2024-03-05T18:03:41.236" v="11581" actId="313"/>
          <ac:spMkLst>
            <pc:docMk/>
            <pc:sldMk cId="770980165" sldId="585"/>
            <ac:spMk id="3" creationId="{9B80CA7B-6F15-5D8C-3D3B-82DB84BCB21F}"/>
          </ac:spMkLst>
        </pc:spChg>
      </pc:sldChg>
      <pc:sldChg chg="modSp new mod">
        <pc:chgData name="Steve Shellhammer" userId="0e71f22d-ee3e-49c0-82ff-dbc290af8082" providerId="ADAL" clId="{C556AF9C-83F3-4A2D-979B-C82D2D5650DE}" dt="2024-03-07T17:37:32.022" v="12289" actId="20577"/>
        <pc:sldMkLst>
          <pc:docMk/>
          <pc:sldMk cId="888207847" sldId="586"/>
        </pc:sldMkLst>
        <pc:spChg chg="mod">
          <ac:chgData name="Steve Shellhammer" userId="0e71f22d-ee3e-49c0-82ff-dbc290af8082" providerId="ADAL" clId="{C556AF9C-83F3-4A2D-979B-C82D2D5650DE}" dt="2024-03-04T19:00:24.787" v="10411" actId="20577"/>
          <ac:spMkLst>
            <pc:docMk/>
            <pc:sldMk cId="888207847" sldId="586"/>
            <ac:spMk id="2" creationId="{3765BD4C-C292-AA0F-5B51-7EC9C38D1785}"/>
          </ac:spMkLst>
        </pc:spChg>
        <pc:spChg chg="mod">
          <ac:chgData name="Steve Shellhammer" userId="0e71f22d-ee3e-49c0-82ff-dbc290af8082" providerId="ADAL" clId="{C556AF9C-83F3-4A2D-979B-C82D2D5650DE}" dt="2024-03-07T17:37:32.022" v="12289" actId="20577"/>
          <ac:spMkLst>
            <pc:docMk/>
            <pc:sldMk cId="888207847" sldId="586"/>
            <ac:spMk id="3" creationId="{5938B418-7386-7D7D-34ED-E7F5ACA9F80D}"/>
          </ac:spMkLst>
        </pc:spChg>
      </pc:sldChg>
      <pc:sldChg chg="modSp new mod">
        <pc:chgData name="Steve Shellhammer" userId="0e71f22d-ee3e-49c0-82ff-dbc290af8082" providerId="ADAL" clId="{C556AF9C-83F3-4A2D-979B-C82D2D5650DE}" dt="2024-03-07T17:38:26.212" v="12307" actId="6549"/>
        <pc:sldMkLst>
          <pc:docMk/>
          <pc:sldMk cId="1683490881" sldId="587"/>
        </pc:sldMkLst>
        <pc:spChg chg="mod">
          <ac:chgData name="Steve Shellhammer" userId="0e71f22d-ee3e-49c0-82ff-dbc290af8082" providerId="ADAL" clId="{C556AF9C-83F3-4A2D-979B-C82D2D5650DE}" dt="2024-03-05T18:05:38.134" v="11609" actId="20577"/>
          <ac:spMkLst>
            <pc:docMk/>
            <pc:sldMk cId="1683490881" sldId="587"/>
            <ac:spMk id="2" creationId="{5ADA38CE-AB48-4385-9FE3-BAA0600A366F}"/>
          </ac:spMkLst>
        </pc:spChg>
        <pc:spChg chg="mod">
          <ac:chgData name="Steve Shellhammer" userId="0e71f22d-ee3e-49c0-82ff-dbc290af8082" providerId="ADAL" clId="{C556AF9C-83F3-4A2D-979B-C82D2D5650DE}" dt="2024-03-07T17:38:26.212" v="12307" actId="6549"/>
          <ac:spMkLst>
            <pc:docMk/>
            <pc:sldMk cId="1683490881" sldId="587"/>
            <ac:spMk id="3" creationId="{EB5DA6F7-CAC7-EAD9-6722-2905203F5717}"/>
          </ac:spMkLst>
        </pc:spChg>
      </pc:sldChg>
      <pc:sldMasterChg chg="modSldLayout">
        <pc:chgData name="Steve Shellhammer" userId="0e71f22d-ee3e-49c0-82ff-dbc290af8082" providerId="ADAL" clId="{C556AF9C-83F3-4A2D-979B-C82D2D5650DE}" dt="2024-03-07T20:40:05.063" v="12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556AF9C-83F3-4A2D-979B-C82D2D5650DE}" dt="2024-03-07T20:40:05.063" v="1231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556AF9C-83F3-4A2D-979B-C82D2D5650DE}" dt="2024-03-07T20:40:05.063" v="1231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BB5C4E90-24C5-4255-B646-F87FDD101426}"/>
    <pc:docChg chg="modSld modMainMaster">
      <pc:chgData name="Steve Shellhammer" userId="0e71f22d-ee3e-49c0-82ff-dbc290af8082" providerId="ADAL" clId="{BB5C4E90-24C5-4255-B646-F87FDD101426}" dt="2024-11-14T01:42:15.875" v="115" actId="113"/>
      <pc:docMkLst>
        <pc:docMk/>
      </pc:docMkLst>
      <pc:sldChg chg="modSp mod">
        <pc:chgData name="Steve Shellhammer" userId="0e71f22d-ee3e-49c0-82ff-dbc290af8082" providerId="ADAL" clId="{BB5C4E90-24C5-4255-B646-F87FDD101426}" dt="2024-11-14T01:23:32.450" v="1" actId="6549"/>
        <pc:sldMkLst>
          <pc:docMk/>
          <pc:sldMk cId="0" sldId="256"/>
        </pc:sldMkLst>
        <pc:spChg chg="mod">
          <ac:chgData name="Steve Shellhammer" userId="0e71f22d-ee3e-49c0-82ff-dbc290af8082" providerId="ADAL" clId="{BB5C4E90-24C5-4255-B646-F87FDD101426}" dt="2024-11-14T01:23:32.450" v="1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B5C4E90-24C5-4255-B646-F87FDD101426}" dt="2024-11-14T01:32:48.381" v="104" actId="20577"/>
        <pc:sldMkLst>
          <pc:docMk/>
          <pc:sldMk cId="101363789" sldId="619"/>
        </pc:sldMkLst>
        <pc:spChg chg="mod">
          <ac:chgData name="Steve Shellhammer" userId="0e71f22d-ee3e-49c0-82ff-dbc290af8082" providerId="ADAL" clId="{BB5C4E90-24C5-4255-B646-F87FDD101426}" dt="2024-11-14T01:32:48.381" v="104" actId="20577"/>
          <ac:spMkLst>
            <pc:docMk/>
            <pc:sldMk cId="101363789" sldId="619"/>
            <ac:spMk id="3" creationId="{3F19C5F0-60D8-5E96-DEED-50766275AFF6}"/>
          </ac:spMkLst>
        </pc:spChg>
      </pc:sldChg>
      <pc:sldChg chg="modSp mod">
        <pc:chgData name="Steve Shellhammer" userId="0e71f22d-ee3e-49c0-82ff-dbc290af8082" providerId="ADAL" clId="{BB5C4E90-24C5-4255-B646-F87FDD101426}" dt="2024-11-14T01:42:15.875" v="115" actId="113"/>
        <pc:sldMkLst>
          <pc:docMk/>
          <pc:sldMk cId="3330696826" sldId="620"/>
        </pc:sldMkLst>
        <pc:spChg chg="mod">
          <ac:chgData name="Steve Shellhammer" userId="0e71f22d-ee3e-49c0-82ff-dbc290af8082" providerId="ADAL" clId="{BB5C4E90-24C5-4255-B646-F87FDD101426}" dt="2024-11-14T01:42:15.875" v="115" actId="113"/>
          <ac:spMkLst>
            <pc:docMk/>
            <pc:sldMk cId="3330696826" sldId="620"/>
            <ac:spMk id="3" creationId="{D03EE48A-06E4-F220-1911-FD391A2C4CC8}"/>
          </ac:spMkLst>
        </pc:spChg>
      </pc:sldChg>
      <pc:sldMasterChg chg="modSldLayout">
        <pc:chgData name="Steve Shellhammer" userId="0e71f22d-ee3e-49c0-82ff-dbc290af8082" providerId="ADAL" clId="{BB5C4E90-24C5-4255-B646-F87FDD101426}" dt="2024-11-14T01:23:45.566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B5C4E90-24C5-4255-B646-F87FDD101426}" dt="2024-11-14T01:23:45.566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BB5C4E90-24C5-4255-B646-F87FDD101426}" dt="2024-11-14T01:23:45.566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F718944D-3EDF-43E8-890B-133C22958E21}"/>
    <pc:docChg chg="custSel addSld delSld modSld modMainMaster">
      <pc:chgData name="Steve Shellhammer" userId="0e71f22d-ee3e-49c0-82ff-dbc290af8082" providerId="ADAL" clId="{F718944D-3EDF-43E8-890B-133C22958E21}" dt="2025-01-02T23:25:10.979" v="4016" actId="14100"/>
      <pc:docMkLst>
        <pc:docMk/>
      </pc:docMkLst>
      <pc:sldChg chg="modSp mod">
        <pc:chgData name="Steve Shellhammer" userId="0e71f22d-ee3e-49c0-82ff-dbc290af8082" providerId="ADAL" clId="{F718944D-3EDF-43E8-890B-133C22958E21}" dt="2025-01-02T16:20:42.523" v="49" actId="13926"/>
        <pc:sldMkLst>
          <pc:docMk/>
          <pc:sldMk cId="0" sldId="256"/>
        </pc:sldMkLst>
        <pc:spChg chg="mod">
          <ac:chgData name="Steve Shellhammer" userId="0e71f22d-ee3e-49c0-82ff-dbc290af8082" providerId="ADAL" clId="{F718944D-3EDF-43E8-890B-133C22958E21}" dt="2025-01-02T16:17:05.008" v="2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718944D-3EDF-43E8-890B-133C22958E21}" dt="2025-01-02T16:20:42.523" v="49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F718944D-3EDF-43E8-890B-133C22958E21}" dt="2025-01-02T16:20:28.707" v="4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060461938" sldId="60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460021355" sldId="60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145829403" sldId="61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835748976" sldId="611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660220991" sldId="613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843504882" sldId="614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049907211" sldId="615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571426537" sldId="616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37436726" sldId="61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01363789" sldId="61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330696826" sldId="62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431270486" sldId="622"/>
        </pc:sldMkLst>
      </pc:sldChg>
      <pc:sldChg chg="delSp modSp new del mod">
        <pc:chgData name="Steve Shellhammer" userId="0e71f22d-ee3e-49c0-82ff-dbc290af8082" providerId="ADAL" clId="{F718944D-3EDF-43E8-890B-133C22958E21}" dt="2025-01-02T17:28:28.959" v="2702" actId="47"/>
        <pc:sldMkLst>
          <pc:docMk/>
          <pc:sldMk cId="2320276300" sldId="623"/>
        </pc:sldMkLst>
        <pc:spChg chg="mod">
          <ac:chgData name="Steve Shellhammer" userId="0e71f22d-ee3e-49c0-82ff-dbc290af8082" providerId="ADAL" clId="{F718944D-3EDF-43E8-890B-133C22958E21}" dt="2025-01-02T16:21:27.625" v="59" actId="1076"/>
          <ac:spMkLst>
            <pc:docMk/>
            <pc:sldMk cId="2320276300" sldId="623"/>
            <ac:spMk id="2" creationId="{278DBC0E-827A-2B15-ADCC-CCB094CCDEBB}"/>
          </ac:spMkLst>
        </pc:spChg>
        <pc:spChg chg="del">
          <ac:chgData name="Steve Shellhammer" userId="0e71f22d-ee3e-49c0-82ff-dbc290af8082" providerId="ADAL" clId="{F718944D-3EDF-43E8-890B-133C22958E21}" dt="2025-01-02T16:21:23.920" v="58" actId="478"/>
          <ac:spMkLst>
            <pc:docMk/>
            <pc:sldMk cId="2320276300" sldId="623"/>
            <ac:spMk id="3" creationId="{7A7BBF24-EA85-BF6B-F952-C78E35836981}"/>
          </ac:spMkLst>
        </pc:spChg>
      </pc:sldChg>
      <pc:sldChg chg="modSp add mod">
        <pc:chgData name="Steve Shellhammer" userId="0e71f22d-ee3e-49c0-82ff-dbc290af8082" providerId="ADAL" clId="{F718944D-3EDF-43E8-890B-133C22958E21}" dt="2025-01-02T16:54:59.695" v="1657" actId="1035"/>
        <pc:sldMkLst>
          <pc:docMk/>
          <pc:sldMk cId="1698326807" sldId="624"/>
        </pc:sldMkLst>
        <pc:spChg chg="mod">
          <ac:chgData name="Steve Shellhammer" userId="0e71f22d-ee3e-49c0-82ff-dbc290af8082" providerId="ADAL" clId="{F718944D-3EDF-43E8-890B-133C22958E21}" dt="2025-01-02T16:54:56.231" v="1656" actId="14100"/>
          <ac:spMkLst>
            <pc:docMk/>
            <pc:sldMk cId="1698326807" sldId="624"/>
            <ac:spMk id="2" creationId="{7FBF5115-8A54-A6DC-A7A7-3429C39A1414}"/>
          </ac:spMkLst>
        </pc:spChg>
        <pc:spChg chg="mod">
          <ac:chgData name="Steve Shellhammer" userId="0e71f22d-ee3e-49c0-82ff-dbc290af8082" providerId="ADAL" clId="{F718944D-3EDF-43E8-890B-133C22958E21}" dt="2025-01-02T16:54:59.695" v="1657" actId="1035"/>
          <ac:spMkLst>
            <pc:docMk/>
            <pc:sldMk cId="1698326807" sldId="624"/>
            <ac:spMk id="3" creationId="{1F4B82ED-92B6-C154-EC3A-EB12490DF7DD}"/>
          </ac:spMkLst>
        </pc:spChg>
      </pc:sldChg>
      <pc:sldChg chg="modSp new mod">
        <pc:chgData name="Steve Shellhammer" userId="0e71f22d-ee3e-49c0-82ff-dbc290af8082" providerId="ADAL" clId="{F718944D-3EDF-43E8-890B-133C22958E21}" dt="2025-01-02T23:18:22.529" v="3863" actId="20577"/>
        <pc:sldMkLst>
          <pc:docMk/>
          <pc:sldMk cId="1462831651" sldId="625"/>
        </pc:sldMkLst>
        <pc:spChg chg="mod">
          <ac:chgData name="Steve Shellhammer" userId="0e71f22d-ee3e-49c0-82ff-dbc290af8082" providerId="ADAL" clId="{F718944D-3EDF-43E8-890B-133C22958E21}" dt="2025-01-02T16:21:42.647" v="73" actId="20577"/>
          <ac:spMkLst>
            <pc:docMk/>
            <pc:sldMk cId="1462831651" sldId="625"/>
            <ac:spMk id="2" creationId="{981A9486-0755-6F55-6BE1-8E9CDEC73F15}"/>
          </ac:spMkLst>
        </pc:spChg>
        <pc:spChg chg="mod">
          <ac:chgData name="Steve Shellhammer" userId="0e71f22d-ee3e-49c0-82ff-dbc290af8082" providerId="ADAL" clId="{F718944D-3EDF-43E8-890B-133C22958E21}" dt="2025-01-02T23:18:22.529" v="3863" actId="20577"/>
          <ac:spMkLst>
            <pc:docMk/>
            <pc:sldMk cId="1462831651" sldId="625"/>
            <ac:spMk id="3" creationId="{D5153E36-2C8B-995E-EE63-2FA9F74613D3}"/>
          </ac:spMkLst>
        </pc:spChg>
      </pc:sldChg>
      <pc:sldChg chg="modSp new mod">
        <pc:chgData name="Steve Shellhammer" userId="0e71f22d-ee3e-49c0-82ff-dbc290af8082" providerId="ADAL" clId="{F718944D-3EDF-43E8-890B-133C22958E21}" dt="2025-01-02T23:19:38.343" v="3885" actId="20577"/>
        <pc:sldMkLst>
          <pc:docMk/>
          <pc:sldMk cId="2546294348" sldId="626"/>
        </pc:sldMkLst>
        <pc:spChg chg="mod">
          <ac:chgData name="Steve Shellhammer" userId="0e71f22d-ee3e-49c0-82ff-dbc290af8082" providerId="ADAL" clId="{F718944D-3EDF-43E8-890B-133C22958E21}" dt="2025-01-02T16:55:19.705" v="1658" actId="14100"/>
          <ac:spMkLst>
            <pc:docMk/>
            <pc:sldMk cId="2546294348" sldId="626"/>
            <ac:spMk id="2" creationId="{5BEE6EA3-5B9B-ED95-3A21-E4BA8C8D18CE}"/>
          </ac:spMkLst>
        </pc:spChg>
        <pc:spChg chg="mod">
          <ac:chgData name="Steve Shellhammer" userId="0e71f22d-ee3e-49c0-82ff-dbc290af8082" providerId="ADAL" clId="{F718944D-3EDF-43E8-890B-133C22958E21}" dt="2025-01-02T23:19:38.343" v="3885" actId="20577"/>
          <ac:spMkLst>
            <pc:docMk/>
            <pc:sldMk cId="2546294348" sldId="626"/>
            <ac:spMk id="3" creationId="{ED17CE80-AFBB-F8D0-BAC5-316329AEBDBC}"/>
          </ac:spMkLst>
        </pc:spChg>
      </pc:sldChg>
      <pc:sldChg chg="modSp new mod">
        <pc:chgData name="Steve Shellhammer" userId="0e71f22d-ee3e-49c0-82ff-dbc290af8082" providerId="ADAL" clId="{F718944D-3EDF-43E8-890B-133C22958E21}" dt="2025-01-02T23:21:16.753" v="3920" actId="14100"/>
        <pc:sldMkLst>
          <pc:docMk/>
          <pc:sldMk cId="2427450657" sldId="627"/>
        </pc:sldMkLst>
        <pc:spChg chg="mod">
          <ac:chgData name="Steve Shellhammer" userId="0e71f22d-ee3e-49c0-82ff-dbc290af8082" providerId="ADAL" clId="{F718944D-3EDF-43E8-890B-133C22958E21}" dt="2025-01-02T17:02:35.457" v="2360" actId="14100"/>
          <ac:spMkLst>
            <pc:docMk/>
            <pc:sldMk cId="2427450657" sldId="627"/>
            <ac:spMk id="2" creationId="{B86B1B57-88DB-CCB7-BD85-A8B27A8A0F6E}"/>
          </ac:spMkLst>
        </pc:spChg>
        <pc:spChg chg="mod">
          <ac:chgData name="Steve Shellhammer" userId="0e71f22d-ee3e-49c0-82ff-dbc290af8082" providerId="ADAL" clId="{F718944D-3EDF-43E8-890B-133C22958E21}" dt="2025-01-02T23:21:16.753" v="3920" actId="14100"/>
          <ac:spMkLst>
            <pc:docMk/>
            <pc:sldMk cId="2427450657" sldId="627"/>
            <ac:spMk id="3" creationId="{3CF58050-7890-75D1-4C08-E13698DB8CF1}"/>
          </ac:spMkLst>
        </pc:spChg>
      </pc:sldChg>
      <pc:sldChg chg="addSp modSp new mod">
        <pc:chgData name="Steve Shellhammer" userId="0e71f22d-ee3e-49c0-82ff-dbc290af8082" providerId="ADAL" clId="{F718944D-3EDF-43E8-890B-133C22958E21}" dt="2025-01-02T23:22:50.944" v="3961" actId="1076"/>
        <pc:sldMkLst>
          <pc:docMk/>
          <pc:sldMk cId="3435654242" sldId="628"/>
        </pc:sldMkLst>
        <pc:spChg chg="mod">
          <ac:chgData name="Steve Shellhammer" userId="0e71f22d-ee3e-49c0-82ff-dbc290af8082" providerId="ADAL" clId="{F718944D-3EDF-43E8-890B-133C22958E21}" dt="2025-01-02T17:03:42.879" v="2410" actId="20577"/>
          <ac:spMkLst>
            <pc:docMk/>
            <pc:sldMk cId="3435654242" sldId="628"/>
            <ac:spMk id="2" creationId="{4F72AE2F-0DDC-5691-F150-DF718C56BA0E}"/>
          </ac:spMkLst>
        </pc:spChg>
        <pc:spChg chg="mod">
          <ac:chgData name="Steve Shellhammer" userId="0e71f22d-ee3e-49c0-82ff-dbc290af8082" providerId="ADAL" clId="{F718944D-3EDF-43E8-890B-133C22958E21}" dt="2025-01-02T23:22:50.944" v="3961" actId="1076"/>
          <ac:spMkLst>
            <pc:docMk/>
            <pc:sldMk cId="3435654242" sldId="628"/>
            <ac:spMk id="3" creationId="{E6A73A81-D47A-896A-E887-27C527F3DB15}"/>
          </ac:spMkLst>
        </pc:spChg>
        <pc:picChg chg="add mod">
          <ac:chgData name="Steve Shellhammer" userId="0e71f22d-ee3e-49c0-82ff-dbc290af8082" providerId="ADAL" clId="{F718944D-3EDF-43E8-890B-133C22958E21}" dt="2025-01-02T17:27:51.598" v="2692" actId="1076"/>
          <ac:picMkLst>
            <pc:docMk/>
            <pc:sldMk cId="3435654242" sldId="628"/>
            <ac:picMk id="8" creationId="{5D7E89BC-DA8E-FB09-AAFB-2905A6767035}"/>
          </ac:picMkLst>
        </pc:picChg>
      </pc:sldChg>
      <pc:sldChg chg="modSp new mod">
        <pc:chgData name="Steve Shellhammer" userId="0e71f22d-ee3e-49c0-82ff-dbc290af8082" providerId="ADAL" clId="{F718944D-3EDF-43E8-890B-133C22958E21}" dt="2025-01-02T23:23:16.567" v="3973" actId="20577"/>
        <pc:sldMkLst>
          <pc:docMk/>
          <pc:sldMk cId="456884260" sldId="629"/>
        </pc:sldMkLst>
        <pc:spChg chg="mod">
          <ac:chgData name="Steve Shellhammer" userId="0e71f22d-ee3e-49c0-82ff-dbc290af8082" providerId="ADAL" clId="{F718944D-3EDF-43E8-890B-133C22958E21}" dt="2025-01-02T17:34:48.464" v="2755" actId="14100"/>
          <ac:spMkLst>
            <pc:docMk/>
            <pc:sldMk cId="456884260" sldId="629"/>
            <ac:spMk id="2" creationId="{5CBE49EF-DAC1-FA60-4BF4-D2D490894940}"/>
          </ac:spMkLst>
        </pc:spChg>
        <pc:spChg chg="mod">
          <ac:chgData name="Steve Shellhammer" userId="0e71f22d-ee3e-49c0-82ff-dbc290af8082" providerId="ADAL" clId="{F718944D-3EDF-43E8-890B-133C22958E21}" dt="2025-01-02T23:23:16.567" v="3973" actId="20577"/>
          <ac:spMkLst>
            <pc:docMk/>
            <pc:sldMk cId="456884260" sldId="629"/>
            <ac:spMk id="3" creationId="{7A387EC9-C6B8-4FF6-F36D-29B98CDBDF33}"/>
          </ac:spMkLst>
        </pc:spChg>
      </pc:sldChg>
      <pc:sldChg chg="addSp modSp new mod">
        <pc:chgData name="Steve Shellhammer" userId="0e71f22d-ee3e-49c0-82ff-dbc290af8082" providerId="ADAL" clId="{F718944D-3EDF-43E8-890B-133C22958E21}" dt="2025-01-02T23:19:49.403" v="3886" actId="113"/>
        <pc:sldMkLst>
          <pc:docMk/>
          <pc:sldMk cId="3384019841" sldId="630"/>
        </pc:sldMkLst>
        <pc:spChg chg="mod">
          <ac:chgData name="Steve Shellhammer" userId="0e71f22d-ee3e-49c0-82ff-dbc290af8082" providerId="ADAL" clId="{F718944D-3EDF-43E8-890B-133C22958E21}" dt="2025-01-02T17:33:56.556" v="2743" actId="20577"/>
          <ac:spMkLst>
            <pc:docMk/>
            <pc:sldMk cId="3384019841" sldId="630"/>
            <ac:spMk id="2" creationId="{1BF9758F-9754-56A3-52D7-9A133A2D9E44}"/>
          </ac:spMkLst>
        </pc:spChg>
        <pc:spChg chg="mod">
          <ac:chgData name="Steve Shellhammer" userId="0e71f22d-ee3e-49c0-82ff-dbc290af8082" providerId="ADAL" clId="{F718944D-3EDF-43E8-890B-133C22958E21}" dt="2025-01-02T17:46:01.738" v="3074" actId="14100"/>
          <ac:spMkLst>
            <pc:docMk/>
            <pc:sldMk cId="3384019841" sldId="630"/>
            <ac:spMk id="3" creationId="{29604BDB-C3F4-A574-A79D-0FAC0D009822}"/>
          </ac:spMkLst>
        </pc:spChg>
        <pc:spChg chg="add mod">
          <ac:chgData name="Steve Shellhammer" userId="0e71f22d-ee3e-49c0-82ff-dbc290af8082" providerId="ADAL" clId="{F718944D-3EDF-43E8-890B-133C22958E21}" dt="2025-01-02T17:47:50.365" v="3276" actId="20577"/>
          <ac:spMkLst>
            <pc:docMk/>
            <pc:sldMk cId="3384019841" sldId="630"/>
            <ac:spMk id="8" creationId="{68B0543F-2287-0A93-B6D7-EC654A609FA2}"/>
          </ac:spMkLst>
        </pc:spChg>
        <pc:graphicFrameChg chg="add mod modGraphic">
          <ac:chgData name="Steve Shellhammer" userId="0e71f22d-ee3e-49c0-82ff-dbc290af8082" providerId="ADAL" clId="{F718944D-3EDF-43E8-890B-133C22958E21}" dt="2025-01-02T23:19:49.403" v="3886" actId="113"/>
          <ac:graphicFrameMkLst>
            <pc:docMk/>
            <pc:sldMk cId="3384019841" sldId="630"/>
            <ac:graphicFrameMk id="7" creationId="{ECB7DCB8-A253-0440-5BA0-77C2E5E55A6B}"/>
          </ac:graphicFrameMkLst>
        </pc:graphicFrameChg>
      </pc:sldChg>
      <pc:sldChg chg="addSp delSp modSp new mod">
        <pc:chgData name="Steve Shellhammer" userId="0e71f22d-ee3e-49c0-82ff-dbc290af8082" providerId="ADAL" clId="{F718944D-3EDF-43E8-890B-133C22958E21}" dt="2025-01-02T23:23:55.573" v="4014" actId="20577"/>
        <pc:sldMkLst>
          <pc:docMk/>
          <pc:sldMk cId="2753591371" sldId="631"/>
        </pc:sldMkLst>
        <pc:spChg chg="mod">
          <ac:chgData name="Steve Shellhammer" userId="0e71f22d-ee3e-49c0-82ff-dbc290af8082" providerId="ADAL" clId="{F718944D-3EDF-43E8-890B-133C22958E21}" dt="2025-01-02T23:12:32.409" v="3721" actId="14100"/>
          <ac:spMkLst>
            <pc:docMk/>
            <pc:sldMk cId="2753591371" sldId="631"/>
            <ac:spMk id="2" creationId="{58C1CF3A-CD67-3C93-8194-98FC5F2F02E8}"/>
          </ac:spMkLst>
        </pc:spChg>
        <pc:spChg chg="mod">
          <ac:chgData name="Steve Shellhammer" userId="0e71f22d-ee3e-49c0-82ff-dbc290af8082" providerId="ADAL" clId="{F718944D-3EDF-43E8-890B-133C22958E21}" dt="2025-01-02T23:23:55.573" v="4014" actId="20577"/>
          <ac:spMkLst>
            <pc:docMk/>
            <pc:sldMk cId="2753591371" sldId="631"/>
            <ac:spMk id="3" creationId="{6127F9A8-A881-F2BD-D8F3-090D5921224F}"/>
          </ac:spMkLst>
        </pc:spChg>
        <pc:picChg chg="add del mod">
          <ac:chgData name="Steve Shellhammer" userId="0e71f22d-ee3e-49c0-82ff-dbc290af8082" providerId="ADAL" clId="{F718944D-3EDF-43E8-890B-133C22958E21}" dt="2025-01-02T23:13:26.229" v="3730" actId="478"/>
          <ac:picMkLst>
            <pc:docMk/>
            <pc:sldMk cId="2753591371" sldId="631"/>
            <ac:picMk id="7" creationId="{29C2C2BB-B91F-8317-818F-F9FCE1DDA1CB}"/>
          </ac:picMkLst>
        </pc:picChg>
        <pc:picChg chg="add mod">
          <ac:chgData name="Steve Shellhammer" userId="0e71f22d-ee3e-49c0-82ff-dbc290af8082" providerId="ADAL" clId="{F718944D-3EDF-43E8-890B-133C22958E21}" dt="2025-01-02T23:14:41.922" v="3733" actId="1037"/>
          <ac:picMkLst>
            <pc:docMk/>
            <pc:sldMk cId="2753591371" sldId="631"/>
            <ac:picMk id="9" creationId="{7861C592-FC0C-FBAF-A737-922E5182339E}"/>
          </ac:picMkLst>
        </pc:picChg>
      </pc:sldChg>
      <pc:sldChg chg="modSp new mod">
        <pc:chgData name="Steve Shellhammer" userId="0e71f22d-ee3e-49c0-82ff-dbc290af8082" providerId="ADAL" clId="{F718944D-3EDF-43E8-890B-133C22958E21}" dt="2025-01-02T23:25:10.979" v="4016" actId="14100"/>
        <pc:sldMkLst>
          <pc:docMk/>
          <pc:sldMk cId="1857020960" sldId="632"/>
        </pc:sldMkLst>
        <pc:spChg chg="mod">
          <ac:chgData name="Steve Shellhammer" userId="0e71f22d-ee3e-49c0-82ff-dbc290af8082" providerId="ADAL" clId="{F718944D-3EDF-43E8-890B-133C22958E21}" dt="2025-01-02T17:49:12.371" v="3302" actId="20577"/>
          <ac:spMkLst>
            <pc:docMk/>
            <pc:sldMk cId="1857020960" sldId="632"/>
            <ac:spMk id="2" creationId="{314C1BB9-DEEA-DEF8-9D62-E4A53791E86B}"/>
          </ac:spMkLst>
        </pc:spChg>
        <pc:spChg chg="mod">
          <ac:chgData name="Steve Shellhammer" userId="0e71f22d-ee3e-49c0-82ff-dbc290af8082" providerId="ADAL" clId="{F718944D-3EDF-43E8-890B-133C22958E21}" dt="2025-01-02T23:25:10.979" v="4016" actId="14100"/>
          <ac:spMkLst>
            <pc:docMk/>
            <pc:sldMk cId="1857020960" sldId="632"/>
            <ac:spMk id="3" creationId="{C40A09DF-439F-E69D-3733-DBA6C9C804FE}"/>
          </ac:spMkLst>
        </pc:spChg>
      </pc:sldChg>
      <pc:sldMasterChg chg="modSldLayout">
        <pc:chgData name="Steve Shellhammer" userId="0e71f22d-ee3e-49c0-82ff-dbc290af8082" providerId="ADAL" clId="{F718944D-3EDF-43E8-890B-133C22958E21}" dt="2025-01-02T16:18:06.624" v="3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718944D-3EDF-43E8-890B-133C22958E21}" dt="2025-01-02T16:18:06.624" v="3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718944D-3EDF-43E8-890B-133C22958E21}" dt="2025-01-02T16:18:06.624" v="3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7AAD319A-8CEB-432F-B924-872CA495F27D}"/>
    <pc:docChg chg="undo custSel addSld delSld modSld">
      <pc:chgData name="Steve Shellhammer" userId="0e71f22d-ee3e-49c0-82ff-dbc290af8082" providerId="ADAL" clId="{7AAD319A-8CEB-432F-B924-872CA495F27D}" dt="2023-05-19T23:22:23.470" v="3334"/>
      <pc:docMkLst>
        <pc:docMk/>
      </pc:docMkLst>
      <pc:sldChg chg="modSp mod">
        <pc:chgData name="Steve Shellhammer" userId="0e71f22d-ee3e-49c0-82ff-dbc290af8082" providerId="ADAL" clId="{7AAD319A-8CEB-432F-B924-872CA495F27D}" dt="2023-05-19T22:08:35.243" v="24" actId="20577"/>
        <pc:sldMkLst>
          <pc:docMk/>
          <pc:sldMk cId="0" sldId="256"/>
        </pc:sldMkLst>
        <pc:spChg chg="mod">
          <ac:chgData name="Steve Shellhammer" userId="0e71f22d-ee3e-49c0-82ff-dbc290af8082" providerId="ADAL" clId="{7AAD319A-8CEB-432F-B924-872CA495F27D}" dt="2023-05-19T22:08:35.243" v="2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AAD319A-8CEB-432F-B924-872CA495F27D}" dt="2023-05-19T21:58:53.950" v="20" actId="13926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29197180" sldId="53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3322368629" sldId="542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4081781769" sldId="543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94370876" sldId="545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773607339" sldId="54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906805146" sldId="547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1671508115" sldId="54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45406975" sldId="550"/>
        </pc:sldMkLst>
      </pc:sldChg>
      <pc:sldChg chg="modSp new mod">
        <pc:chgData name="Steve Shellhammer" userId="0e71f22d-ee3e-49c0-82ff-dbc290af8082" providerId="ADAL" clId="{7AAD319A-8CEB-432F-B924-872CA495F27D}" dt="2023-05-19T22:26:17.581" v="1055" actId="14100"/>
        <pc:sldMkLst>
          <pc:docMk/>
          <pc:sldMk cId="3395715029" sldId="551"/>
        </pc:sldMkLst>
        <pc:spChg chg="mod">
          <ac:chgData name="Steve Shellhammer" userId="0e71f22d-ee3e-49c0-82ff-dbc290af8082" providerId="ADAL" clId="{7AAD319A-8CEB-432F-B924-872CA495F27D}" dt="2023-05-19T22:17:32.643" v="686" actId="14100"/>
          <ac:spMkLst>
            <pc:docMk/>
            <pc:sldMk cId="3395715029" sldId="551"/>
            <ac:spMk id="2" creationId="{C938C4AB-C13B-2408-0FC6-6740FE26E241}"/>
          </ac:spMkLst>
        </pc:spChg>
        <pc:spChg chg="mod">
          <ac:chgData name="Steve Shellhammer" userId="0e71f22d-ee3e-49c0-82ff-dbc290af8082" providerId="ADAL" clId="{7AAD319A-8CEB-432F-B924-872CA495F27D}" dt="2023-05-19T22:26:17.581" v="1055" actId="14100"/>
          <ac:spMkLst>
            <pc:docMk/>
            <pc:sldMk cId="3395715029" sldId="551"/>
            <ac:spMk id="3" creationId="{F56E1B75-0EB1-C23E-A656-120AA61F66FB}"/>
          </ac:spMkLst>
        </pc:spChg>
      </pc:sldChg>
      <pc:sldChg chg="modSp new mod">
        <pc:chgData name="Steve Shellhammer" userId="0e71f22d-ee3e-49c0-82ff-dbc290af8082" providerId="ADAL" clId="{7AAD319A-8CEB-432F-B924-872CA495F27D}" dt="2023-05-19T22:49:12.263" v="2425" actId="20577"/>
        <pc:sldMkLst>
          <pc:docMk/>
          <pc:sldMk cId="2326612348" sldId="552"/>
        </pc:sldMkLst>
        <pc:spChg chg="mod">
          <ac:chgData name="Steve Shellhammer" userId="0e71f22d-ee3e-49c0-82ff-dbc290af8082" providerId="ADAL" clId="{7AAD319A-8CEB-432F-B924-872CA495F27D}" dt="2023-05-19T22:11:33.225" v="363" actId="20577"/>
          <ac:spMkLst>
            <pc:docMk/>
            <pc:sldMk cId="2326612348" sldId="552"/>
            <ac:spMk id="2" creationId="{81E95638-D714-417B-59E3-6F8A9E136967}"/>
          </ac:spMkLst>
        </pc:spChg>
        <pc:spChg chg="mod">
          <ac:chgData name="Steve Shellhammer" userId="0e71f22d-ee3e-49c0-82ff-dbc290af8082" providerId="ADAL" clId="{7AAD319A-8CEB-432F-B924-872CA495F27D}" dt="2023-05-19T22:49:12.263" v="2425" actId="20577"/>
          <ac:spMkLst>
            <pc:docMk/>
            <pc:sldMk cId="2326612348" sldId="552"/>
            <ac:spMk id="3" creationId="{1A164C09-C4AA-BDC9-764F-6BD4B032D61F}"/>
          </ac:spMkLst>
        </pc:spChg>
      </pc:sldChg>
      <pc:sldChg chg="addSp modSp new mod">
        <pc:chgData name="Steve Shellhammer" userId="0e71f22d-ee3e-49c0-82ff-dbc290af8082" providerId="ADAL" clId="{7AAD319A-8CEB-432F-B924-872CA495F27D}" dt="2023-05-19T22:25:32.341" v="1052" actId="5793"/>
        <pc:sldMkLst>
          <pc:docMk/>
          <pc:sldMk cId="3670325964" sldId="553"/>
        </pc:sldMkLst>
        <pc:spChg chg="mod">
          <ac:chgData name="Steve Shellhammer" userId="0e71f22d-ee3e-49c0-82ff-dbc290af8082" providerId="ADAL" clId="{7AAD319A-8CEB-432F-B924-872CA495F27D}" dt="2023-05-19T22:18:34.027" v="708" actId="20577"/>
          <ac:spMkLst>
            <pc:docMk/>
            <pc:sldMk cId="3670325964" sldId="553"/>
            <ac:spMk id="2" creationId="{ACFCFF62-62DD-BF7D-5F55-A5A4A7964E5A}"/>
          </ac:spMkLst>
        </pc:spChg>
        <pc:spChg chg="mod">
          <ac:chgData name="Steve Shellhammer" userId="0e71f22d-ee3e-49c0-82ff-dbc290af8082" providerId="ADAL" clId="{7AAD319A-8CEB-432F-B924-872CA495F27D}" dt="2023-05-19T22:24:04.338" v="949" actId="1076"/>
          <ac:spMkLst>
            <pc:docMk/>
            <pc:sldMk cId="3670325964" sldId="553"/>
            <ac:spMk id="3" creationId="{F1087FC1-8094-C8DB-5097-54869BA3F692}"/>
          </ac:spMkLst>
        </pc:spChg>
        <pc:spChg chg="add mod">
          <ac:chgData name="Steve Shellhammer" userId="0e71f22d-ee3e-49c0-82ff-dbc290af8082" providerId="ADAL" clId="{7AAD319A-8CEB-432F-B924-872CA495F27D}" dt="2023-05-19T22:24:07.436" v="950" actId="1076"/>
          <ac:spMkLst>
            <pc:docMk/>
            <pc:sldMk cId="3670325964" sldId="553"/>
            <ac:spMk id="7" creationId="{09A168EF-AEF9-3EAA-9F33-61FC6A4B8E11}"/>
          </ac:spMkLst>
        </pc:spChg>
        <pc:spChg chg="add mod">
          <ac:chgData name="Steve Shellhammer" userId="0e71f22d-ee3e-49c0-82ff-dbc290af8082" providerId="ADAL" clId="{7AAD319A-8CEB-432F-B924-872CA495F27D}" dt="2023-05-19T22:25:32.341" v="1052" actId="5793"/>
          <ac:spMkLst>
            <pc:docMk/>
            <pc:sldMk cId="3670325964" sldId="553"/>
            <ac:spMk id="8" creationId="{B02E71FE-664D-6693-A56A-1B0805664E18}"/>
          </ac:spMkLst>
        </pc:spChg>
      </pc:sldChg>
      <pc:sldChg chg="addSp delSp modSp new mod">
        <pc:chgData name="Steve Shellhammer" userId="0e71f22d-ee3e-49c0-82ff-dbc290af8082" providerId="ADAL" clId="{7AAD319A-8CEB-432F-B924-872CA495F27D}" dt="2023-05-19T22:40:29.704" v="2076" actId="20577"/>
        <pc:sldMkLst>
          <pc:docMk/>
          <pc:sldMk cId="2659424328" sldId="554"/>
        </pc:sldMkLst>
        <pc:spChg chg="mod">
          <ac:chgData name="Steve Shellhammer" userId="0e71f22d-ee3e-49c0-82ff-dbc290af8082" providerId="ADAL" clId="{7AAD319A-8CEB-432F-B924-872CA495F27D}" dt="2023-05-19T22:26:38.100" v="1091" actId="20577"/>
          <ac:spMkLst>
            <pc:docMk/>
            <pc:sldMk cId="2659424328" sldId="554"/>
            <ac:spMk id="2" creationId="{AFED9000-7909-202D-C57C-A33B9E6FDD9B}"/>
          </ac:spMkLst>
        </pc:spChg>
        <pc:spChg chg="del">
          <ac:chgData name="Steve Shellhammer" userId="0e71f22d-ee3e-49c0-82ff-dbc290af8082" providerId="ADAL" clId="{7AAD319A-8CEB-432F-B924-872CA495F27D}" dt="2023-05-19T22:27:04.788" v="1092" actId="3680"/>
          <ac:spMkLst>
            <pc:docMk/>
            <pc:sldMk cId="2659424328" sldId="554"/>
            <ac:spMk id="3" creationId="{22BD79EA-1358-B564-3133-AA0D22BA255C}"/>
          </ac:spMkLst>
        </pc:spChg>
        <pc:spChg chg="add mod">
          <ac:chgData name="Steve Shellhammer" userId="0e71f22d-ee3e-49c0-82ff-dbc290af8082" providerId="ADAL" clId="{7AAD319A-8CEB-432F-B924-872CA495F27D}" dt="2023-05-19T22:38:55.057" v="2068" actId="1076"/>
          <ac:spMkLst>
            <pc:docMk/>
            <pc:sldMk cId="2659424328" sldId="554"/>
            <ac:spMk id="8" creationId="{A2243978-782F-1161-515A-46C2205973A6}"/>
          </ac:spMkLst>
        </pc:spChg>
        <pc:graphicFrameChg chg="add mod ord modGraphic">
          <ac:chgData name="Steve Shellhammer" userId="0e71f22d-ee3e-49c0-82ff-dbc290af8082" providerId="ADAL" clId="{7AAD319A-8CEB-432F-B924-872CA495F27D}" dt="2023-05-19T22:40:29.704" v="2076" actId="20577"/>
          <ac:graphicFrameMkLst>
            <pc:docMk/>
            <pc:sldMk cId="2659424328" sldId="554"/>
            <ac:graphicFrameMk id="7" creationId="{141B1856-8AF0-1CCD-A295-A80E475266E9}"/>
          </ac:graphicFrameMkLst>
        </pc:graphicFrameChg>
      </pc:sldChg>
      <pc:sldChg chg="addSp modSp new mod">
        <pc:chgData name="Steve Shellhammer" userId="0e71f22d-ee3e-49c0-82ff-dbc290af8082" providerId="ADAL" clId="{7AAD319A-8CEB-432F-B924-872CA495F27D}" dt="2023-05-19T22:55:05.055" v="2879" actId="1076"/>
        <pc:sldMkLst>
          <pc:docMk/>
          <pc:sldMk cId="483761716" sldId="555"/>
        </pc:sldMkLst>
        <pc:spChg chg="mod">
          <ac:chgData name="Steve Shellhammer" userId="0e71f22d-ee3e-49c0-82ff-dbc290af8082" providerId="ADAL" clId="{7AAD319A-8CEB-432F-B924-872CA495F27D}" dt="2023-05-19T22:44:46.121" v="2314" actId="14100"/>
          <ac:spMkLst>
            <pc:docMk/>
            <pc:sldMk cId="483761716" sldId="555"/>
            <ac:spMk id="2" creationId="{2FBE10C4-D414-7814-55AE-FBE1E040291E}"/>
          </ac:spMkLst>
        </pc:spChg>
        <pc:spChg chg="mod">
          <ac:chgData name="Steve Shellhammer" userId="0e71f22d-ee3e-49c0-82ff-dbc290af8082" providerId="ADAL" clId="{7AAD319A-8CEB-432F-B924-872CA495F27D}" dt="2023-05-19T22:54:59.178" v="2877" actId="1076"/>
          <ac:spMkLst>
            <pc:docMk/>
            <pc:sldMk cId="483761716" sldId="555"/>
            <ac:spMk id="3" creationId="{DF90963F-81C5-90A2-BCAB-B2C7F277F866}"/>
          </ac:spMkLst>
        </pc:spChg>
        <pc:spChg chg="add mod">
          <ac:chgData name="Steve Shellhammer" userId="0e71f22d-ee3e-49c0-82ff-dbc290af8082" providerId="ADAL" clId="{7AAD319A-8CEB-432F-B924-872CA495F27D}" dt="2023-05-19T22:55:02.924" v="2878" actId="1076"/>
          <ac:spMkLst>
            <pc:docMk/>
            <pc:sldMk cId="483761716" sldId="555"/>
            <ac:spMk id="7" creationId="{83CE8F80-484B-676C-CCD5-E09E8C8B4120}"/>
          </ac:spMkLst>
        </pc:spChg>
        <pc:spChg chg="add mod">
          <ac:chgData name="Steve Shellhammer" userId="0e71f22d-ee3e-49c0-82ff-dbc290af8082" providerId="ADAL" clId="{7AAD319A-8CEB-432F-B924-872CA495F27D}" dt="2023-05-19T22:55:05.055" v="2879" actId="1076"/>
          <ac:spMkLst>
            <pc:docMk/>
            <pc:sldMk cId="483761716" sldId="555"/>
            <ac:spMk id="8" creationId="{86014DE8-EBDA-96F4-6AA0-72669F859023}"/>
          </ac:spMkLst>
        </pc:spChg>
      </pc:sldChg>
      <pc:sldChg chg="modSp new del mod">
        <pc:chgData name="Steve Shellhammer" userId="0e71f22d-ee3e-49c0-82ff-dbc290af8082" providerId="ADAL" clId="{7AAD319A-8CEB-432F-B924-872CA495F27D}" dt="2023-05-19T22:39:10.177" v="2069" actId="47"/>
        <pc:sldMkLst>
          <pc:docMk/>
          <pc:sldMk cId="1034569709" sldId="556"/>
        </pc:sldMkLst>
        <pc:spChg chg="mod">
          <ac:chgData name="Steve Shellhammer" userId="0e71f22d-ee3e-49c0-82ff-dbc290af8082" providerId="ADAL" clId="{7AAD319A-8CEB-432F-B924-872CA495F27D}" dt="2023-05-19T22:38:42.013" v="2065" actId="14100"/>
          <ac:spMkLst>
            <pc:docMk/>
            <pc:sldMk cId="1034569709" sldId="556"/>
            <ac:spMk id="3" creationId="{69DE3DD7-8247-000D-82BE-E28CD37F3DB6}"/>
          </ac:spMkLst>
        </pc:spChg>
      </pc:sldChg>
      <pc:sldChg chg="addSp modSp new mod">
        <pc:chgData name="Steve Shellhammer" userId="0e71f22d-ee3e-49c0-82ff-dbc290af8082" providerId="ADAL" clId="{7AAD319A-8CEB-432F-B924-872CA495F27D}" dt="2023-05-19T22:54:49.073" v="2876" actId="1076"/>
        <pc:sldMkLst>
          <pc:docMk/>
          <pc:sldMk cId="1773911635" sldId="556"/>
        </pc:sldMkLst>
        <pc:spChg chg="mod">
          <ac:chgData name="Steve Shellhammer" userId="0e71f22d-ee3e-49c0-82ff-dbc290af8082" providerId="ADAL" clId="{7AAD319A-8CEB-432F-B924-872CA495F27D}" dt="2023-05-19T22:52:32.732" v="2684" actId="14100"/>
          <ac:spMkLst>
            <pc:docMk/>
            <pc:sldMk cId="1773911635" sldId="556"/>
            <ac:spMk id="2" creationId="{338B258F-9113-4CD1-DDAF-A18BA99A731F}"/>
          </ac:spMkLst>
        </pc:spChg>
        <pc:spChg chg="mod">
          <ac:chgData name="Steve Shellhammer" userId="0e71f22d-ee3e-49c0-82ff-dbc290af8082" providerId="ADAL" clId="{7AAD319A-8CEB-432F-B924-872CA495F27D}" dt="2023-05-19T22:52:29.282" v="2683" actId="1076"/>
          <ac:spMkLst>
            <pc:docMk/>
            <pc:sldMk cId="1773911635" sldId="556"/>
            <ac:spMk id="3" creationId="{2DA3499B-0A83-9DE7-E366-57E158E4106C}"/>
          </ac:spMkLst>
        </pc:spChg>
        <pc:spChg chg="add mod">
          <ac:chgData name="Steve Shellhammer" userId="0e71f22d-ee3e-49c0-82ff-dbc290af8082" providerId="ADAL" clId="{7AAD319A-8CEB-432F-B924-872CA495F27D}" dt="2023-05-19T22:54:49.073" v="2876" actId="1076"/>
          <ac:spMkLst>
            <pc:docMk/>
            <pc:sldMk cId="1773911635" sldId="556"/>
            <ac:spMk id="7" creationId="{54D35BF4-3E45-23CE-872E-4523EFC63403}"/>
          </ac:spMkLst>
        </pc:spChg>
        <pc:spChg chg="add mod">
          <ac:chgData name="Steve Shellhammer" userId="0e71f22d-ee3e-49c0-82ff-dbc290af8082" providerId="ADAL" clId="{7AAD319A-8CEB-432F-B924-872CA495F27D}" dt="2023-05-19T22:54:23.870" v="2874" actId="1076"/>
          <ac:spMkLst>
            <pc:docMk/>
            <pc:sldMk cId="1773911635" sldId="556"/>
            <ac:spMk id="8" creationId="{3B654ED4-5FC3-B84B-1E8A-02290CDE25B1}"/>
          </ac:spMkLst>
        </pc:spChg>
      </pc:sldChg>
      <pc:sldChg chg="modSp new del mod">
        <pc:chgData name="Steve Shellhammer" userId="0e71f22d-ee3e-49c0-82ff-dbc290af8082" providerId="ADAL" clId="{7AAD319A-8CEB-432F-B924-872CA495F27D}" dt="2023-05-19T22:44:17.179" v="2311" actId="47"/>
        <pc:sldMkLst>
          <pc:docMk/>
          <pc:sldMk cId="3260903130" sldId="556"/>
        </pc:sldMkLst>
        <pc:spChg chg="mod">
          <ac:chgData name="Steve Shellhammer" userId="0e71f22d-ee3e-49c0-82ff-dbc290af8082" providerId="ADAL" clId="{7AAD319A-8CEB-432F-B924-872CA495F27D}" dt="2023-05-19T22:43:04.367" v="2294" actId="14100"/>
          <ac:spMkLst>
            <pc:docMk/>
            <pc:sldMk cId="3260903130" sldId="556"/>
            <ac:spMk id="3" creationId="{B19705CF-0E56-4A32-398C-73B15EBDB450}"/>
          </ac:spMkLst>
        </pc:spChg>
      </pc:sldChg>
      <pc:sldChg chg="addSp modSp new mod">
        <pc:chgData name="Steve Shellhammer" userId="0e71f22d-ee3e-49c0-82ff-dbc290af8082" providerId="ADAL" clId="{7AAD319A-8CEB-432F-B924-872CA495F27D}" dt="2023-05-19T23:22:23.470" v="3334"/>
        <pc:sldMkLst>
          <pc:docMk/>
          <pc:sldMk cId="540504664" sldId="557"/>
        </pc:sldMkLst>
        <pc:spChg chg="mod">
          <ac:chgData name="Steve Shellhammer" userId="0e71f22d-ee3e-49c0-82ff-dbc290af8082" providerId="ADAL" clId="{7AAD319A-8CEB-432F-B924-872CA495F27D}" dt="2023-05-19T22:55:43.490" v="2919" actId="20577"/>
          <ac:spMkLst>
            <pc:docMk/>
            <pc:sldMk cId="540504664" sldId="557"/>
            <ac:spMk id="2" creationId="{C5EBCD04-9C4C-0697-59E6-E70566EB88A3}"/>
          </ac:spMkLst>
        </pc:spChg>
        <pc:spChg chg="mod">
          <ac:chgData name="Steve Shellhammer" userId="0e71f22d-ee3e-49c0-82ff-dbc290af8082" providerId="ADAL" clId="{7AAD319A-8CEB-432F-B924-872CA495F27D}" dt="2023-05-19T23:22:23.470" v="3334"/>
          <ac:spMkLst>
            <pc:docMk/>
            <pc:sldMk cId="540504664" sldId="557"/>
            <ac:spMk id="3" creationId="{89CF97E5-0134-8488-1F0C-85CE16357518}"/>
          </ac:spMkLst>
        </pc:spChg>
        <pc:graphicFrameChg chg="add mod modGraphic">
          <ac:chgData name="Steve Shellhammer" userId="0e71f22d-ee3e-49c0-82ff-dbc290af8082" providerId="ADAL" clId="{7AAD319A-8CEB-432F-B924-872CA495F27D}" dt="2023-05-19T23:20:51.410" v="3143" actId="1035"/>
          <ac:graphicFrameMkLst>
            <pc:docMk/>
            <pc:sldMk cId="540504664" sldId="557"/>
            <ac:graphicFrameMk id="7" creationId="{3200C303-875C-CE42-C41C-27F02EE3C7A3}"/>
          </ac:graphicFrameMkLst>
        </pc:graphicFrame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802.11-25/0042r0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AMP Downlink Sync Field Study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2025-01-12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547"/>
              </p:ext>
            </p:extLst>
          </p:nvPr>
        </p:nvGraphicFramePr>
        <p:xfrm>
          <a:off x="609600" y="2590800"/>
          <a:ext cx="765587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86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0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96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8C8A-1A55-942A-9114-3F0D6142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Output of non-Backscatter STA Receiver with Backscatter Sync Field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4134-B8AD-4FDC-FE14-B0ADFF94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3282"/>
            <a:ext cx="4318001" cy="4387427"/>
          </a:xfrm>
        </p:spPr>
        <p:txBody>
          <a:bodyPr/>
          <a:lstStyle/>
          <a:p>
            <a:r>
              <a:rPr lang="en-US" sz="2000" dirty="0"/>
              <a:t>We will consider one of the example sequence suggested in [1] </a:t>
            </a:r>
          </a:p>
          <a:p>
            <a:r>
              <a:rPr lang="en-US" sz="2000" dirty="0"/>
              <a:t>{0 1 1 1 0 1 0 0 0 1 1 1 0 0 0 1}</a:t>
            </a:r>
          </a:p>
          <a:p>
            <a:r>
              <a:rPr lang="en-US" sz="2000" dirty="0"/>
              <a:t>Here the OOK symbols are 2 µs in duration</a:t>
            </a:r>
          </a:p>
          <a:p>
            <a:r>
              <a:rPr lang="en-US" sz="2000" dirty="0"/>
              <a:t>We consider this as an input to the non-Backscatter receiver to see if a false alarm is likely</a:t>
            </a:r>
          </a:p>
          <a:p>
            <a:r>
              <a:rPr lang="en-US" sz="2000" dirty="0"/>
              <a:t>We see this is quite distinguishable from the output from the non-Backscatter Sync field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7CE0D-2881-B493-4A13-A8A49EF159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6251E-04C4-3A83-F8E5-5C7835498A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A8CE11-78C4-388D-D53D-E115CAF241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D0E2160-1F72-111F-F824-219135A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3400" y="2057400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FCF1-6855-261C-F0A2-51E28098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731522"/>
            <a:ext cx="7879080" cy="1136227"/>
          </a:xfrm>
        </p:spPr>
        <p:txBody>
          <a:bodyPr/>
          <a:lstStyle/>
          <a:p>
            <a:r>
              <a:rPr lang="en-US" sz="3200" dirty="0"/>
              <a:t>Output of Backscatter STA Receiver with non-Backscatter Sync Field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A996-8AFC-5DDF-61A3-9EBC876A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13282"/>
            <a:ext cx="4114800" cy="4387427"/>
          </a:xfrm>
        </p:spPr>
        <p:txBody>
          <a:bodyPr/>
          <a:lstStyle/>
          <a:p>
            <a:r>
              <a:rPr lang="en-US" sz="2000" dirty="0"/>
              <a:t>Now we consider the Backscatter Receiver Sync field detector with the non-Backscatter Sync field as an Input</a:t>
            </a:r>
          </a:p>
          <a:p>
            <a:r>
              <a:rPr lang="en-US" sz="2000" dirty="0"/>
              <a:t>Also, quite distinguishable from the output when a Backscatter STA receiver Sync field detector with the Backscatter STA Sync field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7FED-E47C-D55F-6BE4-3F1CC2E023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7239-E9D4-E245-8F47-143504CB97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9A2D77-B59C-CE2B-F162-91CD7BB0DE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4E6070-CCA0-2BE3-58DC-80570576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9120" y="1952417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A8FE-392F-BD24-6B67-DE637C52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296400" cy="1136227"/>
          </a:xfrm>
        </p:spPr>
        <p:txBody>
          <a:bodyPr/>
          <a:lstStyle/>
          <a:p>
            <a:r>
              <a:rPr lang="en-US" sz="3200" dirty="0"/>
              <a:t>Potential Sync Detector Implementation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CF872-F5AF-BB48-EAB1-0BC5FEFD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consider two potential implementation approaches</a:t>
            </a:r>
          </a:p>
          <a:p>
            <a:r>
              <a:rPr lang="en-US" dirty="0"/>
              <a:t>One approach could be used in a high SNR case</a:t>
            </a:r>
          </a:p>
          <a:p>
            <a:pPr lvl="1"/>
            <a:r>
              <a:rPr lang="en-US" dirty="0"/>
              <a:t>For example, Integrated Energizer</a:t>
            </a:r>
          </a:p>
          <a:p>
            <a:r>
              <a:rPr lang="en-US" dirty="0"/>
              <a:t>Another approach could be used in a lower SNR case</a:t>
            </a:r>
          </a:p>
          <a:p>
            <a:pPr lvl="1"/>
            <a:r>
              <a:rPr lang="en-US" dirty="0"/>
              <a:t>For example, non-Integrated Energizer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AF29-CF5F-454B-3109-40F99AE144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3842-4234-8A00-57FE-C436D1EAF2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1306E5-B7D1-218E-E23B-8AFE6CC589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41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EEAB-6752-5AC2-2B91-40C00957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Possible Implementation – High SNR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AC86-DC52-5FB8-0890-8851D5DAA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reception of the 802.11 preamble the receiver can estimate the receive power and set a threshold for detection level to distinguish between On and Off power levels</a:t>
            </a:r>
          </a:p>
          <a:p>
            <a:r>
              <a:rPr lang="en-US" dirty="0"/>
              <a:t>The receiver samples at 8 MHz (4 samples per OOK symbol)</a:t>
            </a:r>
          </a:p>
          <a:p>
            <a:r>
              <a:rPr lang="en-US" dirty="0"/>
              <a:t>Some of the early samples could be from the 802.11 preamble, but the Sync detector searches for the 4x oversampled Sync field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BE10C-C3E5-8E8F-9E8C-CB50F3E2F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4989-60CE-D7F6-D10A-86E679DCDE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E80798-117C-DF06-442E-2C9C8BD181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55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EF2E-E5C8-63E6-EF95-2D4C0B9A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220200" cy="792478"/>
          </a:xfrm>
        </p:spPr>
        <p:txBody>
          <a:bodyPr/>
          <a:lstStyle/>
          <a:p>
            <a:r>
              <a:rPr lang="en-US" sz="3200" dirty="0"/>
              <a:t>Possible Implementation – High SNR Case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87E1-A88D-0CE3-9F72-55A88E1A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9220200" cy="2763518"/>
          </a:xfrm>
        </p:spPr>
        <p:txBody>
          <a:bodyPr/>
          <a:lstStyle/>
          <a:p>
            <a:r>
              <a:rPr lang="en-US" sz="2200" dirty="0"/>
              <a:t>Set Comparator Threshold based on 802.11 Preamble</a:t>
            </a:r>
          </a:p>
          <a:p>
            <a:r>
              <a:rPr lang="en-US" sz="2200" dirty="0"/>
              <a:t>Sample and Hold the compare to Comparator Threshold</a:t>
            </a:r>
          </a:p>
          <a:p>
            <a:r>
              <a:rPr lang="en-US" sz="2200" dirty="0"/>
              <a:t>Sample at 4x Symbol rate and store bits in a shift register</a:t>
            </a:r>
          </a:p>
          <a:p>
            <a:r>
              <a:rPr lang="en-US" sz="2200" dirty="0"/>
              <a:t>Every sample we apply the 4x Reference array (of +1 and -1 values) which involves adding and subtracting</a:t>
            </a:r>
          </a:p>
          <a:p>
            <a:r>
              <a:rPr lang="en-US" sz="2200" dirty="0"/>
              <a:t>Then we compare the output to a Detection Threshold</a:t>
            </a:r>
          </a:p>
          <a:p>
            <a:pPr lvl="1"/>
            <a:r>
              <a:rPr lang="en-US" sz="2000" dirty="0"/>
              <a:t>Likely between 8 and 58, see Slide 8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6DD15-4EFB-BBF3-8EA3-589821346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D0C8-8BAB-83FA-26DF-D22A7102B5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B9EB5C-141B-44A8-EDC2-D5C10E17E4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61D8D-E76E-5327-A715-5C41CBFD2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906" y="4648200"/>
            <a:ext cx="9132094" cy="17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4183-96A3-B12F-BFEC-7B7DF3F2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021077"/>
          </a:xfrm>
        </p:spPr>
        <p:txBody>
          <a:bodyPr/>
          <a:lstStyle/>
          <a:p>
            <a:r>
              <a:rPr lang="en-US" sz="3200" dirty="0"/>
              <a:t>Possible Implementation – Lower SNR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7F4E-2F5B-1FCE-434A-41D85EB4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9220200" cy="4191000"/>
          </a:xfrm>
        </p:spPr>
        <p:txBody>
          <a:bodyPr/>
          <a:lstStyle/>
          <a:p>
            <a:r>
              <a:rPr lang="en-US" dirty="0"/>
              <a:t>Since the SNR could be lower it may be difficult to set the threshold properly based on the reception level of the 802.11 preamble</a:t>
            </a:r>
          </a:p>
          <a:p>
            <a:r>
              <a:rPr lang="en-US" dirty="0"/>
              <a:t>In this case we can use a small (e.g., 2-to-3-bit ADC) which would increase the power consumption level but at the benefit of Sync field detection in a lower SNR case</a:t>
            </a:r>
          </a:p>
          <a:p>
            <a:r>
              <a:rPr lang="en-US" dirty="0"/>
              <a:t>The receiver sets the ACG level based on the 802.11 preamble reception level</a:t>
            </a:r>
          </a:p>
          <a:p>
            <a:r>
              <a:rPr lang="en-US" dirty="0"/>
              <a:t>A small ADC samples the signal at 8 MHz</a:t>
            </a:r>
          </a:p>
          <a:p>
            <a:r>
              <a:rPr lang="en-US" dirty="0"/>
              <a:t>The Sync detector searches for the Sync field at the 4x oversampling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7664C-0CF3-A4DC-2DAE-A21A3B070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5629E-258A-5B38-D3EE-BB8DE2D3CC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462A51-D448-9A23-27FC-EE52C11059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8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F03A-FF20-5D85-23F1-7E39DEA4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067800" cy="975360"/>
          </a:xfrm>
        </p:spPr>
        <p:txBody>
          <a:bodyPr/>
          <a:lstStyle/>
          <a:p>
            <a:r>
              <a:rPr lang="en-US" sz="3200" dirty="0"/>
              <a:t>Possible Implementation – Lower SNR Case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73F0-30E3-6012-2AF4-5B907693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763000" cy="2077718"/>
          </a:xfrm>
        </p:spPr>
        <p:txBody>
          <a:bodyPr/>
          <a:lstStyle/>
          <a:p>
            <a:r>
              <a:rPr lang="en-US" dirty="0"/>
              <a:t>The comparator with a variable threshold has been replaced with an AGC and a small X-bit ADC</a:t>
            </a:r>
          </a:p>
          <a:p>
            <a:r>
              <a:rPr lang="en-US" dirty="0"/>
              <a:t>The shift register now shifts X-bit quantities</a:t>
            </a:r>
          </a:p>
          <a:p>
            <a:r>
              <a:rPr lang="en-US" dirty="0"/>
              <a:t>This requires some increase in power consumption and can detect at lower SNR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E6AF-4CB5-336E-C0C3-C97751FA92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B39BB-99E6-DE0A-4922-E79149F1F7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1380A3-AED4-E341-5246-E5A524CF90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FEFC75A-FEB5-3EAE-C814-3D14F3F2A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4419600"/>
            <a:ext cx="8843963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ACA4-F69C-FAE4-6A5C-80FD1FA9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AC56-654A-1B32-D2DD-07D53CF5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67750"/>
            <a:ext cx="9220200" cy="4632960"/>
          </a:xfrm>
        </p:spPr>
        <p:txBody>
          <a:bodyPr/>
          <a:lstStyle/>
          <a:p>
            <a:r>
              <a:rPr lang="en-US" sz="2200" dirty="0"/>
              <a:t>Suggested an approach to design a Sync field for the 1 Mb/s Downlink PPDU</a:t>
            </a:r>
          </a:p>
          <a:p>
            <a:r>
              <a:rPr lang="en-US" sz="2200" dirty="0"/>
              <a:t>Provided an example sequence (borrowed from 802.11ba)</a:t>
            </a:r>
          </a:p>
          <a:p>
            <a:r>
              <a:rPr lang="en-US" sz="2200" dirty="0"/>
              <a:t>Example Sync field would use thirty-two 0.5 µs OOK symbols, for a duration of 16 µs</a:t>
            </a:r>
          </a:p>
          <a:p>
            <a:r>
              <a:rPr lang="en-US" sz="2200" dirty="0"/>
              <a:t>Showed the example Sync field would work with 10,000 PPM clock offset</a:t>
            </a:r>
          </a:p>
          <a:p>
            <a:r>
              <a:rPr lang="en-US" sz="2200" dirty="0"/>
              <a:t>Showed that the example Sync field would have low correlation with an example Sync field for the 250 kb/s Downlink PPDU</a:t>
            </a:r>
          </a:p>
          <a:p>
            <a:r>
              <a:rPr lang="en-US" sz="2200" dirty="0"/>
              <a:t>Gave two examples of possible Sync field detector implementations</a:t>
            </a:r>
          </a:p>
          <a:p>
            <a:pPr lvl="1"/>
            <a:r>
              <a:rPr lang="en-US" sz="2000" dirty="0"/>
              <a:t>One uses a comparator for low power consumption at high SNR</a:t>
            </a:r>
          </a:p>
          <a:p>
            <a:pPr lvl="1"/>
            <a:r>
              <a:rPr lang="en-US" sz="2000" dirty="0"/>
              <a:t>Another uses an AGC and a small ADC requiring more power consumption and working at lower SNR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00685-EA4E-CF5D-0DBF-45DCF933C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34CE-D321-6DEF-57F9-88D0EFCD8E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28F9A7-B71F-4165-CA75-D0D2D1AD6E6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22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B376-753B-6D91-987D-9787D17C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68C3-2EDF-D861-E845-911881C8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8670"/>
            <a:ext cx="8288868" cy="4892039"/>
          </a:xfrm>
        </p:spPr>
        <p:txBody>
          <a:bodyPr/>
          <a:lstStyle/>
          <a:p>
            <a:r>
              <a:rPr lang="en-US" sz="2200" dirty="0"/>
              <a:t>Task Group discusses and agrees on Simulation parameters</a:t>
            </a:r>
          </a:p>
          <a:p>
            <a:pPr lvl="1"/>
            <a:r>
              <a:rPr lang="en-US" sz="2000" dirty="0"/>
              <a:t>Channel Models</a:t>
            </a:r>
          </a:p>
          <a:p>
            <a:pPr lvl="1"/>
            <a:r>
              <a:rPr lang="en-US" sz="2000" dirty="0"/>
              <a:t>Adjacent Channel Interference</a:t>
            </a:r>
          </a:p>
          <a:p>
            <a:pPr lvl="1"/>
            <a:r>
              <a:rPr lang="en-US" sz="2000" dirty="0"/>
              <a:t>Receiver Models</a:t>
            </a:r>
          </a:p>
          <a:p>
            <a:pPr lvl="1"/>
            <a:r>
              <a:rPr lang="en-US" sz="2000" dirty="0"/>
              <a:t>Etc.</a:t>
            </a:r>
          </a:p>
          <a:p>
            <a:r>
              <a:rPr lang="en-US" sz="2200" dirty="0"/>
              <a:t>Build simulation for Data Field decoding assuming timing alignment is accurate</a:t>
            </a:r>
          </a:p>
          <a:p>
            <a:r>
              <a:rPr lang="en-US" sz="2200" dirty="0"/>
              <a:t>Build Sync field simulation</a:t>
            </a:r>
          </a:p>
          <a:p>
            <a:r>
              <a:rPr lang="en-US" sz="2200" dirty="0"/>
              <a:t>Evaluate several possible Sync field designs</a:t>
            </a:r>
          </a:p>
          <a:p>
            <a:r>
              <a:rPr lang="en-US" sz="2200" dirty="0"/>
              <a:t>Note, the Sync field detection should work at lower SNR than the Data field decoding</a:t>
            </a:r>
          </a:p>
          <a:p>
            <a:r>
              <a:rPr lang="en-US" sz="2200" dirty="0"/>
              <a:t>Compare simulations from different companies</a:t>
            </a:r>
          </a:p>
          <a:p>
            <a:r>
              <a:rPr lang="en-US" sz="2200" dirty="0"/>
              <a:t>Agree on Sync field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8B8AE-1650-B032-0883-80B02437C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68F5B-3F54-F6B8-DE3A-CD698EE718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7BCF9A-F972-92E7-99AF-120391E339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4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1C876-469C-85C8-CE81-65C6C1D1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AAAD-AB7B-7303-0754-C42DDA6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8382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FAF4-AC3D-2C3C-CF5A-2F291662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98" y="2057400"/>
            <a:ext cx="8288868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Rui Cao, et. al., “Design Considerations of DL Data Rate and SYNC,” IEEE 802.11-24/1797r0, November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et. al., “AMP Downlink Sync Field Options,” IEEE 802.11-24/1816r0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Amichai Sanderovich, et. al., “Considerations For Sync Sequence Selection,” IEEE 802.11-24/1982r0, December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IEEE Std 802.11ba, IEEE Standard for Local and Metropolitan Area Networks: Wireless LAN Medium Access Control (MAC) and Physical Layer (PHY) Specifications.  Amendment: Wake-up Radio Operation, 2021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325F1-0F07-C44E-6B18-E85A7160CA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A404-AD7B-89E0-A93F-F2A2F44985C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14E4F-5E9A-231C-C225-684FC2BC60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2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3FF7-FFE0-1655-B29F-3DAF60D0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86867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5E68-4482-0935-1ED7-25946840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57400"/>
            <a:ext cx="8564880" cy="4572000"/>
          </a:xfrm>
        </p:spPr>
        <p:txBody>
          <a:bodyPr/>
          <a:lstStyle/>
          <a:p>
            <a:r>
              <a:rPr lang="en-US" dirty="0"/>
              <a:t>In [1] several Sync field designs were proposed for the 250 kb/s Downlink data rate, for the Backscatter STAs</a:t>
            </a:r>
          </a:p>
          <a:p>
            <a:r>
              <a:rPr lang="en-US" dirty="0"/>
              <a:t>The hardware constraints of the Backscatter STAs were considered in that presentation</a:t>
            </a:r>
          </a:p>
          <a:p>
            <a:pPr lvl="1"/>
            <a:r>
              <a:rPr lang="en-US" dirty="0"/>
              <a:t>Receiver sampling rate is 2 MHz</a:t>
            </a:r>
          </a:p>
          <a:p>
            <a:pPr lvl="1"/>
            <a:r>
              <a:rPr lang="en-US" dirty="0"/>
              <a:t>Uses analog circuitry with threshold detection</a:t>
            </a:r>
          </a:p>
          <a:p>
            <a:r>
              <a:rPr lang="en-US" dirty="0"/>
              <a:t>In [2] we briefly described how the Sync field design for the non-Backscatter STAs can be different than the Sync field design for the Backscatter STAs</a:t>
            </a:r>
          </a:p>
          <a:p>
            <a:pPr lvl="1"/>
            <a:r>
              <a:rPr lang="en-US" dirty="0"/>
              <a:t>The non-Backscatter STAs and the Backscatter STAs have different capabilities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9C56-6E8E-FDE6-B9A7-7B1D88C40C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FB49-BE65-FFEC-5236-CB71A94945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FBC13C-F269-4D2D-31E9-E7791533AF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8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146B-10A7-15C4-25C6-A67A3395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3FD8-11A4-A428-446F-B2AA0821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3282"/>
            <a:ext cx="8991600" cy="4387427"/>
          </a:xfrm>
        </p:spPr>
        <p:txBody>
          <a:bodyPr/>
          <a:lstStyle/>
          <a:p>
            <a:r>
              <a:rPr lang="en-US" dirty="0"/>
              <a:t>In [3] several requirements for a Sync field design were suggested</a:t>
            </a:r>
          </a:p>
          <a:p>
            <a:pPr lvl="1"/>
            <a:r>
              <a:rPr lang="en-US" dirty="0"/>
              <a:t>Detection of the receive energy (e.g., from 802.11 preamble) can be used to “wake-up” the receiver and start the Sync field detector operation</a:t>
            </a:r>
          </a:p>
          <a:p>
            <a:pPr lvl="1"/>
            <a:r>
              <a:rPr lang="en-US" dirty="0"/>
              <a:t>In duty cycle operation the Sync field detector can be turned on during duty cycle On periods</a:t>
            </a:r>
          </a:p>
          <a:p>
            <a:pPr lvl="1"/>
            <a:r>
              <a:rPr lang="en-US" dirty="0"/>
              <a:t>False alarms can be detected by checking the next field after the Sync field (either the SIG field or the beginning of the Data field)</a:t>
            </a:r>
          </a:p>
          <a:p>
            <a:pPr lvl="1"/>
            <a:r>
              <a:rPr lang="en-US" dirty="0"/>
              <a:t> Autocorrelation and Cross-correlation with 802.11 preamble are important</a:t>
            </a:r>
          </a:p>
          <a:p>
            <a:pPr lvl="1"/>
            <a:r>
              <a:rPr lang="en-US" dirty="0"/>
              <a:t>Proposed Manchester Encoded OOK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DE619-311E-A333-9400-1880DF69B8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5A57-B445-7A14-3226-951F896553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A7ED50-E512-12CC-C50C-6880CE718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46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3B8A-1AFD-71D2-A45B-1714AE8B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89B31-FABD-D676-E466-4FE24C23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7955280" cy="4387427"/>
          </a:xfrm>
        </p:spPr>
        <p:txBody>
          <a:bodyPr/>
          <a:lstStyle/>
          <a:p>
            <a:r>
              <a:rPr lang="en-US" dirty="0"/>
              <a:t>Here we consider an example of a Sync field design for the 1 Mb/s Downlink Data Rate</a:t>
            </a:r>
          </a:p>
          <a:p>
            <a:r>
              <a:rPr lang="en-US" dirty="0"/>
              <a:t>We study how the receiver might detect the Sync field</a:t>
            </a:r>
          </a:p>
          <a:p>
            <a:pPr lvl="1"/>
            <a:r>
              <a:rPr lang="en-US" dirty="0"/>
              <a:t>Actual implementations are up to the Implementor</a:t>
            </a:r>
          </a:p>
          <a:p>
            <a:r>
              <a:rPr lang="en-US" dirty="0"/>
              <a:t>We look at the effect of clock offset at the receiver</a:t>
            </a:r>
          </a:p>
          <a:p>
            <a:r>
              <a:rPr lang="en-US" dirty="0"/>
              <a:t>We look at the non-Backscatter STA Sync field detectors when receiving the Backscatter STA Sync field</a:t>
            </a:r>
          </a:p>
          <a:p>
            <a:r>
              <a:rPr lang="en-US" dirty="0"/>
              <a:t>We look at the Backscatter STA Sync field detectors when receiving the non-Backscatter STA Sync field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2D08-9CA2-BF25-5007-5DE9E9A5B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2B29-6D6C-4F76-34CB-82D1E3F06E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880E2F-E132-EF66-4DAD-5954F517ED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9BE8-B777-CC12-A165-ADDF2342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2"/>
            <a:ext cx="9220200" cy="1136227"/>
          </a:xfrm>
        </p:spPr>
        <p:txBody>
          <a:bodyPr/>
          <a:lstStyle/>
          <a:p>
            <a:r>
              <a:rPr lang="en-US" sz="3200" dirty="0"/>
              <a:t>Example Sync field for 1 Mb/s Downlink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CC3D-EFBD-7C7F-4E07-E5CB632C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13282"/>
            <a:ext cx="8717280" cy="4387427"/>
          </a:xfrm>
        </p:spPr>
        <p:txBody>
          <a:bodyPr/>
          <a:lstStyle/>
          <a:p>
            <a:r>
              <a:rPr lang="en-US" dirty="0"/>
              <a:t>From the 802.11ba standard [4] we have a 32-bit sequence </a:t>
            </a:r>
          </a:p>
          <a:p>
            <a:r>
              <a:rPr lang="en-US" sz="2200" dirty="0"/>
              <a:t>Sequence = {1 0 1 0 0 1 0 0 1 0 1 1 1 0 1 1 0 0 0 1 0 1 1 1 0 0 1 1 1 0 0 0}</a:t>
            </a:r>
          </a:p>
          <a:p>
            <a:r>
              <a:rPr lang="en-US" dirty="0"/>
              <a:t>We will use that as our example</a:t>
            </a:r>
          </a:p>
          <a:p>
            <a:r>
              <a:rPr lang="en-US" dirty="0"/>
              <a:t>We use 0.5 µs OOK symbol durations</a:t>
            </a:r>
          </a:p>
          <a:p>
            <a:r>
              <a:rPr lang="en-US" dirty="0"/>
              <a:t>Ones in the Sequence are mapped to On symbols and Zeros are mapped to Off symbols</a:t>
            </a:r>
          </a:p>
          <a:p>
            <a:r>
              <a:rPr lang="en-US" dirty="0"/>
              <a:t>In this example the Sync field duration is 16 µs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321ED-C5E7-290A-B59D-62BA733D3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4EEB-5228-CE95-444D-8CE123506E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853FFD-6DD3-1CDA-7E4D-D0B7388486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1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9B7D-54E9-538F-A90B-27B64B39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Possible Reference Sequence at the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C0BD-13A6-7594-C09A-62C2F17F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3282"/>
            <a:ext cx="9067800" cy="4387427"/>
          </a:xfrm>
        </p:spPr>
        <p:txBody>
          <a:bodyPr/>
          <a:lstStyle/>
          <a:p>
            <a:r>
              <a:rPr lang="en-US" dirty="0"/>
              <a:t>We can use the following sequence at the Receiver</a:t>
            </a:r>
          </a:p>
          <a:p>
            <a:pPr lvl="1"/>
            <a:r>
              <a:rPr lang="en-US" dirty="0"/>
              <a:t>The ones in the original sequence are mapped to ones and the zeros in the original sequence are mapped to -1s</a:t>
            </a:r>
          </a:p>
          <a:p>
            <a:r>
              <a:rPr lang="en-US" dirty="0"/>
              <a:t>Receiver Reference Sequence:</a:t>
            </a:r>
          </a:p>
          <a:p>
            <a:pPr lvl="1"/>
            <a:r>
              <a:rPr lang="en-US" dirty="0"/>
              <a:t>{1 -1 1 -1 -1 1 -1 -1 1-1 1 1 1 -1 1 1 -1 -1 -1 1 -1 1 1 1 -1 -1 1 1 1 -1 -1 -1}</a:t>
            </a:r>
          </a:p>
          <a:p>
            <a:r>
              <a:rPr lang="en-US" dirty="0"/>
              <a:t>Next, we will look at the correlation of the Sync field and this Receiver Reference sequence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E812C-2D1C-2BC4-1368-F27BAD1CF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75E31-8D10-7EA2-E242-1733229540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F9F6C-9F2C-0D0A-CA8E-48E85E3E85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86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823B-A1CF-5BE7-80AB-36D2A1CF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Correlation of Example Sync field and Receiver Reference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71C3-1F31-F55A-40A6-8CF2AE5F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113282"/>
            <a:ext cx="4089401" cy="4387427"/>
          </a:xfrm>
        </p:spPr>
        <p:txBody>
          <a:bodyPr/>
          <a:lstStyle/>
          <a:p>
            <a:r>
              <a:rPr lang="en-US" sz="2200" dirty="0"/>
              <a:t>We see from the correlation of the example Sync field and the Receiver Reference Sequence that there is a very identifiable peak at the proper time</a:t>
            </a:r>
          </a:p>
          <a:p>
            <a:r>
              <a:rPr lang="en-US" sz="2200" dirty="0"/>
              <a:t>The maximum peak is 16 in this example</a:t>
            </a:r>
          </a:p>
          <a:p>
            <a:r>
              <a:rPr lang="en-US" sz="2200" dirty="0"/>
              <a:t>The next largest peak is 2 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0638E-EF20-FEBD-DD2C-635C0DC79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48CB-69DC-6507-C4AA-8ACA9A35B7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74EAB-ECF9-1AD9-D0FA-41E367FD9A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66D0E3-0CA7-579D-18B7-1B94D566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2920" y="2113282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043D-7F4C-B060-6411-24D79A6C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MHz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4642-F8C5-902F-A0E8-1F450380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13282"/>
            <a:ext cx="4114800" cy="4387427"/>
          </a:xfrm>
        </p:spPr>
        <p:txBody>
          <a:bodyPr/>
          <a:lstStyle/>
          <a:p>
            <a:r>
              <a:rPr lang="en-US" sz="2000" dirty="0"/>
              <a:t>In practice we want to sample multiple times for each OOK symbol</a:t>
            </a:r>
          </a:p>
          <a:p>
            <a:r>
              <a:rPr lang="en-US" sz="2000" dirty="0"/>
              <a:t>It has been suggested that four samples per OOK symbol is a reasonable choice</a:t>
            </a:r>
          </a:p>
          <a:p>
            <a:r>
              <a:rPr lang="en-US" sz="2000" dirty="0"/>
              <a:t>For our example Sync field this corresponds to 8 MHz sampling rate</a:t>
            </a:r>
          </a:p>
          <a:p>
            <a:r>
              <a:rPr lang="en-US" sz="2000" dirty="0"/>
              <a:t>We see that the shape of the output of the correlator is the same, just scaled up since we have 4 samples per OOK symbol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E727-4153-8DDF-7D34-8D19897C3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BEE4-5F93-5928-9451-D81533DB1E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0146B-6DE7-4461-F61A-A8F3E0AEC86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5B2399-233D-62B5-BBCE-9A679006C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9120" y="2255099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4822-39BE-C4CF-2622-F373E43C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3C001-A52D-68FE-C355-545EEB46C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867750"/>
                <a:ext cx="4312920" cy="4632960"/>
              </a:xfrm>
            </p:spPr>
            <p:txBody>
              <a:bodyPr/>
              <a:lstStyle/>
              <a:p>
                <a:r>
                  <a:rPr lang="en-US" sz="2000" dirty="0"/>
                  <a:t>The Task Group has not yet agreed on the required Clock Accuracy for the non-Backscatter STA receiver</a:t>
                </a:r>
              </a:p>
              <a:p>
                <a:r>
                  <a:rPr lang="en-US" sz="2000" dirty="0"/>
                  <a:t>There is some interest in supporting a clock accuracy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±10,000</m:t>
                    </m:r>
                  </m:oMath>
                </a14:m>
                <a:r>
                  <a:rPr lang="en-US" sz="2000" dirty="0"/>
                  <a:t> PPM</a:t>
                </a:r>
              </a:p>
              <a:p>
                <a:r>
                  <a:rPr lang="en-US" sz="2000" dirty="0"/>
                  <a:t>Here we test the case where there is a clock offset of 10,000 PPM at the STA receiver</a:t>
                </a:r>
              </a:p>
              <a:p>
                <a:r>
                  <a:rPr lang="en-US" sz="2000" dirty="0"/>
                  <a:t>There is a small drop in the peak value</a:t>
                </a:r>
              </a:p>
              <a:p>
                <a:r>
                  <a:rPr lang="en-US" sz="2000" dirty="0"/>
                  <a:t>Over the period of the 16 µs Sync field the clock will drift 0.16 µs, which is 32% of one OOK symbol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3C001-A52D-68FE-C355-545EEB46C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867750"/>
                <a:ext cx="4312920" cy="4632960"/>
              </a:xfrm>
              <a:blipFill>
                <a:blip r:embed="rId2"/>
                <a:stretch>
                  <a:fillRect l="-1273" t="-658" r="-424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3B5DF-0D61-DC2A-3892-E71D96548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C3E9-1723-C390-4B4B-06540745AC8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2E290C-E313-D94C-2C3D-EA3E461B6E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2A08F5-9A18-E190-5F1F-A24B167E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120" y="2094232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1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8828</TotalTime>
  <Words>1655</Words>
  <Application>Microsoft Office PowerPoint</Application>
  <PresentationFormat>Custom</PresentationFormat>
  <Paragraphs>195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Cambria Math</vt:lpstr>
      <vt:lpstr>Courier New</vt:lpstr>
      <vt:lpstr>Times New Roman</vt:lpstr>
      <vt:lpstr>Office Theme</vt:lpstr>
      <vt:lpstr>AMP Downlink Sync Field Study</vt:lpstr>
      <vt:lpstr>Background</vt:lpstr>
      <vt:lpstr>Background</vt:lpstr>
      <vt:lpstr>Introduction</vt:lpstr>
      <vt:lpstr>Example Sync field for 1 Mb/s Downlink Data Rate</vt:lpstr>
      <vt:lpstr>Possible Reference Sequence at the Receiver</vt:lpstr>
      <vt:lpstr>Correlation of Example Sync field and Receiver Reference Sequence</vt:lpstr>
      <vt:lpstr>8 MHz Sampling</vt:lpstr>
      <vt:lpstr>Clock Accuracy</vt:lpstr>
      <vt:lpstr>Output of non-Backscatter STA Receiver with Backscatter Sync Field Input</vt:lpstr>
      <vt:lpstr>Output of Backscatter STA Receiver with non-Backscatter Sync Field Input</vt:lpstr>
      <vt:lpstr>Potential Sync Detector Implementation Approaches</vt:lpstr>
      <vt:lpstr>Possible Implementation – High SNR Case</vt:lpstr>
      <vt:lpstr>Possible Implementation – High SNR Case (cont.)</vt:lpstr>
      <vt:lpstr>Possible Implementation – Lower SNR Case</vt:lpstr>
      <vt:lpstr>Possible Implementation – Lower SNR Case (cont.)</vt:lpstr>
      <vt:lpstr>Summary</vt:lpstr>
      <vt:lpstr>Next Steps</vt:lpstr>
      <vt:lpstr>References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2025-01-12T19:19:31Z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