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637" r:id="rId4"/>
    <p:sldId id="651" r:id="rId5"/>
    <p:sldId id="652" r:id="rId6"/>
    <p:sldId id="650" r:id="rId7"/>
    <p:sldId id="653" r:id="rId8"/>
    <p:sldId id="648" r:id="rId9"/>
    <p:sldId id="645" r:id="rId10"/>
    <p:sldId id="636" r:id="rId11"/>
    <p:sldId id="646" r:id="rId12"/>
    <p:sldId id="647" r:id="rId13"/>
    <p:sldId id="50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8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971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05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086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59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00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574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82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324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Duty-cycle AMP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If AMP device is able to support TSF, it can monitor AMP trigger in a </a:t>
            </a:r>
            <a:r>
              <a:rPr lang="en-US" altLang="zh-CN" sz="2400" kern="0" dirty="0"/>
              <a:t>duty-cycle manner.</a:t>
            </a:r>
            <a:endParaRPr lang="en-US" sz="2400" kern="0" dirty="0"/>
          </a:p>
          <a:p>
            <a:endParaRPr lang="en-US" kern="0" dirty="0">
              <a:highlight>
                <a:srgbClr val="FFFF00"/>
              </a:highlight>
            </a:endParaRP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Timestamp is provided in AMP trigger.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57475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A short AMP timestamp is defined for AMP TSF.</a:t>
            </a:r>
          </a:p>
          <a:p>
            <a:pPr lvl="1"/>
            <a:r>
              <a:rPr lang="en-US" altLang="zh-CN" sz="2400" kern="0" dirty="0"/>
              <a:t>The length of the AMP timestamp is TBD. 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88780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11-24/1775r1, Duty-cycle-amp-operation</a:t>
            </a:r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11-24/1322r5, IEEE 802.11 </a:t>
            </a:r>
            <a:r>
              <a:rPr lang="en-GB" altLang="zh-CN" dirty="0" err="1"/>
              <a:t>TGbp</a:t>
            </a:r>
            <a:r>
              <a:rPr lang="en-GB" altLang="zh-CN" dirty="0"/>
              <a:t> Motion Dock</a:t>
            </a:r>
          </a:p>
          <a:p>
            <a:pPr lvl="0">
              <a:buFont typeface="+mj-lt"/>
              <a:buAutoNum type="arabicPeriod"/>
            </a:pPr>
            <a:r>
              <a:rPr lang="en-US" altLang="zh-CN" dirty="0"/>
              <a:t>IEEE </a:t>
            </a:r>
            <a:r>
              <a:rPr lang="en-GB" altLang="zh-CN" dirty="0"/>
              <a:t>11-24/1475r3, Discussion on ultra-low power timing clock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IEEE 11-24</a:t>
            </a:r>
            <a:r>
              <a:rPr lang="en-GB" altLang="zh-CN" dirty="0"/>
              <a:t>/</a:t>
            </a:r>
            <a:r>
              <a:rPr lang="en-US" altLang="zh-CN" dirty="0"/>
              <a:t>1613r3, Specification-framework-for-</a:t>
            </a:r>
            <a:r>
              <a:rPr lang="en-US" altLang="zh-CN" dirty="0" err="1"/>
              <a:t>tgbp</a:t>
            </a:r>
            <a:endParaRPr lang="en-US" altLang="zh-CN" dirty="0"/>
          </a:p>
          <a:p>
            <a:pPr>
              <a:buFont typeface="+mj-lt"/>
              <a:buAutoNum type="arabicPeriod"/>
            </a:pPr>
            <a:r>
              <a:rPr lang="en-SG" altLang="zh-CN" dirty="0"/>
              <a:t>IEEE 802.</a:t>
            </a:r>
            <a:r>
              <a:rPr lang="en-US" altLang="zh-CN" dirty="0"/>
              <a:t>11-24/1774r0, </a:t>
            </a:r>
            <a:r>
              <a:rPr lang="en-US" altLang="zh-CN" dirty="0">
                <a:solidFill>
                  <a:schemeClr val="tx1"/>
                </a:solidFill>
              </a:rPr>
              <a:t>Details of AMP trigger procedure</a:t>
            </a:r>
          </a:p>
          <a:p>
            <a:pPr marL="0" indent="0"/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duty-cycle AMP operation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Preliminary power saving evaluation for </a:t>
            </a:r>
            <a:r>
              <a:rPr lang="en-US" altLang="zh-CN" dirty="0"/>
              <a:t>duty-cycle AMP 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Some issues on the duty-cycle AMP 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49705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communication, power storage is necessary for AMP STA to supply the operation power when simultaneously harvested power only is not enough to cover the consumed power[1].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maximum timing offset was agreed [2] [3] [4].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If AMP device is able to support AMP TSF, the maximum timing offset is ±10</a:t>
            </a:r>
            <a:r>
              <a:rPr lang="en-US" altLang="zh-CN" sz="1800" i="1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Power saving from duty cycle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challenging for AMP STA to perform consistent monitoring for potential AMP trigger for uplink transmission due to limited power storage.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Duty-cycle operation can reduce the time duration of AMP STAs Rx, which are the main contributors of power consumption during awake time.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altLang="zh-CN" sz="18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zh-CN" altLang="zh-CN" sz="18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spcAft>
                <a:spcPts val="1200"/>
              </a:spcAft>
            </a:pPr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87276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Power saving evaluation assumption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46032"/>
            <a:ext cx="8516144" cy="53091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Evaluation assumption at AP side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trigger interval: quantified to 10 time units(TUs)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Duration of AMP trigger: quantified to 1 TU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Duration for evaluation: 100 TUs, during which there are 10 triggers.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each AMP STA, there is a target trigger located randomly among the 10 triggers.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5ECC8E4-E848-4174-B741-E270DE5FE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8697"/>
            <a:ext cx="9144000" cy="190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4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Power saving evaluation assumption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173925"/>
            <a:ext cx="8516144" cy="52014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Evaluation assumption at AMP STA side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One AMP STA is associated with one target trigger from the 10 triggers.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with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blindly searches any trigger once it wakes up. Once any trigger is detected, AMP STA will know the transmission time of its target trigger.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can sleep until its target trigger arrives. The reception window for target trigger spans 2 TUs to address timing drifting.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without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continuously searches triggers once it wakes up, until the target trigger is detected.  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3D16CF6-A0BF-4055-B3E9-E7C11ABEB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038" y="4060404"/>
            <a:ext cx="6335106" cy="241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8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Preliminary power saving evaluation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173925"/>
            <a:ext cx="8516144" cy="46935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Power consumption evaluation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Assume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that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the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power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consumption for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reception and sleep is quantified to 1 and 0.01, respectively. The power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consumption during sleep is neglectable in the following evaluation.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with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average duration for initial trigger detection is half of the trigger interval, i.e.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5 TUs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duration for target trigger reception is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2 TUs.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total power consumption is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7 TUs * 1 </a:t>
            </a:r>
            <a:r>
              <a:rPr lang="en-US" altLang="zh-CN" sz="1800" dirty="0">
                <a:cs typeface="Times New Roman" panose="02020603050405020304" pitchFamily="18" charset="0"/>
              </a:rPr>
              <a:t>during 100 TUs.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without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average duration for initial trigger detection is half of 100 TUs, i.e.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50 TUs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total power consumption is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50 TUs * 1 </a:t>
            </a:r>
            <a:r>
              <a:rPr lang="en-US" altLang="zh-CN" sz="1800" dirty="0">
                <a:cs typeface="Times New Roman" panose="02020603050405020304" pitchFamily="18" charset="0"/>
              </a:rPr>
              <a:t>during 100 TUs.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22193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Preliminary power saving evaluation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414541"/>
            <a:ext cx="8516144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Power saving gain from duty cycle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(50-7)/50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*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100%=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86%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power saving gain from duty cycle should be larger, considering AMP STA with duty-cycle operation has more chances to perform energy harvesting or the trigger interval can be even larger than 10 TUs.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31FD44D-C761-43FA-8952-F17FE56D1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28" y="3031149"/>
            <a:ext cx="8516144" cy="31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9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Issues on</a:t>
            </a:r>
            <a:r>
              <a:rPr lang="en-US" altLang="zh-CN" sz="2800" dirty="0">
                <a:cs typeface="Times New Roman" panose="02020603050405020304" pitchFamily="18" charset="0"/>
              </a:rPr>
              <a:t> 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</a:t>
            </a:r>
            <a:r>
              <a:rPr lang="zh-CN" altLang="en-US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cycle operation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217146"/>
            <a:ext cx="8516144" cy="37240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cycle configuration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Duty cycle parameters, e.g. duty-cycle period,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service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period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Information for AMP STA to determine target trigger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Delivery of duty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cycle configuration by AMP trigger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TSF for Duty-cycle operation</a:t>
            </a:r>
            <a:endParaRPr lang="zh-CN" altLang="en-US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Short timestamp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The local TSF timer only spans short duration </a:t>
            </a:r>
            <a:r>
              <a:rPr lang="en-US" altLang="zh-CN" sz="1800" dirty="0">
                <a:cs typeface="Times New Roman" panose="02020603050405020304" pitchFamily="18" charset="0"/>
              </a:rPr>
              <a:t>to support duty-cycle operation, e.g. </a:t>
            </a:r>
            <a:r>
              <a:rPr lang="en-GB" altLang="zh-CN" sz="1800" dirty="0">
                <a:cs typeface="Times New Roman" panose="02020603050405020304" pitchFamily="18" charset="0"/>
              </a:rPr>
              <a:t>one or several </a:t>
            </a:r>
            <a:r>
              <a:rPr lang="en-US" altLang="zh-CN" sz="1800" dirty="0">
                <a:cs typeface="Times New Roman" panose="02020603050405020304" pitchFamily="18" charset="0"/>
              </a:rPr>
              <a:t>duty-cycle periods.</a:t>
            </a:r>
            <a:endParaRPr lang="en-GB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Short timestamp is delivered by AMP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61E5785-35C1-4F03-A006-27BFAFCD0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090" y="4503784"/>
            <a:ext cx="6577819" cy="187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the power saving gain of duty cycle operation is evaluated , and the preliminary results are shown.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Duty-cycle AMP operation based on AMP TSF is proposed.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1736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26400</TotalTime>
  <Words>989</Words>
  <Application>Microsoft Office PowerPoint</Application>
  <PresentationFormat>全屏显示(4:3)</PresentationFormat>
  <Paragraphs>198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OPPOSans B</vt:lpstr>
      <vt:lpstr>Arial</vt:lpstr>
      <vt:lpstr>Calibri</vt:lpstr>
      <vt:lpstr>Times New Roman</vt:lpstr>
      <vt:lpstr>Wingdings</vt:lpstr>
      <vt:lpstr>ACcord Submission Template</vt:lpstr>
      <vt:lpstr>Duty-cycle AMP operation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2419</cp:revision>
  <cp:lastPrinted>1998-02-10T13:28:00Z</cp:lastPrinted>
  <dcterms:created xsi:type="dcterms:W3CDTF">2009-12-02T19:05:00Z</dcterms:created>
  <dcterms:modified xsi:type="dcterms:W3CDTF">2025-01-10T08:32:42Z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