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57" r:id="rId3"/>
    <p:sldId id="650" r:id="rId4"/>
    <p:sldId id="643" r:id="rId5"/>
    <p:sldId id="646" r:id="rId6"/>
    <p:sldId id="659" r:id="rId7"/>
    <p:sldId id="660" r:id="rId8"/>
    <p:sldId id="655" r:id="rId9"/>
    <p:sldId id="652" r:id="rId10"/>
    <p:sldId id="653" r:id="rId11"/>
    <p:sldId id="654" r:id="rId12"/>
    <p:sldId id="656" r:id="rId13"/>
    <p:sldId id="617" r:id="rId14"/>
    <p:sldId id="645" r:id="rId15"/>
    <p:sldId id="636" r:id="rId16"/>
    <p:sldId id="661" r:id="rId17"/>
    <p:sldId id="637" r:id="rId18"/>
    <p:sldId id="500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3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7895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8201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111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993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1857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576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812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969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233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75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647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66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Trigger based multiple access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8212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3: Time synchronization during TDM operation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55341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AMP STA is able to support AMP TSF, which means it can support TDM multiple access based on its local TSF time.[4]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To address the timing drifting during TDM operation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1: Guard intervals are introduced between adjacent slots to minimize the potential collision due to timing drifting.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2: Sync signal at the TDM slot boundaries to align the </a:t>
            </a:r>
            <a:r>
              <a:rPr lang="en-US" altLang="zh-CN" sz="1800" dirty="0"/>
              <a:t>AMP transmission on the</a:t>
            </a:r>
            <a:r>
              <a:rPr lang="en-US" altLang="zh-CN" sz="1800" dirty="0">
                <a:cs typeface="Times New Roman" panose="02020603050405020304" pitchFamily="18" charset="0"/>
              </a:rPr>
              <a:t> TDM</a:t>
            </a:r>
            <a:r>
              <a:rPr lang="en-US" altLang="zh-CN" sz="1800" dirty="0"/>
              <a:t> slots.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Sync signal is used to eliminate timing misalignment due to timing drifting. AMP STAs monitors sync signal of the target TDM slot before UL PPDU transmission.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1888C09-DB0E-41FF-9E4C-BFD08211F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3" y="4495800"/>
            <a:ext cx="5504387" cy="189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2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4: AMP trigger design (1)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solidFill>
                  <a:schemeClr val="tx1"/>
                </a:solidFill>
              </a:rPr>
              <a:t>Terminology[3]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Preferred to unify AMP terminology about trigger to ease further discussion.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Proposed AMP terminology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trigger: A frame to trigger AMP transmission from AMP STAs.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/>
              <a:t>Signaling from AMP trigger[3]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Resource grants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Multiple access resources, e.g. TDM,FDM or CDM resources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Resources for backscatter or active transmitter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Power control for active transmitter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To reduce the interference to the legacy </a:t>
            </a:r>
            <a:r>
              <a:rPr lang="en-US" altLang="zh-CN" sz="1800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WiFi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devices, reduce power consumption, and optimize link adaptation.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16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4: AMP trigger design (2)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 for AMP TSF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is triggered by AMP trigger. It should be easier to obtain timestamp from AMP trigger.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Short timestamp to support multiple access operation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operation time duration for successful UL transmission may be short, </a:t>
            </a:r>
            <a:r>
              <a:rPr lang="en-US" altLang="zh-CN" sz="1800" dirty="0">
                <a:cs typeface="Times New Roman" panose="02020603050405020304" pitchFamily="18" charset="0"/>
              </a:rPr>
              <a:t>e.g. in logistics and warehouse scenarios.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local TSF timer only need to span a short time period to support the transmission during at least one AMP trigger session. 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timestamp in AMP trigger can be used to support TDM multiple access and duty-cycle operation.[3][4]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 cycle configuration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trigger interval for AMP STA to detect AMP trigger.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Duration of service period for AMP STA to detect AMP trigger.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11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164324DD-E330-40D3-B96B-E1DF91DDC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445" y="3733800"/>
            <a:ext cx="4469310" cy="1581516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Trigger based FDM/CDM multiple access mechanism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533400" y="1331577"/>
            <a:ext cx="844117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As discussed in [4], it is feasible to use FDM for AMP device supporting active transmission. For AMP device with clock accuracy of ± 1000ppm, there can be several </a:t>
            </a:r>
            <a:r>
              <a:rPr lang="en-US" altLang="zh-CN" sz="1800" dirty="0" err="1">
                <a:cs typeface="Times New Roman" panose="02020603050405020304" pitchFamily="18" charset="0"/>
              </a:rPr>
              <a:t>FDMed</a:t>
            </a:r>
            <a:r>
              <a:rPr lang="en-US" altLang="zh-CN" sz="1800" dirty="0">
                <a:cs typeface="Times New Roman" panose="02020603050405020304" pitchFamily="18" charset="0"/>
              </a:rPr>
              <a:t> uplink channels.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FDM can boost the access capacity at least for active transmission device. Therefore, it can reduce collision and improve the system efficiency.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Whether it is possible to support FDM for backscattering needs further study, especially considering wideband carrier for backscattering is needed in 2.4GHz.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CDM is discussed detailly in [5].  </a:t>
            </a:r>
          </a:p>
        </p:txBody>
      </p:sp>
    </p:spTree>
    <p:extLst>
      <p:ext uri="{BB962C8B-B14F-4D97-AF65-F5344CB8AC3E}">
        <p14:creationId xmlns:p14="http://schemas.microsoft.com/office/powerpoint/2010/main" val="13067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triggered based multiple access for AMP was discussed.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propose to support </a:t>
            </a:r>
            <a:r>
              <a:rPr lang="en-US" altLang="zh-CN" sz="2000" kern="0" dirty="0"/>
              <a:t>at least TDM and FDM as triggered based multiple access mechanisms for AMP.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0880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At least TDM and FDM are supported as trigger based </a:t>
            </a:r>
            <a:r>
              <a:rPr lang="en-US" altLang="zh-CN" sz="2400" kern="0" dirty="0"/>
              <a:t>multiple access mechanisms for AMP.</a:t>
            </a:r>
            <a:endParaRPr lang="en-US" sz="2400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/>
              <a:t>AMP terminology about trigger is defined as “AMP trigger”.</a:t>
            </a:r>
          </a:p>
          <a:p>
            <a:pPr marL="457200" lvl="1" indent="0">
              <a:buNone/>
            </a:pPr>
            <a:endParaRPr lang="en-US" altLang="zh-CN" sz="240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90752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/>
              <a:t>The following signaling are delivered by AMP trigger: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Resource grant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control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  <a:cs typeface="Times New Roman" panose="02020603050405020304" pitchFamily="18" charset="0"/>
            </a:endParaRP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Duty cycle configuration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05166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endParaRPr lang="en-GB" altLang="zh-CN" dirty="0"/>
          </a:p>
          <a:p>
            <a:pPr>
              <a:buFont typeface="+mj-lt"/>
              <a:buAutoNum type="arabicPeriod"/>
            </a:pPr>
            <a:r>
              <a:rPr lang="en-SG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11-24/1322</a:t>
            </a:r>
            <a:r>
              <a:rPr lang="en-SG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r4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Dock</a:t>
            </a:r>
          </a:p>
          <a:p>
            <a:pPr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</a:t>
            </a:r>
            <a:r>
              <a:rPr lang="en-GB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1200">
                <a:latin typeface="Times New Roman" panose="02020603050405020304" pitchFamily="18" charset="0"/>
                <a:cs typeface="Times New Roman" panose="02020603050405020304" pitchFamily="18" charset="0"/>
              </a:rPr>
              <a:t>1613r3,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 framework for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11-24/1774r1, details of amp trigger procedure</a:t>
            </a:r>
          </a:p>
          <a:p>
            <a:pPr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11-24/1776r1, multiple access mechanisms for amp</a:t>
            </a:r>
          </a:p>
          <a:p>
            <a:pPr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11-25/0035r0,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CDM access for amp</a:t>
            </a:r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</a:t>
            </a:r>
            <a:r>
              <a:rPr lang="en-US" altLang="zh-CN" dirty="0"/>
              <a:t>trigger based multiple access mechanisms for AMP</a:t>
            </a:r>
            <a:r>
              <a:rPr lang="en-GB" altLang="zh-CN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Trigger based TDM multiple access mechanisms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One phase </a:t>
            </a:r>
            <a:r>
              <a:rPr lang="en-US" altLang="zh-CN" sz="1800" dirty="0">
                <a:cs typeface="Times New Roman" panose="02020603050405020304" pitchFamily="18" charset="0"/>
              </a:rPr>
              <a:t>multiple access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Two phases </a:t>
            </a:r>
            <a:r>
              <a:rPr lang="en-US" altLang="zh-CN" sz="1800" dirty="0">
                <a:cs typeface="Times New Roman" panose="02020603050405020304" pitchFamily="18" charset="0"/>
              </a:rPr>
              <a:t>multiple access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Issues for trigger based TDM multiple access mechanisms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Trigger based FDM</a:t>
            </a:r>
            <a:r>
              <a:rPr lang="en-US" altLang="zh-CN" dirty="0"/>
              <a:t>/CDM</a:t>
            </a:r>
            <a:r>
              <a:rPr lang="en-GB" altLang="zh-CN" dirty="0"/>
              <a:t> multiple access mechanisms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67500" lnSpcReduction="200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</a:t>
            </a:r>
            <a:r>
              <a:rPr lang="en-US" altLang="zh-CN" sz="1800" dirty="0"/>
              <a:t> </a:t>
            </a:r>
            <a:r>
              <a:rPr lang="en-US" altLang="zh-CN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Trigger based AMP communications </a:t>
            </a:r>
            <a:endParaRPr lang="zh-CN" altLang="en-US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413959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motion about the requirement of </a:t>
            </a:r>
            <a:r>
              <a:rPr lang="en-US" altLang="zh-CN" sz="2000" dirty="0"/>
              <a:t>an AMP-only device with active uplink communication in 2.4GHz </a:t>
            </a:r>
            <a:r>
              <a:rPr lang="en-US" altLang="zh-CN" sz="2000" dirty="0">
                <a:cs typeface="Times New Roman" panose="02020603050405020304" pitchFamily="18" charset="0"/>
              </a:rPr>
              <a:t>was approved [1][2].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PM-2: 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11bp defines at least one mode of MAC/PHY that allows an AMP-only device with active uplink communication in 2.4GHz subject to the following requirements: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clock accuracy requirement is relaxed compared to legacy 802.11 devices;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the active uplink communication can only be sent in response to being polled by the AP.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As discussed in [3], the AMP STA with backscatter can only be excited by excitation signal from AP or energizer, and further triggered by AP for backscatter uplink transmission.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97562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 </a:t>
            </a:r>
            <a:r>
              <a:rPr lang="en-GB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Multiple access mechanisms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38164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Burst uplink traffic from large number of AMP device is typical for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AMP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communication, e.g. in logistics and warehouse scenarios.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Sequential polling/trigger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is inefficient for the access of large number of AMP device.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overhead of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signaling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average latency of uplink AMP data collection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power consumption of AMP device due to long “waiting” time for target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identification.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Multiple access mechanism can address the burst type uplink traffic from large number of AMP device, including TDM, FDM and CDM.[4]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776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Trigger based TDM multiple access mechanism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One AMP trigger grants multiple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slots for multiple AMP STAs to access. There will be three types of TDM slots.[4]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Success slot: AMP transmission from one AMP STA on the slot.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Collision slot: Concurrent AMP transmission on the slot, which may lead to transmission failure.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slot: </a:t>
            </a:r>
            <a:r>
              <a:rPr lang="en-US" altLang="zh-CN" sz="1800" dirty="0"/>
              <a:t>no AMP transmission on the slot, which may lead to slot waste and idle channel assessed by other devices.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E8547F-C100-4ED2-8631-052DFD76737E}"/>
              </a:ext>
            </a:extLst>
          </p:cNvPr>
          <p:cNvSpPr txBox="1"/>
          <p:nvPr/>
        </p:nvSpPr>
        <p:spPr>
          <a:xfrm>
            <a:off x="6098835" y="4191000"/>
            <a:ext cx="281936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first slot is success slot since only one AMP STA selects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second slot is empty slot since no AMP STAs select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third slot is collision slot because AMP STA 3 and 4 both select this slot for AMP transmission.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E2859CE-0B53-4355-9726-15AE62747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73" y="3581400"/>
            <a:ext cx="5381713" cy="287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3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Potential TDM multiple access mechanisms 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One phase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trigger schedules multiple slots for AMP STAs to perform direct data transmission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STAs choose one slot for data transmission.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backscatter or active transmitter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D7C13C6-AB99-4B58-8840-101B020F571E}"/>
              </a:ext>
            </a:extLst>
          </p:cNvPr>
          <p:cNvSpPr txBox="1"/>
          <p:nvPr/>
        </p:nvSpPr>
        <p:spPr>
          <a:xfrm>
            <a:off x="5852369" y="4060272"/>
            <a:ext cx="23922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Ideally, slots of AMP STA 1-4 are distributed evenly without collision. 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1C53A5E-4C5A-4E8B-9DBD-E50FF23D3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2" y="3200400"/>
            <a:ext cx="4979590" cy="271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47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Potential TDM multiple access mechanisms 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Two phases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Random access phase: AMP STAs choose one slot scheduled by AMP trigger for random access (RA) signal transmission.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Granted access phase: AP performs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</a:rPr>
              <a:t>contention resolution based on the RA signals, and schedules </a:t>
            </a:r>
            <a:r>
              <a:rPr lang="en-US" altLang="zh-CN" sz="1800" dirty="0">
                <a:cs typeface="Times New Roman" panose="02020603050405020304" pitchFamily="18" charset="0"/>
              </a:rPr>
              <a:t>slots for AMP STAs to perform data transmission.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backscatter or active transmitter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EB270E4-D40E-4224-BAB2-A42E38522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02" y="3810000"/>
            <a:ext cx="6521726" cy="236220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0E1F892E-9C92-489E-BE40-016F1890454A}"/>
              </a:ext>
            </a:extLst>
          </p:cNvPr>
          <p:cNvSpPr txBox="1"/>
          <p:nvPr/>
        </p:nvSpPr>
        <p:spPr>
          <a:xfrm>
            <a:off x="6716785" y="4419600"/>
            <a:ext cx="23922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Collison happens between AMP STA 3 and 4 during random access phase.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 C</a:t>
            </a:r>
            <a:r>
              <a:rPr lang="en-US" altLang="zh-CN" sz="1200" b="0" i="0" u="none" strike="noStrike" baseline="0" dirty="0">
                <a:solidFill>
                  <a:srgbClr val="000000"/>
                </a:solidFill>
              </a:rPr>
              <a:t>ontention resolution by AP during granted access phase.</a:t>
            </a:r>
            <a:endParaRPr lang="en-US" altLang="zh-CN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523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1: Collision slots reduction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one phase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Mechanism of slot distribution among AMP STAs should avoid collision slots as much as possible, e.g.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Random distribution among slots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Based on some distribution rules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two phases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random access phase, mechanism of slot distribution among AMP STAs should avoid collision slots.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granted access phase, collision slots can be avoided by contention resolution based on the RA signals.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4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 2: Empty slots avoidance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802.11-25/0031r1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19200"/>
            <a:ext cx="868680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One phase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slots can also be avoided by mechanism of slot distribution among AMP STAs as much as possible.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still difficult to avoid empty slots since the potential UL transmission is unknown to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Two phases multiple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Similar to one phase multiple access, it is difficult to avoid empty slots during random access phase.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E</a:t>
            </a:r>
            <a:r>
              <a:rPr lang="en-US" altLang="zh-CN" sz="1800" dirty="0">
                <a:cs typeface="Times New Roman" panose="02020603050405020304" pitchFamily="18" charset="0"/>
              </a:rPr>
              <a:t>mpty slots are avoided during granted access phase, since slots are scheduled for the AMP STAs whose RA signals are received by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Empty slots avoidance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slots can be avoided to improve resource utilization efficiency.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slots should be avoided for active transmitter case, which may lead to </a:t>
            </a:r>
            <a:r>
              <a:rPr lang="en-US" altLang="zh-CN" sz="1800" dirty="0"/>
              <a:t>idle channel assessed by other devices.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It can be realized </a:t>
            </a:r>
            <a:r>
              <a:rPr lang="en-US" altLang="zh-CN" sz="1800" dirty="0">
                <a:cs typeface="Times New Roman" panose="02020603050405020304" pitchFamily="18" charset="0"/>
              </a:rPr>
              <a:t>by the assist of AP. For example, AP could send </a:t>
            </a:r>
            <a:r>
              <a:rPr lang="en-US" altLang="zh-CN" sz="1800" dirty="0"/>
              <a:t>dummy</a:t>
            </a:r>
            <a:r>
              <a:rPr lang="en-US" altLang="zh-CN" sz="1800" dirty="0">
                <a:cs typeface="Times New Roman" panose="02020603050405020304" pitchFamily="18" charset="0"/>
              </a:rPr>
              <a:t> signal once it detects empty slot. </a:t>
            </a: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19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25406</TotalTime>
  <Words>1720</Words>
  <Application>Microsoft Office PowerPoint</Application>
  <PresentationFormat>全屏显示(4:3)</PresentationFormat>
  <Paragraphs>262</Paragraphs>
  <Slides>18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OPPOSans B</vt:lpstr>
      <vt:lpstr>Arial</vt:lpstr>
      <vt:lpstr>Calibri</vt:lpstr>
      <vt:lpstr>Times New Roman</vt:lpstr>
      <vt:lpstr>Wingdings</vt:lpstr>
      <vt:lpstr>ACcord Submission Template</vt:lpstr>
      <vt:lpstr>Trigger based multiple access for AMP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2431</cp:revision>
  <cp:lastPrinted>1998-02-10T13:28:00Z</cp:lastPrinted>
  <dcterms:created xsi:type="dcterms:W3CDTF">2009-12-02T19:05:00Z</dcterms:created>
  <dcterms:modified xsi:type="dcterms:W3CDTF">2025-01-12T13:27:17Z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