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650" r:id="rId4"/>
    <p:sldId id="643" r:id="rId5"/>
    <p:sldId id="646" r:id="rId6"/>
    <p:sldId id="659" r:id="rId7"/>
    <p:sldId id="660" r:id="rId8"/>
    <p:sldId id="655" r:id="rId9"/>
    <p:sldId id="652" r:id="rId10"/>
    <p:sldId id="653" r:id="rId11"/>
    <p:sldId id="654" r:id="rId12"/>
    <p:sldId id="656" r:id="rId13"/>
    <p:sldId id="617" r:id="rId14"/>
    <p:sldId id="645" r:id="rId15"/>
    <p:sldId id="636" r:id="rId16"/>
    <p:sldId id="661" r:id="rId17"/>
    <p:sldId id="637" r:id="rId18"/>
    <p:sldId id="500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3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895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201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111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993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857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576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812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96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233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75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647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66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Trigger based multiple access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8212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3: Time synchronization during TDM operation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5534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STA is able to support AMP TSF, which means it can support TDM multiple access based on its local TSF time.[4]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To address the timing drifting during TDM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1: Guard intervals are introduced between adjacent slots to minimize the potential collision due to timing drifting.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2: Sync signal at the TDM slot boundaries to align the </a:t>
            </a:r>
            <a:r>
              <a:rPr lang="en-US" altLang="zh-CN" sz="1800" dirty="0"/>
              <a:t>AMP transmission on the</a:t>
            </a:r>
            <a:r>
              <a:rPr lang="en-US" altLang="zh-CN" sz="1800" dirty="0">
                <a:cs typeface="Times New Roman" panose="02020603050405020304" pitchFamily="18" charset="0"/>
              </a:rPr>
              <a:t> TDM</a:t>
            </a:r>
            <a:r>
              <a:rPr lang="en-US" altLang="zh-CN" sz="1800" dirty="0"/>
              <a:t> slots.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Sync signal is used to eliminate timing misalignment due to timing drifting. AMP STAs monitors sync signal of the target TDM slot before UL PPDU transmission.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1888C09-DB0E-41FF-9E4C-BFD08211F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3" y="4495800"/>
            <a:ext cx="5504387" cy="189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2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4: AMP trigger design (1)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chemeClr val="tx1"/>
                </a:solidFill>
              </a:rPr>
              <a:t>Terminology[3]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Preferred to unify AMP terminology about trigger to ease further discussion.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Proposed AMP terminology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trigger: A frame to trigger AMP transmission from AMP STAs.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Signaling from AMP trigger[3]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Resource grants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Multiple access resources, e.g. TDM,FDM or CDM resources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Resources for backscatter or active transmitter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Power control for active transmitter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To reduce the interference to the legacy </a:t>
            </a:r>
            <a:r>
              <a:rPr lang="en-US" altLang="zh-CN" sz="18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WiFi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devices, reduce power consumption, and optimize link adaptation.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16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4: AMP trigger design (2)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 for AMP TSF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is triggered by AMP trigger. It should be easier to obtain timestamp from AMP trigger.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Short timestamp to support multiple access operation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operation time duration for successful UL transmission may be short, </a:t>
            </a:r>
            <a:r>
              <a:rPr lang="en-US" altLang="zh-CN" sz="1800" dirty="0">
                <a:cs typeface="Times New Roman" panose="02020603050405020304" pitchFamily="18" charset="0"/>
              </a:rPr>
              <a:t>e.g. in logistics and warehouse scenarios.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local TSF timer only need to span a short time period to support the transmission during at least one AMP trigger session. 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timestamp in AMP trigger can be used to support TDM multiple access and duty-cycle operation.[3][4]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configuration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interval for AMP STA to detect AMP trigger.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Duration of service period for AMP STA to detect AMP trigger.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1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64324DD-E330-40D3-B96B-E1DF91DDC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445" y="3733800"/>
            <a:ext cx="4469310" cy="1581516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Trigger based FDM/CDM multiple access mechanism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533400" y="1331577"/>
            <a:ext cx="844117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 discussed in [4], it is feasible to use FDM for AMP device supporting active transmission. For AMP device with clock accuracy of ± 1000ppm, there can be several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uplink channels.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FDM can boost the access capacity at least for active transmission device. Therefore, it can reduce collision and improve the system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Whether it is possible to support FDM for backscattering needs further study, especially considering wideband carrier for backscattering is needed in 2.4GHz.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is discussed detailly in [5].  </a:t>
            </a:r>
          </a:p>
        </p:txBody>
      </p:sp>
    </p:spTree>
    <p:extLst>
      <p:ext uri="{BB962C8B-B14F-4D97-AF65-F5344CB8AC3E}">
        <p14:creationId xmlns:p14="http://schemas.microsoft.com/office/powerpoint/2010/main" val="1306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9392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triggered based multiple access for AMP has been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to support </a:t>
            </a:r>
            <a:r>
              <a:rPr lang="en-US" altLang="zh-CN" sz="2000" kern="0" dirty="0"/>
              <a:t>at least TDM and FDM as triggered based multiple access mechanisms for AMP.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0880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At least TDM and FDM are supported as trigger based </a:t>
            </a:r>
            <a:r>
              <a:rPr lang="en-US" altLang="zh-CN" sz="2400" kern="0" dirty="0"/>
              <a:t>multiple access mechanisms for AMP.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AMP terminology about trigger is defined as “AMP trigger”.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90752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The following signaling are delivered by AMP trigger: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control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Duty cycle configuration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0516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endParaRPr lang="en-GB" altLang="zh-CN" dirty="0"/>
          </a:p>
          <a:p>
            <a:pPr>
              <a:buFont typeface="+mj-lt"/>
              <a:buAutoNum type="arabicPeriod"/>
            </a:pP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11-24/1322</a:t>
            </a: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r4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Dock</a:t>
            </a:r>
          </a:p>
          <a:p>
            <a:pPr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</a:t>
            </a:r>
            <a:r>
              <a:rPr lang="en-GB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rPr>
              <a:t>1613r3,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 framework for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11-24/1774r1, details of amp trigger procedure</a:t>
            </a:r>
          </a:p>
          <a:p>
            <a:pPr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11-24/1776r1, multiple access mechanisms for amp</a:t>
            </a: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11-25/0035r0,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CDM access for amp</a:t>
            </a: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trigger based multiple access mechanisms for AMP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Trigger based TDM multiple access mechanisms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One phase </a:t>
            </a:r>
            <a:r>
              <a:rPr lang="en-US" altLang="zh-CN" sz="1800" dirty="0">
                <a:cs typeface="Times New Roman" panose="02020603050405020304" pitchFamily="18" charset="0"/>
              </a:rPr>
              <a:t>multiple access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Two phases </a:t>
            </a:r>
            <a:r>
              <a:rPr lang="en-US" altLang="zh-CN" sz="1800" dirty="0">
                <a:cs typeface="Times New Roman" panose="02020603050405020304" pitchFamily="18" charset="0"/>
              </a:rPr>
              <a:t>multiple access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Issues for trigger based TDM multiple access mechanisms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Trigger based FDM</a:t>
            </a:r>
            <a:r>
              <a:rPr lang="en-US" altLang="zh-CN" dirty="0"/>
              <a:t>/CDM</a:t>
            </a:r>
            <a:r>
              <a:rPr lang="en-GB" altLang="zh-CN" dirty="0"/>
              <a:t> multiple access mechanisms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67500" lnSpcReduction="2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</a:t>
            </a:r>
            <a:r>
              <a:rPr lang="en-US" altLang="zh-CN" sz="1800" dirty="0"/>
              <a:t> </a:t>
            </a:r>
            <a:r>
              <a:rPr lang="en-US" altLang="zh-CN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Trigger based AMP communications </a:t>
            </a:r>
            <a:endParaRPr lang="zh-CN" altLang="en-US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41395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the requirement of </a:t>
            </a:r>
            <a:r>
              <a:rPr lang="en-US" altLang="zh-CN" sz="2000" dirty="0"/>
              <a:t>an AMP-only device with active uplink communication in 2.4GHz </a:t>
            </a:r>
            <a:r>
              <a:rPr lang="en-US" altLang="zh-CN" sz="2000" dirty="0">
                <a:cs typeface="Times New Roman" panose="02020603050405020304" pitchFamily="18" charset="0"/>
              </a:rPr>
              <a:t>was approved [1][2].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PM-2: 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active uplink communication in 2.4GHz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clock accuracy requirement is relaxed compared to legacy 802.11 devices;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being polled by the AP.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 [3], the AMP STA with backscatter can only be excited by excitation signal from AP or energizer, and further triggered by AP for backscatter uplink transmission.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97562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</a:t>
            </a: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Multiple access mechanisms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8164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Burst uplink traffic from large number of AMP device is typical for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AMP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communication, e.g. in logistics and warehouse scenarios.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Sequential polling/trigger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is inefficient for the access of large number of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overhead of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signaling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average latency of uplink AMP data collection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power consumption of AMP device due to long “waiting” time for target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identification.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Multiple access mechanism can address the burst type uplink traffic from large number of AMP device, including TDM, FDM and CDM.[4]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776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Trigger based TDM multiple access mechanism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AMP trigger grants multiple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slots for multiple AMP STAs to access. There will be three types of TDM slots.[4]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Success slot: AMP transmission from one AMP STA on the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Collision slot: Concurrent AMP transmission on the slot, which may lead to transmission failure.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slot: </a:t>
            </a:r>
            <a:r>
              <a:rPr lang="en-US" altLang="zh-CN" sz="1800" dirty="0"/>
              <a:t>no AMP transmission on the slot, which may lead to slot waste and idle channel assessed by other devices.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E8547F-C100-4ED2-8631-052DFD76737E}"/>
              </a:ext>
            </a:extLst>
          </p:cNvPr>
          <p:cNvSpPr txBox="1"/>
          <p:nvPr/>
        </p:nvSpPr>
        <p:spPr>
          <a:xfrm>
            <a:off x="6098835" y="4191000"/>
            <a:ext cx="281936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first slot is success slot since only one AMP STA selects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second slot is empty slot since no AMP STAs select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third slot is collision slot because AMP STA 3 and 4 both select this slot for AMP transmission.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E2859CE-0B53-4355-9726-15AE62747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73" y="3581400"/>
            <a:ext cx="5381713" cy="28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Potential TDM multiple access mechanisms 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phase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trigger schedules multiple slots for AMP STAs to perform direct data transmission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STAs choose one slot for data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backscatter or active transmitter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D7C13C6-AB99-4B58-8840-101B020F571E}"/>
              </a:ext>
            </a:extLst>
          </p:cNvPr>
          <p:cNvSpPr txBox="1"/>
          <p:nvPr/>
        </p:nvSpPr>
        <p:spPr>
          <a:xfrm>
            <a:off x="5852369" y="4060272"/>
            <a:ext cx="2392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Ideally, slots of AMP STA 1-4 are distributed evenly without collision.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1C53A5E-4C5A-4E8B-9DBD-E50FF23D3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3200400"/>
            <a:ext cx="4979590" cy="271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7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Potential TDM multiple access mechanisms 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Two phases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Random access phase: AMP STA choose one slot scheduled by AMP trigger for random access (RA) signal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Granted access phase: AP performs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</a:rPr>
              <a:t>contention resolution based on the RA signals, and schedules </a:t>
            </a:r>
            <a:r>
              <a:rPr lang="en-US" altLang="zh-CN" sz="1800" dirty="0">
                <a:cs typeface="Times New Roman" panose="02020603050405020304" pitchFamily="18" charset="0"/>
              </a:rPr>
              <a:t>slots for AMP STAs to perform data transmission.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backscatter or active transmitter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EB270E4-D40E-4224-BAB2-A42E38522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02" y="3810000"/>
            <a:ext cx="6521726" cy="23622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0E1F892E-9C92-489E-BE40-016F1890454A}"/>
              </a:ext>
            </a:extLst>
          </p:cNvPr>
          <p:cNvSpPr txBox="1"/>
          <p:nvPr/>
        </p:nvSpPr>
        <p:spPr>
          <a:xfrm>
            <a:off x="6716785" y="4419600"/>
            <a:ext cx="23922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Collison happens between AMP STA 3 and 4 during random access phase.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 C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</a:rPr>
              <a:t>ontention resolution by AP during granted access phase.</a:t>
            </a:r>
            <a:endParaRPr lang="en-US" altLang="zh-CN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23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1: Collision slots reduction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one step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Mechanism of slot distribution among AMP STAs should avoid collision slots as much as possible, e.g.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Random distribution among slots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Based on some distribution rules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two steps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random access phase, mechanism of slot distribution among AMP STAs should avoid collision slots.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granted access phase, collision slots can be avoided by contention resolution based on the RA signals.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4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2: Empty slots avoidance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19200"/>
            <a:ext cx="86868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step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can also be avoided by mechanism of slot distribution among AMP STAs as much as possible.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still difficult to avoid empty slots since the potential UL transmission is unknown to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Two steps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Similar to one step multiple access, it is difficult to avoid empty slots during random access phase.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E</a:t>
            </a:r>
            <a:r>
              <a:rPr lang="en-US" altLang="zh-CN" sz="1800" dirty="0">
                <a:cs typeface="Times New Roman" panose="02020603050405020304" pitchFamily="18" charset="0"/>
              </a:rPr>
              <a:t>mpty slots are avoided during granted access phase, since slots are scheduled for the AMP STAs whose RA signals are received by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Empty slots avoidance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can be avoided to improve resource utilization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should be avoided for active transmitter case, which may lead to </a:t>
            </a:r>
            <a:r>
              <a:rPr lang="en-US" altLang="zh-CN" sz="1800" dirty="0"/>
              <a:t>idle channel assessed by other devices.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It can be realized </a:t>
            </a:r>
            <a:r>
              <a:rPr lang="en-US" altLang="zh-CN" sz="1800" dirty="0">
                <a:cs typeface="Times New Roman" panose="02020603050405020304" pitchFamily="18" charset="0"/>
              </a:rPr>
              <a:t>by the assist of AP. For example, AP could send </a:t>
            </a:r>
            <a:r>
              <a:rPr lang="en-US" altLang="zh-CN" sz="1800" dirty="0"/>
              <a:t>dummy</a:t>
            </a:r>
            <a:r>
              <a:rPr lang="en-US" altLang="zh-CN" sz="1800" dirty="0">
                <a:cs typeface="Times New Roman" panose="02020603050405020304" pitchFamily="18" charset="0"/>
              </a:rPr>
              <a:t> signal once it detects empty slot. 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25381</TotalTime>
  <Words>1721</Words>
  <Application>Microsoft Office PowerPoint</Application>
  <PresentationFormat>全屏显示(4:3)</PresentationFormat>
  <Paragraphs>262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OPPOSans B</vt:lpstr>
      <vt:lpstr>Arial</vt:lpstr>
      <vt:lpstr>Calibri</vt:lpstr>
      <vt:lpstr>Times New Roman</vt:lpstr>
      <vt:lpstr>Wingdings</vt:lpstr>
      <vt:lpstr>ACcord Submission Template</vt:lpstr>
      <vt:lpstr>Trigger based multiple access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2428</cp:revision>
  <cp:lastPrinted>1998-02-10T13:28:00Z</cp:lastPrinted>
  <dcterms:created xsi:type="dcterms:W3CDTF">2009-12-02T19:05:00Z</dcterms:created>
  <dcterms:modified xsi:type="dcterms:W3CDTF">2025-01-09T07:54:14Z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