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74" r:id="rId4"/>
    <p:sldId id="269" r:id="rId5"/>
    <p:sldId id="262" r:id="rId6"/>
    <p:sldId id="275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FAB936-F4C1-4264-9290-BB6A3819F8C3}" v="1" dt="2025-03-10T20:41:20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5" autoAdjust="0"/>
    <p:restoredTop sz="94660"/>
  </p:normalViewPr>
  <p:slideViewPr>
    <p:cSldViewPr>
      <p:cViewPr varScale="1">
        <p:scale>
          <a:sx n="120" d="100"/>
          <a:sy n="120" d="100"/>
        </p:scale>
        <p:origin x="12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17FAB936-F4C1-4264-9290-BB6A3819F8C3}"/>
    <pc:docChg chg="modSld">
      <pc:chgData name="Jiayi Zhang" userId="0b5fc417-5b02-48cb-ab13-a55777ac8eb1" providerId="ADAL" clId="{17FAB936-F4C1-4264-9290-BB6A3819F8C3}" dt="2025-03-11T14:59:20.851" v="15" actId="20577"/>
      <pc:docMkLst>
        <pc:docMk/>
      </pc:docMkLst>
      <pc:sldChg chg="modSp mod">
        <pc:chgData name="Jiayi Zhang" userId="0b5fc417-5b02-48cb-ab13-a55777ac8eb1" providerId="ADAL" clId="{17FAB936-F4C1-4264-9290-BB6A3819F8C3}" dt="2025-03-11T14:59:20.851" v="15" actId="20577"/>
        <pc:sldMkLst>
          <pc:docMk/>
          <pc:sldMk cId="0" sldId="256"/>
        </pc:sldMkLst>
        <pc:spChg chg="mod">
          <ac:chgData name="Jiayi Zhang" userId="0b5fc417-5b02-48cb-ab13-a55777ac8eb1" providerId="ADAL" clId="{17FAB936-F4C1-4264-9290-BB6A3819F8C3}" dt="2025-03-11T14:59:20.851" v="1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Jiayi Zhang" userId="0b5fc417-5b02-48cb-ab13-a55777ac8eb1" providerId="ADAL" clId="{17FAB936-F4C1-4264-9290-BB6A3819F8C3}" dt="2025-03-10T20:41:20.349" v="0"/>
          <ac:graphicFrameMkLst>
            <pc:docMk/>
            <pc:sldMk cId="0" sldId="256"/>
            <ac:graphicFrameMk id="2" creationId="{F21D61F5-B817-A1CA-A40D-AAC701F63857}"/>
          </ac:graphicFrameMkLst>
        </pc:graphicFrameChg>
      </pc:sldChg>
      <pc:sldChg chg="modSp mod">
        <pc:chgData name="Jiayi Zhang" userId="0b5fc417-5b02-48cb-ab13-a55777ac8eb1" providerId="ADAL" clId="{17FAB936-F4C1-4264-9290-BB6A3819F8C3}" dt="2025-03-10T20:44:22.509" v="13" actId="20577"/>
        <pc:sldMkLst>
          <pc:docMk/>
          <pc:sldMk cId="0" sldId="264"/>
        </pc:sldMkLst>
        <pc:spChg chg="mod">
          <ac:chgData name="Jiayi Zhang" userId="0b5fc417-5b02-48cb-ab13-a55777ac8eb1" providerId="ADAL" clId="{17FAB936-F4C1-4264-9290-BB6A3819F8C3}" dt="2025-03-10T20:44:22.509" v="13" actId="20577"/>
          <ac:spMkLst>
            <pc:docMk/>
            <pc:sldMk cId="0" sldId="264"/>
            <ac:spMk id="2" creationId="{00000000-0000-0000-0000-000000000000}"/>
          </ac:spMkLst>
        </pc:spChg>
      </pc:sldChg>
    </pc:docChg>
  </pc:docChgLst>
  <pc:docChgLst>
    <pc:chgData name="Jiayi Zhang" userId="0b5fc417-5b02-48cb-ab13-a55777ac8eb1" providerId="ADAL" clId="{FE5063BE-6E1D-46A1-8A13-F600878B5409}"/>
    <pc:docChg chg="custSel delSld modSld">
      <pc:chgData name="Jiayi Zhang" userId="0b5fc417-5b02-48cb-ab13-a55777ac8eb1" providerId="ADAL" clId="{FE5063BE-6E1D-46A1-8A13-F600878B5409}" dt="2025-03-10T04:27:39.157" v="317" actId="20577"/>
      <pc:docMkLst>
        <pc:docMk/>
      </pc:docMkLst>
      <pc:sldChg chg="modSp mod">
        <pc:chgData name="Jiayi Zhang" userId="0b5fc417-5b02-48cb-ab13-a55777ac8eb1" providerId="ADAL" clId="{FE5063BE-6E1D-46A1-8A13-F600878B5409}" dt="2025-03-10T03:33:54.910" v="3" actId="20577"/>
        <pc:sldMkLst>
          <pc:docMk/>
          <pc:sldMk cId="0" sldId="256"/>
        </pc:sldMkLst>
        <pc:spChg chg="mod">
          <ac:chgData name="Jiayi Zhang" userId="0b5fc417-5b02-48cb-ab13-a55777ac8eb1" providerId="ADAL" clId="{FE5063BE-6E1D-46A1-8A13-F600878B5409}" dt="2025-03-10T03:33:54.910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FE5063BE-6E1D-46A1-8A13-F600878B5409}" dt="2025-03-10T04:27:39.157" v="317" actId="20577"/>
        <pc:sldMkLst>
          <pc:docMk/>
          <pc:sldMk cId="0" sldId="262"/>
        </pc:sldMkLst>
        <pc:spChg chg="mod">
          <ac:chgData name="Jiayi Zhang" userId="0b5fc417-5b02-48cb-ab13-a55777ac8eb1" providerId="ADAL" clId="{FE5063BE-6E1D-46A1-8A13-F600878B5409}" dt="2025-03-10T04:27:39.157" v="317" actId="20577"/>
          <ac:spMkLst>
            <pc:docMk/>
            <pc:sldMk cId="0" sldId="262"/>
            <ac:spMk id="9218" creationId="{00000000-0000-0000-0000-000000000000}"/>
          </ac:spMkLst>
        </pc:spChg>
      </pc:sldChg>
      <pc:sldChg chg="addSp delSp modSp mod">
        <pc:chgData name="Jiayi Zhang" userId="0b5fc417-5b02-48cb-ab13-a55777ac8eb1" providerId="ADAL" clId="{FE5063BE-6E1D-46A1-8A13-F600878B5409}" dt="2025-03-10T04:25:45.204" v="269" actId="14100"/>
        <pc:sldMkLst>
          <pc:docMk/>
          <pc:sldMk cId="1237011259" sldId="269"/>
        </pc:sldMkLst>
        <pc:spChg chg="mod">
          <ac:chgData name="Jiayi Zhang" userId="0b5fc417-5b02-48cb-ab13-a55777ac8eb1" providerId="ADAL" clId="{FE5063BE-6E1D-46A1-8A13-F600878B5409}" dt="2025-03-10T04:25:45.204" v="269" actId="14100"/>
          <ac:spMkLst>
            <pc:docMk/>
            <pc:sldMk cId="1237011259" sldId="269"/>
            <ac:spMk id="7" creationId="{94A3BABA-35BE-405E-DFAD-C6ADDF0DA9A9}"/>
          </ac:spMkLst>
        </pc:spChg>
        <pc:spChg chg="mod">
          <ac:chgData name="Jiayi Zhang" userId="0b5fc417-5b02-48cb-ab13-a55777ac8eb1" providerId="ADAL" clId="{FE5063BE-6E1D-46A1-8A13-F600878B5409}" dt="2025-03-10T04:25:42.666" v="268" actId="14100"/>
          <ac:spMkLst>
            <pc:docMk/>
            <pc:sldMk cId="1237011259" sldId="269"/>
            <ac:spMk id="5122" creationId="{75513CF4-4ED1-8F13-E296-FD9021B298D8}"/>
          </ac:spMkLst>
        </pc:spChg>
        <pc:picChg chg="del">
          <ac:chgData name="Jiayi Zhang" userId="0b5fc417-5b02-48cb-ab13-a55777ac8eb1" providerId="ADAL" clId="{FE5063BE-6E1D-46A1-8A13-F600878B5409}" dt="2025-03-10T04:00:57.082" v="5" actId="478"/>
          <ac:picMkLst>
            <pc:docMk/>
            <pc:sldMk cId="1237011259" sldId="269"/>
            <ac:picMk id="3" creationId="{A03A0C02-35E4-BB95-9262-749B6E2CCE43}"/>
          </ac:picMkLst>
        </pc:picChg>
        <pc:picChg chg="add del mod">
          <ac:chgData name="Jiayi Zhang" userId="0b5fc417-5b02-48cb-ab13-a55777ac8eb1" providerId="ADAL" clId="{FE5063BE-6E1D-46A1-8A13-F600878B5409}" dt="2025-03-10T04:01:49.651" v="9" actId="478"/>
          <ac:picMkLst>
            <pc:docMk/>
            <pc:sldMk cId="1237011259" sldId="269"/>
            <ac:picMk id="8" creationId="{EAA32459-12D1-27A4-267B-F9B26276D3E6}"/>
          </ac:picMkLst>
        </pc:picChg>
        <pc:picChg chg="add del mod">
          <ac:chgData name="Jiayi Zhang" userId="0b5fc417-5b02-48cb-ab13-a55777ac8eb1" providerId="ADAL" clId="{FE5063BE-6E1D-46A1-8A13-F600878B5409}" dt="2025-03-10T04:02:25.179" v="12" actId="478"/>
          <ac:picMkLst>
            <pc:docMk/>
            <pc:sldMk cId="1237011259" sldId="269"/>
            <ac:picMk id="10" creationId="{05500E03-6187-98FA-BE86-7EC66D2CBC26}"/>
          </ac:picMkLst>
        </pc:picChg>
        <pc:picChg chg="add mod">
          <ac:chgData name="Jiayi Zhang" userId="0b5fc417-5b02-48cb-ab13-a55777ac8eb1" providerId="ADAL" clId="{FE5063BE-6E1D-46A1-8A13-F600878B5409}" dt="2025-03-10T04:02:30.276" v="14" actId="1076"/>
          <ac:picMkLst>
            <pc:docMk/>
            <pc:sldMk cId="1237011259" sldId="269"/>
            <ac:picMk id="12" creationId="{4EF4C894-E949-9EA7-F8A4-15AF55C63F34}"/>
          </ac:picMkLst>
        </pc:picChg>
      </pc:sldChg>
      <pc:sldChg chg="modSp mod">
        <pc:chgData name="Jiayi Zhang" userId="0b5fc417-5b02-48cb-ab13-a55777ac8eb1" providerId="ADAL" clId="{FE5063BE-6E1D-46A1-8A13-F600878B5409}" dt="2025-03-10T04:23:03.282" v="253" actId="20577"/>
        <pc:sldMkLst>
          <pc:docMk/>
          <pc:sldMk cId="575561552" sldId="274"/>
        </pc:sldMkLst>
        <pc:spChg chg="mod">
          <ac:chgData name="Jiayi Zhang" userId="0b5fc417-5b02-48cb-ab13-a55777ac8eb1" providerId="ADAL" clId="{FE5063BE-6E1D-46A1-8A13-F600878B5409}" dt="2025-03-10T04:21:55.715" v="250" actId="14100"/>
          <ac:spMkLst>
            <pc:docMk/>
            <pc:sldMk cId="575561552" sldId="274"/>
            <ac:spMk id="8" creationId="{2628AB1C-A21C-6693-D5B2-D14158B2BD2A}"/>
          </ac:spMkLst>
        </pc:spChg>
        <pc:spChg chg="mod">
          <ac:chgData name="Jiayi Zhang" userId="0b5fc417-5b02-48cb-ab13-a55777ac8eb1" providerId="ADAL" clId="{FE5063BE-6E1D-46A1-8A13-F600878B5409}" dt="2025-03-10T04:23:03.282" v="253" actId="20577"/>
          <ac:spMkLst>
            <pc:docMk/>
            <pc:sldMk cId="575561552" sldId="274"/>
            <ac:spMk id="5122" creationId="{B6427820-C2ED-2B56-4C31-07998E7D15B1}"/>
          </ac:spMkLst>
        </pc:spChg>
      </pc:sldChg>
      <pc:sldChg chg="modSp mod">
        <pc:chgData name="Jiayi Zhang" userId="0b5fc417-5b02-48cb-ab13-a55777ac8eb1" providerId="ADAL" clId="{FE5063BE-6E1D-46A1-8A13-F600878B5409}" dt="2025-03-10T03:35:24.892" v="4" actId="13926"/>
        <pc:sldMkLst>
          <pc:docMk/>
          <pc:sldMk cId="1234234642" sldId="275"/>
        </pc:sldMkLst>
        <pc:spChg chg="mod">
          <ac:chgData name="Jiayi Zhang" userId="0b5fc417-5b02-48cb-ab13-a55777ac8eb1" providerId="ADAL" clId="{FE5063BE-6E1D-46A1-8A13-F600878B5409}" dt="2025-03-10T03:35:24.892" v="4" actId="13926"/>
          <ac:spMkLst>
            <pc:docMk/>
            <pc:sldMk cId="1234234642" sldId="275"/>
            <ac:spMk id="9218" creationId="{F457E73B-3CA0-397F-9A01-BD8FC176066D}"/>
          </ac:spMkLst>
        </pc:spChg>
      </pc:sldChg>
      <pc:sldChg chg="del">
        <pc:chgData name="Jiayi Zhang" userId="0b5fc417-5b02-48cb-ab13-a55777ac8eb1" providerId="ADAL" clId="{FE5063BE-6E1D-46A1-8A13-F600878B5409}" dt="2025-03-10T03:32:34.405" v="0" actId="47"/>
        <pc:sldMkLst>
          <pc:docMk/>
          <pc:sldMk cId="1970316966" sldId="276"/>
        </pc:sldMkLst>
      </pc:sldChg>
      <pc:sldChg chg="del">
        <pc:chgData name="Jiayi Zhang" userId="0b5fc417-5b02-48cb-ab13-a55777ac8eb1" providerId="ADAL" clId="{FE5063BE-6E1D-46A1-8A13-F600878B5409}" dt="2025-03-10T03:32:34.405" v="0" actId="47"/>
        <pc:sldMkLst>
          <pc:docMk/>
          <pc:sldMk cId="1708477178" sldId="277"/>
        </pc:sldMkLst>
      </pc:sldChg>
      <pc:sldChg chg="del">
        <pc:chgData name="Jiayi Zhang" userId="0b5fc417-5b02-48cb-ab13-a55777ac8eb1" providerId="ADAL" clId="{FE5063BE-6E1D-46A1-8A13-F600878B5409}" dt="2025-03-10T03:32:34.405" v="0" actId="47"/>
        <pc:sldMkLst>
          <pc:docMk/>
          <pc:sldMk cId="817508165" sldId="278"/>
        </pc:sldMkLst>
      </pc:sldChg>
      <pc:sldChg chg="del">
        <pc:chgData name="Jiayi Zhang" userId="0b5fc417-5b02-48cb-ab13-a55777ac8eb1" providerId="ADAL" clId="{FE5063BE-6E1D-46A1-8A13-F600878B5409}" dt="2025-03-10T03:32:34.405" v="0" actId="47"/>
        <pc:sldMkLst>
          <pc:docMk/>
          <pc:sldMk cId="165101992" sldId="2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802.11-25/0022r0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802.11-25/0022r0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239DEF-CD06-EEEA-32ED-428AC6A16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8E8697E-2A27-26CF-3822-70E4B7F6FC5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CC80A1-6EFE-891E-C185-D55FB32B6F2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C01EA-FFCC-97C6-8661-FBD0E50BDC6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8ACDA7-65C0-48D6-429D-2466242A6A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43BE35EA-CBC7-BA85-5ABC-73170D26911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8D7EBB1F-9B48-1DC8-A3EC-50049BA978D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87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A22BCF-B30C-3260-BFEA-A9DF922BE8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31E96B9-4161-ADF9-A9DE-8D02A45EA27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C2E948-22B3-E1A5-DA94-784070457D6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7DABBF-964E-F08A-0BB0-D9845C6C608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4D42727-04F9-B416-D964-7BA183F5EBC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7BCBD16F-4B53-DDA5-FB2F-2F7D32B2ED0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D9843C37-397B-076F-9F1E-2F2F1FDA4B8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2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3DB52F-0863-201D-0D24-512EAA4A0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013E48-EC9F-DAA3-D32C-E104CAA8AB0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802.11-24/1866r0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59B662-BABE-CF9A-A610-9F43695A95F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E01D28-1B72-DD8E-6165-2155EF98D54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CE19577-205B-8707-0BC5-B69FBB4544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4F2D09E-2A7F-AC25-3EF7-5A9EA703529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C511F34-E207-9C78-58DC-DFB8B74F176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22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Power Save Operation for Sounding Procedure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81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6950" y="2555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F21D61F5-B817-A1CA-A40D-AAC701F638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695717"/>
              </p:ext>
            </p:extLst>
          </p:nvPr>
        </p:nvGraphicFramePr>
        <p:xfrm>
          <a:off x="896938" y="3011488"/>
          <a:ext cx="10201275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50890" imgH="3090200" progId="Word.Document.8">
                  <p:embed/>
                </p:oleObj>
              </mc:Choice>
              <mc:Fallback>
                <p:oleObj name="Document" r:id="rId3" imgW="10650890" imgH="30902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F21D61F5-B817-A1CA-A40D-AAC701F638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3011488"/>
                        <a:ext cx="10201275" cy="295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Dynamic power saving (DPS) is one of the features being considered for 802.11bn. </a:t>
            </a:r>
            <a:r>
              <a:rPr lang="en-US" sz="2000" b="0" dirty="0" err="1"/>
              <a:t>TGbn</a:t>
            </a:r>
            <a:r>
              <a:rPr lang="en-US" sz="2000" b="0" dirty="0"/>
              <a:t> has agreed to define: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</a:t>
            </a:r>
            <a:r>
              <a:rPr lang="en-US" b="0" dirty="0"/>
              <a:t> power save (PS) mode for a STA wherein the STA may transition from a lower capability (LC) mode to a higher capability (HC) mode upon reception of an ICF (Mar. 2024). 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We consider a DPS assisting AP that intends perform sounding procedure with a DPS non-AP STA while the DPS non-AP STA initially operates in the LC mode. The DPS non-AP STA transitions from the LC mode to the HC mode to complete the sounding procedure.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8D7B0-D8EC-AF2F-EDA8-6A5612A15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C2A7620D-D39D-9638-4B52-A15FEE94A9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Sounding Procedure during DPS Operation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6427820-C2ED-2B56-4C31-07998E7D15B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751016"/>
            <a:ext cx="11277600" cy="2027234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 DPS assisting AP (AP1) intends to perform a sounding procedure with a DPS non-AP STA (STA1) to transmit traffic using transmitter beamforming (or DL MU-MIMO).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The AP1 may transmit an ICF to the STA1, so that the STA1 transitions from the LC mode to a HC mode.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While the STA1 operates in the HC mode, the AP1 then transmits an NDP Announcement (NDPA) followed by a NDP to initiate a sounding sequence (e.g., an EHT non-TB sounding sequence).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9FEE9-072C-12B2-EE74-607DC8792D0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1B48C-E18A-C5C7-9FAD-6198892FBCB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B647E-6159-5A88-1284-085250AB8B9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628AB1C-A21C-6693-D5B2-D14158B2B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33800"/>
            <a:ext cx="4857750" cy="266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Problem</a:t>
            </a:r>
            <a:endParaRPr lang="en-US" sz="18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STA1 that receives NDPA during the HC mode may spend full receive power. As such, power efficiency of DPS non-AP STA operating in PS mode is reduced.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Since the ICF already start the TXOP for sounding procedure, it is redundant to send a separate NDPA frame to initiate the sounding procedure.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413453-A462-1FBF-EC41-489D642D61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950" y="3657600"/>
            <a:ext cx="6419850" cy="239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561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04A63-5348-E826-637D-0C0B142F1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D5A4E8A-6839-3494-3361-1E892A525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DPS Operation for Sounding Procedure (Solution)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5513CF4-4ED1-8F13-E296-FD9021B298D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3683" y="1751012"/>
            <a:ext cx="11264634" cy="1830388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 DPS assisting AP (AP1, beamformer) sends an NDPA to a DSP non-AP STA (STA1, </a:t>
            </a:r>
            <a:r>
              <a:rPr lang="en-US" sz="2000" b="0" dirty="0" err="1"/>
              <a:t>beamformee</a:t>
            </a:r>
            <a:r>
              <a:rPr lang="en-US" sz="2000" b="0" dirty="0"/>
              <a:t>).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The NDPA requests the STA1 for transitioning from the LC mode to the </a:t>
            </a:r>
            <a:r>
              <a:rPr lang="en-US" sz="1800" dirty="0"/>
              <a:t>HC</a:t>
            </a:r>
            <a:r>
              <a:rPr lang="en-US" sz="1800" b="0" dirty="0"/>
              <a:t> mode</a:t>
            </a:r>
            <a:r>
              <a:rPr lang="en-US" sz="1800" dirty="0"/>
              <a:t>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 NDPA further </a:t>
            </a:r>
            <a:r>
              <a:rPr lang="en-US" sz="1800" b="0" dirty="0"/>
              <a:t>announces a NDP to be transmitted by the AP1 to the STA1, after the STA1 transitions to the </a:t>
            </a:r>
            <a:r>
              <a:rPr lang="en-US" sz="1800" dirty="0"/>
              <a:t>HC</a:t>
            </a:r>
            <a:r>
              <a:rPr lang="en-US" sz="1800" b="0" dirty="0"/>
              <a:t> mode.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The STA1 receives the NDPA and transitions from the LC mode to the HC mode during a padding of the NPDA and a following SIFS .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>
              <a:highlight>
                <a:srgbClr val="FFFF00"/>
              </a:highligh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DE70C-61B8-1B97-7AD5-C19BB380E0D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4E308-EC4D-66FF-B3C8-EA458D03A6F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54601-745F-1373-D20C-C4C873D3F6F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4A3BABA-35BE-405E-DFAD-C6ADDF0DA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84" y="3606007"/>
            <a:ext cx="5632316" cy="271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After receiving the NDPA, the STA1 receives the NDP while operating in the HC mode.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The STA1 responses a BF/CQI report to the AP1 SIFS after receiving the NDP.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EF4C894-E949-9EA7-F8A4-15AF55C63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4292" y="3993357"/>
            <a:ext cx="553402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11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In this contribution, we shared some thoughts of DPS operation for sounding procedure.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 DPS assisting AP initiates a sounding procedure while a DPS non-AP STA operates in a LC mode by using an NDPA frame operating as an ICF.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BDE4A-A245-E32F-2610-F2A634FCFB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39AB-2778-3639-8499-D41C272C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457E73B-3CA0-397F-9A01-BD8FC17606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SP1. Do you support defining a DPS operation that includes the following?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While a DPS non-AP STA (</a:t>
            </a:r>
            <a:r>
              <a:rPr lang="en-US" dirty="0" err="1"/>
              <a:t>beamformee</a:t>
            </a:r>
            <a:r>
              <a:rPr lang="en-US" dirty="0"/>
              <a:t>) operates in a lower-capability mode, a DPS assisting AP (beamformer) may initiate a sounding procedure using a NDPA that operates as an ICF. The NDPA announces that a sounding NDP will be transmitted by the DPS assisting AP and solicits the DPS non-AP STA a transition from a lower capability mode to a higher capability mode to receive the sounding NDP. </a:t>
            </a:r>
          </a:p>
          <a:p>
            <a:pPr marL="514350" lvl="1" indent="0"/>
            <a:r>
              <a:rPr lang="en-GB" dirty="0"/>
              <a:t>Yes</a:t>
            </a:r>
          </a:p>
          <a:p>
            <a:pPr marL="514350" lvl="1" indent="0"/>
            <a:r>
              <a:rPr lang="en-GB" dirty="0"/>
              <a:t>No</a:t>
            </a:r>
          </a:p>
          <a:p>
            <a:pPr marL="514350" lvl="1" indent="0"/>
            <a:r>
              <a:rPr lang="en-GB" dirty="0"/>
              <a:t>Abstain</a:t>
            </a:r>
          </a:p>
          <a:p>
            <a:pPr lvl="1">
              <a:buFont typeface="Times New Roman" pitchFamily="16" charset="0"/>
              <a:buChar char="•"/>
            </a:pPr>
            <a:endParaRPr lang="en-US" b="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D68D6-5147-2635-2D5B-EEAC95CF69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4B2AC-4A6B-816F-C8E8-D80A02C6D6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DF677-72B2-7F4E-E9E2-6D694FC651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346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600" b="0" dirty="0"/>
              <a:t>Draft P802.11bn D0.1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Draft P802.11be D7.0</a:t>
            </a:r>
          </a:p>
          <a:p>
            <a:pPr>
              <a:buFont typeface="+mj-lt"/>
              <a:buAutoNum type="arabicPeriod"/>
            </a:pPr>
            <a:r>
              <a:rPr lang="en-GB" sz="1600" b="0"/>
              <a:t>24/0209r9: </a:t>
            </a:r>
            <a:r>
              <a:rPr lang="en-GB" sz="1600" b="0" dirty="0"/>
              <a:t>Specification Framework for </a:t>
            </a:r>
            <a:r>
              <a:rPr lang="en-GB" sz="1600" b="0" dirty="0" err="1"/>
              <a:t>TGbn</a:t>
            </a:r>
            <a:r>
              <a:rPr lang="en-GB" sz="1600" b="0" dirty="0"/>
              <a:t>, Ross Jian Yu (Huawei)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24/2016r3: PDT MAC Power Save, Liwen Chu (NXP)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24/1987r2: </a:t>
            </a:r>
            <a:r>
              <a:rPr lang="en-US" sz="1600" b="0" dirty="0"/>
              <a:t>Detailed text proposal for dynamic power save and </a:t>
            </a:r>
            <a:r>
              <a:rPr lang="en-US" sz="1600" b="0" dirty="0" err="1"/>
              <a:t>eMLSR</a:t>
            </a:r>
            <a:r>
              <a:rPr lang="en-US" sz="1600" b="0" dirty="0"/>
              <a:t>, </a:t>
            </a:r>
            <a:r>
              <a:rPr lang="en-US" sz="1600" b="0" dirty="0" err="1"/>
              <a:t>Liwen</a:t>
            </a:r>
            <a:r>
              <a:rPr lang="en-US" sz="1600" b="0" dirty="0"/>
              <a:t> Chu (NXP)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23/1875r1: Power save proposal for non-AP/mobile-AP, </a:t>
            </a:r>
            <a:r>
              <a:rPr lang="en-GB" sz="1600" b="0" dirty="0" err="1"/>
              <a:t>Shubhodeep</a:t>
            </a:r>
            <a:r>
              <a:rPr lang="en-GB" sz="1600" b="0" dirty="0"/>
              <a:t> Adhikari (Broadcom)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23/1965r2: Dynamic power save follow-up, Alfred </a:t>
            </a:r>
            <a:r>
              <a:rPr lang="en-GB" sz="1600" b="0" dirty="0" err="1"/>
              <a:t>Asterjadhi</a:t>
            </a:r>
            <a:r>
              <a:rPr lang="en-GB" sz="1600" b="0" dirty="0"/>
              <a:t> (Qualcomm)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23/2003r1: Client power save, Laurent </a:t>
            </a:r>
            <a:r>
              <a:rPr lang="en-GB" sz="1600" b="0" dirty="0" err="1"/>
              <a:t>Cariou</a:t>
            </a:r>
            <a:r>
              <a:rPr lang="en-GB" sz="1600" b="0" dirty="0"/>
              <a:t>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B24D1F8F-DF08-428C-B07C-6A252507A2A3}" vid="{8D08F026-DAAB-4453-880B-CDB8C3D921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802-11-submission-jiayi-zhang</Template>
  <TotalTime>2284</TotalTime>
  <Words>775</Words>
  <Application>Microsoft Office PowerPoint</Application>
  <PresentationFormat>Widescreen</PresentationFormat>
  <Paragraphs>88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Office Theme</vt:lpstr>
      <vt:lpstr>Document</vt:lpstr>
      <vt:lpstr>Dynamic Power Save Operation for Sounding Procedure</vt:lpstr>
      <vt:lpstr>Introduction</vt:lpstr>
      <vt:lpstr>Sounding Procedure during DPS Operation</vt:lpstr>
      <vt:lpstr>DPS Operation for Sounding Procedure (Solution)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Jiayi Zhang</dc:creator>
  <cp:keywords/>
  <cp:lastModifiedBy>Jiayi Zhang</cp:lastModifiedBy>
  <cp:revision>4</cp:revision>
  <cp:lastPrinted>1601-01-01T00:00:00Z</cp:lastPrinted>
  <dcterms:created xsi:type="dcterms:W3CDTF">2024-10-31T17:42:45Z</dcterms:created>
  <dcterms:modified xsi:type="dcterms:W3CDTF">2025-03-11T14:59:22Z</dcterms:modified>
  <cp:category>Name, Affiliation</cp:category>
</cp:coreProperties>
</file>