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85" r:id="rId4"/>
    <p:sldId id="287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1" autoAdjust="0"/>
  </p:normalViewPr>
  <p:slideViewPr>
    <p:cSldViewPr>
      <p:cViewPr varScale="1">
        <p:scale>
          <a:sx n="106" d="100"/>
          <a:sy n="106" d="100"/>
        </p:scale>
        <p:origin x="660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ilb@ieee.org" TargetMode="External"/><Relationship Id="rId3" Type="http://schemas.openxmlformats.org/officeDocument/2006/relationships/hyperlink" Target="mailto:mrhantel@ra.rockwell.com" TargetMode="External"/><Relationship Id="rId7" Type="http://schemas.openxmlformats.org/officeDocument/2006/relationships/hyperlink" Target="https://www.ieee802.org/1/files/private/802-REVc-drafts/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Relationship Id="rId9" Type="http://schemas.openxmlformats.org/officeDocument/2006/relationships/hyperlink" Target="https://www.ieee802.org/1/files/private/802-REVc-drafts/d2/P802-REVc-d2-2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4/1-24-0034-00-Mntg-proposal-to-revise-bit-ordering-material-in-p802revc-d2-0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January 2025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060450"/>
            <a:ext cx="11161713" cy="552291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16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1600" b="0" dirty="0">
                <a:solidFill>
                  <a:srgbClr val="333333"/>
                </a:solidFill>
                <a:latin typeface="+mj-lt"/>
              </a:rPr>
            </a:br>
            <a:r>
              <a:rPr lang="en-US" sz="16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sz="1800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400" dirty="0"/>
              <a:t>Assigned to 802.1 Maintenance – </a:t>
            </a:r>
            <a:r>
              <a:rPr lang="en-US" sz="11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Mark Hantel </a:t>
            </a:r>
            <a:r>
              <a:rPr lang="en-GB" altLang="tr-TR" sz="1200" dirty="0"/>
              <a:t>Maintenance TG Chair, </a:t>
            </a:r>
            <a:r>
              <a:rPr lang="en-US" sz="12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200" dirty="0">
                <a:solidFill>
                  <a:srgbClr val="23527C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802.1 </a:t>
            </a:r>
            <a:r>
              <a:rPr lang="en-US" sz="1400" dirty="0">
                <a:solidFill>
                  <a:schemeClr val="tx1"/>
                </a:solidFill>
              </a:rPr>
              <a:t>Chair</a:t>
            </a:r>
            <a:endParaRPr lang="en-GB" altLang="tr-TR" sz="14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400" dirty="0"/>
              <a:t>Status/documents/comments are available: </a:t>
            </a:r>
            <a:r>
              <a:rPr lang="en-GB" altLang="tr-TR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4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400" dirty="0"/>
              <a:t>Files available</a:t>
            </a:r>
            <a:r>
              <a:rPr lang="en-GB" altLang="tr-TR" sz="1200" dirty="0">
                <a:solidFill>
                  <a:srgbClr val="23527C"/>
                </a:solidFill>
              </a:rPr>
              <a:t>: </a:t>
            </a:r>
            <a:r>
              <a:rPr lang="en-GB" altLang="tr-TR" sz="1400" dirty="0">
                <a:solidFill>
                  <a:srgbClr val="23527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https://www.ieee802.org/1/files/private/802-REVc-drafts</a:t>
            </a:r>
            <a:r>
              <a:rPr lang="en-GB" altLang="tr-TR" sz="1400" dirty="0">
                <a:hlinkClick r:id="rId7"/>
              </a:rPr>
              <a:t>/</a:t>
            </a:r>
            <a:r>
              <a:rPr lang="en-GB" altLang="tr-TR" sz="14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400" dirty="0"/>
              <a:t>Editor: </a:t>
            </a:r>
            <a:r>
              <a:rPr lang="en-US" sz="1400" dirty="0">
                <a:solidFill>
                  <a:srgbClr val="0000E5"/>
                </a:solidFill>
                <a:hlinkClick r:id="rId8"/>
              </a:rPr>
              <a:t>James Gilb</a:t>
            </a:r>
            <a:r>
              <a:rPr lang="en-US" sz="1400" dirty="0">
                <a:solidFill>
                  <a:srgbClr val="0000E5"/>
                </a:solidFill>
              </a:rPr>
              <a:t> </a:t>
            </a:r>
            <a:endParaRPr lang="en-US" sz="1600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WG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>
                <a:solidFill>
                  <a:srgbClr val="333333"/>
                </a:solidFill>
                <a:latin typeface="+mj-lt"/>
              </a:rPr>
              <a:t>SA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b="1" dirty="0"/>
              <a:t>RevCom recommended and SASB approved publication December 2024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b="1" dirty="0"/>
              <a:t>Final draft of IEEE Std 802-REVc is available </a:t>
            </a:r>
            <a:r>
              <a:rPr lang="en-GB" altLang="tr-TR" sz="2400" b="1" dirty="0">
                <a:hlinkClick r:id="rId9"/>
              </a:rPr>
              <a:t>IEEE Std 802-REVc-d2.2 </a:t>
            </a:r>
            <a:endParaRPr lang="en-GB" altLang="tr-TR" sz="2400" b="1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b="1" dirty="0">
                <a:solidFill>
                  <a:srgbClr val="333333"/>
                </a:solidFill>
                <a:latin typeface="+mj-lt"/>
              </a:rPr>
              <a:t>IEEE Std 802-REVc will be published as IEEE Std 802-2024 in Q1 of 2025</a:t>
            </a: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/>
              <a:t>January 2025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667" y="1600200"/>
            <a:ext cx="11048999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Awaiting IEEE publication of IEEE Std 802-2024</a:t>
            </a:r>
            <a:endParaRPr lang="en-US" altLang="tr-TR" dirty="0">
              <a:solidFill>
                <a:srgbClr val="333333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802.11 next steps: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Align 802.11 to be consistent with the updated IEEE Std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It is anticipated work will be done in 802.11 ARC SC and implemented in 802.11 TGmf.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802.11 ARC SC has identified the following potential topics to be addressed: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0" dirty="0"/>
              <a:t>EPD and LPD terms are going away – we need to update 802.11 to align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MAC address ordering discussion, and 802.11 assumptions (</a:t>
            </a:r>
            <a:r>
              <a:rPr lang="en-US" sz="1400" i="0" u="sng" dirty="0">
                <a:solidFill>
                  <a:srgbClr val="64B4FA"/>
                </a:solidFill>
                <a:effectLst/>
                <a:latin typeface="Segoe UI" panose="020B0502040204020203" pitchFamily="34" charset="0"/>
                <a:hlinkClick r:id="rId2"/>
              </a:rPr>
              <a:t>1-24/0034r0</a:t>
            </a:r>
            <a:r>
              <a:rPr lang="en-US" sz="1400" i="0" u="sng" dirty="0">
                <a:solidFill>
                  <a:srgbClr val="64B4FA"/>
                </a:solidFill>
                <a:effectLst/>
                <a:latin typeface="Segoe UI" panose="020B0502040204020203" pitchFamily="34" charset="0"/>
              </a:rPr>
              <a:t>)</a:t>
            </a:r>
            <a:endParaRPr lang="en-US" sz="1200" dirty="0">
              <a:latin typeface="Times New Roman" panose="02020603050405020304" pitchFamily="18" charset="0"/>
              <a:cs typeface="+mn-cs"/>
            </a:endParaRP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Review 802.1AC mapping from ISS to 802.11 MAC SAP interface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Consider any changes to remove 802.2/LLC terms?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802.11’s “Portal”, and mapping to/usage of IEEE Std 802 terminology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Access Domains: “802 Access Domains”?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What if we make the DS a bridge (small ‘b’)?</a:t>
            </a:r>
          </a:p>
          <a:p>
            <a:pPr marL="1257300" lvl="5" indent="-342900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Times New Roman" panose="02020603050405020304" pitchFamily="18" charset="0"/>
                <a:cs typeface="+mn-cs"/>
              </a:rPr>
              <a:t>Adding something about VLANs (just informational?) into 802.11?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428</Words>
  <Application>Microsoft Office PowerPoint</Application>
  <PresentationFormat>Widescreen</PresentationFormat>
  <Paragraphs>59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Unicode MS</vt:lpstr>
      <vt:lpstr>Segoe UI</vt:lpstr>
      <vt:lpstr>Times New Roman</vt:lpstr>
      <vt:lpstr>Office Theme</vt:lpstr>
      <vt:lpstr>Document</vt:lpstr>
      <vt:lpstr>802REVc Status January 2025 Update</vt:lpstr>
      <vt:lpstr>Abstract</vt:lpstr>
      <vt:lpstr>IEEE Std 802-REVc Overview</vt:lpstr>
      <vt:lpstr>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11-25-0016r0</dc:title>
  <dc:creator>Joseph Levy</dc:creator>
  <cp:lastModifiedBy>Joseph Levy</cp:lastModifiedBy>
  <cp:revision>9</cp:revision>
  <cp:lastPrinted>1601-01-01T00:00:00Z</cp:lastPrinted>
  <dcterms:created xsi:type="dcterms:W3CDTF">2023-05-08T15:19:58Z</dcterms:created>
  <dcterms:modified xsi:type="dcterms:W3CDTF">2025-01-02T20:10:59Z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2024-07-17T15:28:58Z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f73372dd-e2c0-4599-ab94-21aa1dcc6505</vt:lpwstr>
  </property>
  <property fmtid="{D5CDD505-2E9C-101B-9397-08002B2CF9AE}" pid="8" name="MSIP_Label_4d2f777e-4347-4fc6-823a-b44ab313546a_ContentBits">
    <vt:lpwstr>0</vt:lpwstr>
  </property>
</Properties>
</file>