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40"/>
  </p:notesMasterIdLst>
  <p:handoutMasterIdLst>
    <p:handoutMasterId r:id="rId241"/>
  </p:handoutMasterIdLst>
  <p:sldIdLst>
    <p:sldId id="256" r:id="rId5"/>
    <p:sldId id="257" r:id="rId6"/>
    <p:sldId id="1287" r:id="rId7"/>
    <p:sldId id="1289" r:id="rId8"/>
    <p:sldId id="1292" r:id="rId9"/>
    <p:sldId id="1295" r:id="rId10"/>
    <p:sldId id="1297" r:id="rId11"/>
    <p:sldId id="1296" r:id="rId12"/>
    <p:sldId id="1301" r:id="rId13"/>
    <p:sldId id="1302" r:id="rId14"/>
    <p:sldId id="1298" r:id="rId15"/>
    <p:sldId id="1299" r:id="rId16"/>
    <p:sldId id="1303" r:id="rId17"/>
    <p:sldId id="1304" r:id="rId18"/>
    <p:sldId id="1305" r:id="rId19"/>
    <p:sldId id="1306" r:id="rId20"/>
    <p:sldId id="1307" r:id="rId21"/>
    <p:sldId id="1309" r:id="rId22"/>
    <p:sldId id="1310" r:id="rId23"/>
    <p:sldId id="1308" r:id="rId24"/>
    <p:sldId id="1300" r:id="rId25"/>
    <p:sldId id="1311" r:id="rId26"/>
    <p:sldId id="1312" r:id="rId27"/>
    <p:sldId id="1313" r:id="rId28"/>
    <p:sldId id="1314" r:id="rId29"/>
    <p:sldId id="1315" r:id="rId30"/>
    <p:sldId id="1316" r:id="rId31"/>
    <p:sldId id="1317" r:id="rId32"/>
    <p:sldId id="1318" r:id="rId33"/>
    <p:sldId id="1319" r:id="rId34"/>
    <p:sldId id="1320" r:id="rId35"/>
    <p:sldId id="1321" r:id="rId36"/>
    <p:sldId id="1322" r:id="rId37"/>
    <p:sldId id="1323" r:id="rId38"/>
    <p:sldId id="1324" r:id="rId39"/>
    <p:sldId id="1325" r:id="rId40"/>
    <p:sldId id="1326" r:id="rId41"/>
    <p:sldId id="1327" r:id="rId42"/>
    <p:sldId id="1329" r:id="rId43"/>
    <p:sldId id="1330" r:id="rId44"/>
    <p:sldId id="1331" r:id="rId45"/>
    <p:sldId id="1332" r:id="rId46"/>
    <p:sldId id="1333" r:id="rId47"/>
    <p:sldId id="1334" r:id="rId48"/>
    <p:sldId id="1335" r:id="rId49"/>
    <p:sldId id="1336" r:id="rId50"/>
    <p:sldId id="1337" r:id="rId51"/>
    <p:sldId id="1338" r:id="rId52"/>
    <p:sldId id="1328" r:id="rId53"/>
    <p:sldId id="1339" r:id="rId54"/>
    <p:sldId id="1340" r:id="rId55"/>
    <p:sldId id="1341" r:id="rId56"/>
    <p:sldId id="1342" r:id="rId57"/>
    <p:sldId id="1343" r:id="rId58"/>
    <p:sldId id="1344" r:id="rId59"/>
    <p:sldId id="1345" r:id="rId60"/>
    <p:sldId id="1346" r:id="rId61"/>
    <p:sldId id="1347" r:id="rId62"/>
    <p:sldId id="1348" r:id="rId63"/>
    <p:sldId id="1349" r:id="rId64"/>
    <p:sldId id="1350" r:id="rId65"/>
    <p:sldId id="1351" r:id="rId66"/>
    <p:sldId id="1352" r:id="rId67"/>
    <p:sldId id="1353" r:id="rId68"/>
    <p:sldId id="1354" r:id="rId69"/>
    <p:sldId id="1355" r:id="rId70"/>
    <p:sldId id="1357" r:id="rId71"/>
    <p:sldId id="1358" r:id="rId72"/>
    <p:sldId id="1359" r:id="rId73"/>
    <p:sldId id="1360" r:id="rId74"/>
    <p:sldId id="1361" r:id="rId75"/>
    <p:sldId id="1362" r:id="rId76"/>
    <p:sldId id="1363" r:id="rId77"/>
    <p:sldId id="1364" r:id="rId78"/>
    <p:sldId id="1365" r:id="rId79"/>
    <p:sldId id="1366" r:id="rId80"/>
    <p:sldId id="1367" r:id="rId81"/>
    <p:sldId id="1368" r:id="rId82"/>
    <p:sldId id="1369" r:id="rId83"/>
    <p:sldId id="1370" r:id="rId84"/>
    <p:sldId id="1371" r:id="rId85"/>
    <p:sldId id="1372" r:id="rId86"/>
    <p:sldId id="1373" r:id="rId87"/>
    <p:sldId id="1374" r:id="rId88"/>
    <p:sldId id="1375" r:id="rId89"/>
    <p:sldId id="1376" r:id="rId90"/>
    <p:sldId id="1377" r:id="rId91"/>
    <p:sldId id="1378" r:id="rId92"/>
    <p:sldId id="1379" r:id="rId93"/>
    <p:sldId id="1380" r:id="rId94"/>
    <p:sldId id="1381" r:id="rId95"/>
    <p:sldId id="1382" r:id="rId96"/>
    <p:sldId id="1383" r:id="rId97"/>
    <p:sldId id="1384" r:id="rId98"/>
    <p:sldId id="1385" r:id="rId99"/>
    <p:sldId id="1386" r:id="rId100"/>
    <p:sldId id="1388" r:id="rId101"/>
    <p:sldId id="1390" r:id="rId102"/>
    <p:sldId id="1391" r:id="rId103"/>
    <p:sldId id="1392" r:id="rId104"/>
    <p:sldId id="1393" r:id="rId105"/>
    <p:sldId id="1394" r:id="rId106"/>
    <p:sldId id="1395" r:id="rId107"/>
    <p:sldId id="1396" r:id="rId108"/>
    <p:sldId id="1397" r:id="rId109"/>
    <p:sldId id="1398" r:id="rId110"/>
    <p:sldId id="1399" r:id="rId111"/>
    <p:sldId id="1400" r:id="rId112"/>
    <p:sldId id="1401" r:id="rId113"/>
    <p:sldId id="485" r:id="rId114"/>
    <p:sldId id="1402" r:id="rId115"/>
    <p:sldId id="1407" r:id="rId116"/>
    <p:sldId id="1408" r:id="rId117"/>
    <p:sldId id="1404" r:id="rId118"/>
    <p:sldId id="1410" r:id="rId119"/>
    <p:sldId id="1411" r:id="rId120"/>
    <p:sldId id="1412" r:id="rId121"/>
    <p:sldId id="1413" r:id="rId122"/>
    <p:sldId id="1414" r:id="rId123"/>
    <p:sldId id="1415" r:id="rId124"/>
    <p:sldId id="1416" r:id="rId125"/>
    <p:sldId id="1417" r:id="rId126"/>
    <p:sldId id="1420" r:id="rId127"/>
    <p:sldId id="1421" r:id="rId128"/>
    <p:sldId id="1422" r:id="rId129"/>
    <p:sldId id="1419" r:id="rId130"/>
    <p:sldId id="1418" r:id="rId131"/>
    <p:sldId id="1403" r:id="rId132"/>
    <p:sldId id="1425" r:id="rId133"/>
    <p:sldId id="1426" r:id="rId134"/>
    <p:sldId id="1427" r:id="rId135"/>
    <p:sldId id="1428" r:id="rId136"/>
    <p:sldId id="1429" r:id="rId137"/>
    <p:sldId id="1431" r:id="rId138"/>
    <p:sldId id="1430" r:id="rId139"/>
    <p:sldId id="1433" r:id="rId140"/>
    <p:sldId id="1434" r:id="rId141"/>
    <p:sldId id="1435" r:id="rId142"/>
    <p:sldId id="1440" r:id="rId143"/>
    <p:sldId id="1441" r:id="rId144"/>
    <p:sldId id="1442" r:id="rId145"/>
    <p:sldId id="1443" r:id="rId146"/>
    <p:sldId id="1444" r:id="rId147"/>
    <p:sldId id="1445" r:id="rId148"/>
    <p:sldId id="1406" r:id="rId149"/>
    <p:sldId id="1409" r:id="rId150"/>
    <p:sldId id="1405" r:id="rId151"/>
    <p:sldId id="1423" r:id="rId152"/>
    <p:sldId id="1424" r:id="rId153"/>
    <p:sldId id="1432" r:id="rId154"/>
    <p:sldId id="1436" r:id="rId155"/>
    <p:sldId id="1437" r:id="rId156"/>
    <p:sldId id="1438" r:id="rId157"/>
    <p:sldId id="1439" r:id="rId158"/>
    <p:sldId id="1446" r:id="rId159"/>
    <p:sldId id="1447" r:id="rId160"/>
    <p:sldId id="1448" r:id="rId161"/>
    <p:sldId id="1449" r:id="rId162"/>
    <p:sldId id="1450" r:id="rId163"/>
    <p:sldId id="1451" r:id="rId164"/>
    <p:sldId id="1452" r:id="rId165"/>
    <p:sldId id="1453" r:id="rId166"/>
    <p:sldId id="1455" r:id="rId167"/>
    <p:sldId id="1456" r:id="rId168"/>
    <p:sldId id="1459" r:id="rId169"/>
    <p:sldId id="1457" r:id="rId170"/>
    <p:sldId id="1460" r:id="rId171"/>
    <p:sldId id="1461" r:id="rId172"/>
    <p:sldId id="1462" r:id="rId173"/>
    <p:sldId id="1458" r:id="rId174"/>
    <p:sldId id="1463" r:id="rId175"/>
    <p:sldId id="1464" r:id="rId176"/>
    <p:sldId id="1467" r:id="rId177"/>
    <p:sldId id="1465" r:id="rId178"/>
    <p:sldId id="1470" r:id="rId179"/>
    <p:sldId id="1471" r:id="rId180"/>
    <p:sldId id="1472" r:id="rId181"/>
    <p:sldId id="1473" r:id="rId182"/>
    <p:sldId id="1466" r:id="rId183"/>
    <p:sldId id="1468" r:id="rId184"/>
    <p:sldId id="1474" r:id="rId185"/>
    <p:sldId id="1475" r:id="rId186"/>
    <p:sldId id="1476" r:id="rId187"/>
    <p:sldId id="1469" r:id="rId188"/>
    <p:sldId id="1477" r:id="rId189"/>
    <p:sldId id="1482" r:id="rId190"/>
    <p:sldId id="1481" r:id="rId191"/>
    <p:sldId id="1479" r:id="rId192"/>
    <p:sldId id="1483" r:id="rId193"/>
    <p:sldId id="1486" r:id="rId194"/>
    <p:sldId id="1487" r:id="rId195"/>
    <p:sldId id="1488" r:id="rId196"/>
    <p:sldId id="1489" r:id="rId197"/>
    <p:sldId id="1490" r:id="rId198"/>
    <p:sldId id="1491" r:id="rId199"/>
    <p:sldId id="986" r:id="rId200"/>
    <p:sldId id="974" r:id="rId201"/>
    <p:sldId id="1493" r:id="rId202"/>
    <p:sldId id="1038" r:id="rId203"/>
    <p:sldId id="1496" r:id="rId204"/>
    <p:sldId id="1497" r:id="rId205"/>
    <p:sldId id="1498" r:id="rId206"/>
    <p:sldId id="1499" r:id="rId207"/>
    <p:sldId id="1494" r:id="rId208"/>
    <p:sldId id="1506" r:id="rId209"/>
    <p:sldId id="710" r:id="rId210"/>
    <p:sldId id="1500" r:id="rId211"/>
    <p:sldId id="1501" r:id="rId212"/>
    <p:sldId id="1502" r:id="rId213"/>
    <p:sldId id="1503" r:id="rId214"/>
    <p:sldId id="1504" r:id="rId215"/>
    <p:sldId id="1505" r:id="rId216"/>
    <p:sldId id="1507" r:id="rId217"/>
    <p:sldId id="1508" r:id="rId218"/>
    <p:sldId id="1509" r:id="rId219"/>
    <p:sldId id="1510" r:id="rId220"/>
    <p:sldId id="1511" r:id="rId221"/>
    <p:sldId id="1512" r:id="rId222"/>
    <p:sldId id="1518" r:id="rId223"/>
    <p:sldId id="1513" r:id="rId224"/>
    <p:sldId id="1515" r:id="rId225"/>
    <p:sldId id="1514" r:id="rId226"/>
    <p:sldId id="1516" r:id="rId227"/>
    <p:sldId id="1517" r:id="rId228"/>
    <p:sldId id="1520" r:id="rId229"/>
    <p:sldId id="1525" r:id="rId230"/>
    <p:sldId id="1519" r:id="rId231"/>
    <p:sldId id="1521" r:id="rId232"/>
    <p:sldId id="1522" r:id="rId233"/>
    <p:sldId id="1524" r:id="rId234"/>
    <p:sldId id="1526" r:id="rId235"/>
    <p:sldId id="1492" r:id="rId236"/>
    <p:sldId id="1495" r:id="rId237"/>
    <p:sldId id="1291" r:id="rId238"/>
    <p:sldId id="1290" r:id="rId23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5D90715-F29C-4B30-B873-3743C7BBC737}" v="292" dt="2025-05-15T08:06:09.38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958" autoAdjust="0"/>
    <p:restoredTop sz="94609" autoAdjust="0"/>
  </p:normalViewPr>
  <p:slideViewPr>
    <p:cSldViewPr>
      <p:cViewPr varScale="1">
        <p:scale>
          <a:sx n="120" d="100"/>
          <a:sy n="120" d="100"/>
        </p:scale>
        <p:origin x="438" y="5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3.xml"/><Relationship Id="rId21" Type="http://schemas.openxmlformats.org/officeDocument/2006/relationships/slide" Target="slides/slide17.xml"/><Relationship Id="rId42" Type="http://schemas.openxmlformats.org/officeDocument/2006/relationships/slide" Target="slides/slide38.xml"/><Relationship Id="rId63" Type="http://schemas.openxmlformats.org/officeDocument/2006/relationships/slide" Target="slides/slide59.xml"/><Relationship Id="rId84" Type="http://schemas.openxmlformats.org/officeDocument/2006/relationships/slide" Target="slides/slide80.xml"/><Relationship Id="rId138" Type="http://schemas.openxmlformats.org/officeDocument/2006/relationships/slide" Target="slides/slide134.xml"/><Relationship Id="rId159" Type="http://schemas.openxmlformats.org/officeDocument/2006/relationships/slide" Target="slides/slide155.xml"/><Relationship Id="rId170" Type="http://schemas.openxmlformats.org/officeDocument/2006/relationships/slide" Target="slides/slide166.xml"/><Relationship Id="rId191" Type="http://schemas.openxmlformats.org/officeDocument/2006/relationships/slide" Target="slides/slide187.xml"/><Relationship Id="rId205" Type="http://schemas.openxmlformats.org/officeDocument/2006/relationships/slide" Target="slides/slide201.xml"/><Relationship Id="rId226" Type="http://schemas.openxmlformats.org/officeDocument/2006/relationships/slide" Target="slides/slide222.xml"/><Relationship Id="rId247" Type="http://schemas.microsoft.com/office/2015/10/relationships/revisionInfo" Target="revisionInfo.xml"/><Relationship Id="rId107" Type="http://schemas.openxmlformats.org/officeDocument/2006/relationships/slide" Target="slides/slide103.xml"/><Relationship Id="rId11" Type="http://schemas.openxmlformats.org/officeDocument/2006/relationships/slide" Target="slides/slide7.xml"/><Relationship Id="rId32" Type="http://schemas.openxmlformats.org/officeDocument/2006/relationships/slide" Target="slides/slide28.xml"/><Relationship Id="rId53" Type="http://schemas.openxmlformats.org/officeDocument/2006/relationships/slide" Target="slides/slide49.xml"/><Relationship Id="rId74" Type="http://schemas.openxmlformats.org/officeDocument/2006/relationships/slide" Target="slides/slide70.xml"/><Relationship Id="rId128" Type="http://schemas.openxmlformats.org/officeDocument/2006/relationships/slide" Target="slides/slide124.xml"/><Relationship Id="rId149" Type="http://schemas.openxmlformats.org/officeDocument/2006/relationships/slide" Target="slides/slide145.xml"/><Relationship Id="rId5" Type="http://schemas.openxmlformats.org/officeDocument/2006/relationships/slide" Target="slides/slide1.xml"/><Relationship Id="rId95" Type="http://schemas.openxmlformats.org/officeDocument/2006/relationships/slide" Target="slides/slide91.xml"/><Relationship Id="rId160" Type="http://schemas.openxmlformats.org/officeDocument/2006/relationships/slide" Target="slides/slide156.xml"/><Relationship Id="rId181" Type="http://schemas.openxmlformats.org/officeDocument/2006/relationships/slide" Target="slides/slide177.xml"/><Relationship Id="rId216" Type="http://schemas.openxmlformats.org/officeDocument/2006/relationships/slide" Target="slides/slide212.xml"/><Relationship Id="rId237" Type="http://schemas.openxmlformats.org/officeDocument/2006/relationships/slide" Target="slides/slide233.xml"/><Relationship Id="rId22" Type="http://schemas.openxmlformats.org/officeDocument/2006/relationships/slide" Target="slides/slide18.xml"/><Relationship Id="rId43" Type="http://schemas.openxmlformats.org/officeDocument/2006/relationships/slide" Target="slides/slide39.xml"/><Relationship Id="rId64" Type="http://schemas.openxmlformats.org/officeDocument/2006/relationships/slide" Target="slides/slide60.xml"/><Relationship Id="rId118" Type="http://schemas.openxmlformats.org/officeDocument/2006/relationships/slide" Target="slides/slide114.xml"/><Relationship Id="rId139" Type="http://schemas.openxmlformats.org/officeDocument/2006/relationships/slide" Target="slides/slide135.xml"/><Relationship Id="rId85" Type="http://schemas.openxmlformats.org/officeDocument/2006/relationships/slide" Target="slides/slide81.xml"/><Relationship Id="rId150" Type="http://schemas.openxmlformats.org/officeDocument/2006/relationships/slide" Target="slides/slide146.xml"/><Relationship Id="rId171" Type="http://schemas.openxmlformats.org/officeDocument/2006/relationships/slide" Target="slides/slide167.xml"/><Relationship Id="rId192" Type="http://schemas.openxmlformats.org/officeDocument/2006/relationships/slide" Target="slides/slide188.xml"/><Relationship Id="rId206" Type="http://schemas.openxmlformats.org/officeDocument/2006/relationships/slide" Target="slides/slide202.xml"/><Relationship Id="rId227" Type="http://schemas.openxmlformats.org/officeDocument/2006/relationships/slide" Target="slides/slide223.xml"/><Relationship Id="rId12" Type="http://schemas.openxmlformats.org/officeDocument/2006/relationships/slide" Target="slides/slide8.xml"/><Relationship Id="rId33" Type="http://schemas.openxmlformats.org/officeDocument/2006/relationships/slide" Target="slides/slide29.xml"/><Relationship Id="rId108" Type="http://schemas.openxmlformats.org/officeDocument/2006/relationships/slide" Target="slides/slide104.xml"/><Relationship Id="rId129" Type="http://schemas.openxmlformats.org/officeDocument/2006/relationships/slide" Target="slides/slide125.xml"/><Relationship Id="rId54" Type="http://schemas.openxmlformats.org/officeDocument/2006/relationships/slide" Target="slides/slide50.xml"/><Relationship Id="rId75" Type="http://schemas.openxmlformats.org/officeDocument/2006/relationships/slide" Target="slides/slide71.xml"/><Relationship Id="rId96" Type="http://schemas.openxmlformats.org/officeDocument/2006/relationships/slide" Target="slides/slide92.xml"/><Relationship Id="rId140" Type="http://schemas.openxmlformats.org/officeDocument/2006/relationships/slide" Target="slides/slide136.xml"/><Relationship Id="rId161" Type="http://schemas.openxmlformats.org/officeDocument/2006/relationships/slide" Target="slides/slide157.xml"/><Relationship Id="rId182" Type="http://schemas.openxmlformats.org/officeDocument/2006/relationships/slide" Target="slides/slide178.xml"/><Relationship Id="rId217" Type="http://schemas.openxmlformats.org/officeDocument/2006/relationships/slide" Target="slides/slide213.xml"/><Relationship Id="rId6" Type="http://schemas.openxmlformats.org/officeDocument/2006/relationships/slide" Target="slides/slide2.xml"/><Relationship Id="rId238" Type="http://schemas.openxmlformats.org/officeDocument/2006/relationships/slide" Target="slides/slide234.xml"/><Relationship Id="rId23" Type="http://schemas.openxmlformats.org/officeDocument/2006/relationships/slide" Target="slides/slide19.xml"/><Relationship Id="rId119" Type="http://schemas.openxmlformats.org/officeDocument/2006/relationships/slide" Target="slides/slide115.xml"/><Relationship Id="rId44" Type="http://schemas.openxmlformats.org/officeDocument/2006/relationships/slide" Target="slides/slide40.xml"/><Relationship Id="rId65" Type="http://schemas.openxmlformats.org/officeDocument/2006/relationships/slide" Target="slides/slide61.xml"/><Relationship Id="rId86" Type="http://schemas.openxmlformats.org/officeDocument/2006/relationships/slide" Target="slides/slide82.xml"/><Relationship Id="rId130" Type="http://schemas.openxmlformats.org/officeDocument/2006/relationships/slide" Target="slides/slide126.xml"/><Relationship Id="rId151" Type="http://schemas.openxmlformats.org/officeDocument/2006/relationships/slide" Target="slides/slide147.xml"/><Relationship Id="rId172" Type="http://schemas.openxmlformats.org/officeDocument/2006/relationships/slide" Target="slides/slide168.xml"/><Relationship Id="rId193" Type="http://schemas.openxmlformats.org/officeDocument/2006/relationships/slide" Target="slides/slide189.xml"/><Relationship Id="rId207" Type="http://schemas.openxmlformats.org/officeDocument/2006/relationships/slide" Target="slides/slide203.xml"/><Relationship Id="rId228" Type="http://schemas.openxmlformats.org/officeDocument/2006/relationships/slide" Target="slides/slide224.xml"/><Relationship Id="rId13" Type="http://schemas.openxmlformats.org/officeDocument/2006/relationships/slide" Target="slides/slide9.xml"/><Relationship Id="rId109" Type="http://schemas.openxmlformats.org/officeDocument/2006/relationships/slide" Target="slides/slide105.xml"/><Relationship Id="rId34" Type="http://schemas.openxmlformats.org/officeDocument/2006/relationships/slide" Target="slides/slide30.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slide" Target="slides/slide93.xml"/><Relationship Id="rId120" Type="http://schemas.openxmlformats.org/officeDocument/2006/relationships/slide" Target="slides/slide116.xml"/><Relationship Id="rId141" Type="http://schemas.openxmlformats.org/officeDocument/2006/relationships/slide" Target="slides/slide137.xml"/><Relationship Id="rId7" Type="http://schemas.openxmlformats.org/officeDocument/2006/relationships/slide" Target="slides/slide3.xml"/><Relationship Id="rId162" Type="http://schemas.openxmlformats.org/officeDocument/2006/relationships/slide" Target="slides/slide158.xml"/><Relationship Id="rId183" Type="http://schemas.openxmlformats.org/officeDocument/2006/relationships/slide" Target="slides/slide179.xml"/><Relationship Id="rId218" Type="http://schemas.openxmlformats.org/officeDocument/2006/relationships/slide" Target="slides/slide214.xml"/><Relationship Id="rId239" Type="http://schemas.openxmlformats.org/officeDocument/2006/relationships/slide" Target="slides/slide235.xml"/><Relationship Id="rId24" Type="http://schemas.openxmlformats.org/officeDocument/2006/relationships/slide" Target="slides/slide20.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slide" Target="slides/slide83.xml"/><Relationship Id="rId110" Type="http://schemas.openxmlformats.org/officeDocument/2006/relationships/slide" Target="slides/slide106.xml"/><Relationship Id="rId131" Type="http://schemas.openxmlformats.org/officeDocument/2006/relationships/slide" Target="slides/slide127.xml"/><Relationship Id="rId152" Type="http://schemas.openxmlformats.org/officeDocument/2006/relationships/slide" Target="slides/slide148.xml"/><Relationship Id="rId173" Type="http://schemas.openxmlformats.org/officeDocument/2006/relationships/slide" Target="slides/slide169.xml"/><Relationship Id="rId194" Type="http://schemas.openxmlformats.org/officeDocument/2006/relationships/slide" Target="slides/slide190.xml"/><Relationship Id="rId208" Type="http://schemas.openxmlformats.org/officeDocument/2006/relationships/slide" Target="slides/slide204.xml"/><Relationship Id="rId229" Type="http://schemas.openxmlformats.org/officeDocument/2006/relationships/slide" Target="slides/slide225.xml"/><Relationship Id="rId240" Type="http://schemas.openxmlformats.org/officeDocument/2006/relationships/notesMaster" Target="notesMasters/notesMaster1.xml"/><Relationship Id="rId14" Type="http://schemas.openxmlformats.org/officeDocument/2006/relationships/slide" Target="slides/slide10.xml"/><Relationship Id="rId35" Type="http://schemas.openxmlformats.org/officeDocument/2006/relationships/slide" Target="slides/slide31.xml"/><Relationship Id="rId56" Type="http://schemas.openxmlformats.org/officeDocument/2006/relationships/slide" Target="slides/slide52.xml"/><Relationship Id="rId77" Type="http://schemas.openxmlformats.org/officeDocument/2006/relationships/slide" Target="slides/slide73.xml"/><Relationship Id="rId100" Type="http://schemas.openxmlformats.org/officeDocument/2006/relationships/slide" Target="slides/slide96.xml"/><Relationship Id="rId8" Type="http://schemas.openxmlformats.org/officeDocument/2006/relationships/slide" Target="slides/slide4.xml"/><Relationship Id="rId98" Type="http://schemas.openxmlformats.org/officeDocument/2006/relationships/slide" Target="slides/slide94.xml"/><Relationship Id="rId121" Type="http://schemas.openxmlformats.org/officeDocument/2006/relationships/slide" Target="slides/slide117.xml"/><Relationship Id="rId142" Type="http://schemas.openxmlformats.org/officeDocument/2006/relationships/slide" Target="slides/slide138.xml"/><Relationship Id="rId163" Type="http://schemas.openxmlformats.org/officeDocument/2006/relationships/slide" Target="slides/slide159.xml"/><Relationship Id="rId184" Type="http://schemas.openxmlformats.org/officeDocument/2006/relationships/slide" Target="slides/slide180.xml"/><Relationship Id="rId219" Type="http://schemas.openxmlformats.org/officeDocument/2006/relationships/slide" Target="slides/slide215.xml"/><Relationship Id="rId230" Type="http://schemas.openxmlformats.org/officeDocument/2006/relationships/slide" Target="slides/slide226.xml"/><Relationship Id="rId25" Type="http://schemas.openxmlformats.org/officeDocument/2006/relationships/slide" Target="slides/slide21.xml"/><Relationship Id="rId46" Type="http://schemas.openxmlformats.org/officeDocument/2006/relationships/slide" Target="slides/slide42.xml"/><Relationship Id="rId67" Type="http://schemas.openxmlformats.org/officeDocument/2006/relationships/slide" Target="slides/slide63.xml"/><Relationship Id="rId88" Type="http://schemas.openxmlformats.org/officeDocument/2006/relationships/slide" Target="slides/slide84.xml"/><Relationship Id="rId111" Type="http://schemas.openxmlformats.org/officeDocument/2006/relationships/slide" Target="slides/slide107.xml"/><Relationship Id="rId132" Type="http://schemas.openxmlformats.org/officeDocument/2006/relationships/slide" Target="slides/slide128.xml"/><Relationship Id="rId153" Type="http://schemas.openxmlformats.org/officeDocument/2006/relationships/slide" Target="slides/slide149.xml"/><Relationship Id="rId174" Type="http://schemas.openxmlformats.org/officeDocument/2006/relationships/slide" Target="slides/slide170.xml"/><Relationship Id="rId195" Type="http://schemas.openxmlformats.org/officeDocument/2006/relationships/slide" Target="slides/slide191.xml"/><Relationship Id="rId209" Type="http://schemas.openxmlformats.org/officeDocument/2006/relationships/slide" Target="slides/slide205.xml"/><Relationship Id="rId220" Type="http://schemas.openxmlformats.org/officeDocument/2006/relationships/slide" Target="slides/slide216.xml"/><Relationship Id="rId241" Type="http://schemas.openxmlformats.org/officeDocument/2006/relationships/handoutMaster" Target="handoutMasters/handoutMaster1.xml"/><Relationship Id="rId15" Type="http://schemas.openxmlformats.org/officeDocument/2006/relationships/slide" Target="slides/slide11.xml"/><Relationship Id="rId36" Type="http://schemas.openxmlformats.org/officeDocument/2006/relationships/slide" Target="slides/slide32.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52" Type="http://schemas.openxmlformats.org/officeDocument/2006/relationships/slide" Target="slides/slide48.xml"/><Relationship Id="rId73" Type="http://schemas.openxmlformats.org/officeDocument/2006/relationships/slide" Target="slides/slide69.xml"/><Relationship Id="rId78" Type="http://schemas.openxmlformats.org/officeDocument/2006/relationships/slide" Target="slides/slide74.xml"/><Relationship Id="rId94" Type="http://schemas.openxmlformats.org/officeDocument/2006/relationships/slide" Target="slides/slide90.xml"/><Relationship Id="rId99" Type="http://schemas.openxmlformats.org/officeDocument/2006/relationships/slide" Target="slides/slide95.xml"/><Relationship Id="rId101" Type="http://schemas.openxmlformats.org/officeDocument/2006/relationships/slide" Target="slides/slide97.xml"/><Relationship Id="rId122" Type="http://schemas.openxmlformats.org/officeDocument/2006/relationships/slide" Target="slides/slide118.xml"/><Relationship Id="rId143" Type="http://schemas.openxmlformats.org/officeDocument/2006/relationships/slide" Target="slides/slide139.xml"/><Relationship Id="rId148" Type="http://schemas.openxmlformats.org/officeDocument/2006/relationships/slide" Target="slides/slide144.xml"/><Relationship Id="rId164" Type="http://schemas.openxmlformats.org/officeDocument/2006/relationships/slide" Target="slides/slide160.xml"/><Relationship Id="rId169" Type="http://schemas.openxmlformats.org/officeDocument/2006/relationships/slide" Target="slides/slide165.xml"/><Relationship Id="rId185" Type="http://schemas.openxmlformats.org/officeDocument/2006/relationships/slide" Target="slides/slide181.xml"/><Relationship Id="rId4" Type="http://schemas.openxmlformats.org/officeDocument/2006/relationships/slideMaster" Target="slideMasters/slideMaster1.xml"/><Relationship Id="rId9" Type="http://schemas.openxmlformats.org/officeDocument/2006/relationships/slide" Target="slides/slide5.xml"/><Relationship Id="rId180" Type="http://schemas.openxmlformats.org/officeDocument/2006/relationships/slide" Target="slides/slide176.xml"/><Relationship Id="rId210" Type="http://schemas.openxmlformats.org/officeDocument/2006/relationships/slide" Target="slides/slide206.xml"/><Relationship Id="rId215" Type="http://schemas.openxmlformats.org/officeDocument/2006/relationships/slide" Target="slides/slide211.xml"/><Relationship Id="rId236" Type="http://schemas.openxmlformats.org/officeDocument/2006/relationships/slide" Target="slides/slide232.xml"/><Relationship Id="rId26" Type="http://schemas.openxmlformats.org/officeDocument/2006/relationships/slide" Target="slides/slide22.xml"/><Relationship Id="rId231" Type="http://schemas.openxmlformats.org/officeDocument/2006/relationships/slide" Target="slides/slide227.xml"/><Relationship Id="rId47" Type="http://schemas.openxmlformats.org/officeDocument/2006/relationships/slide" Target="slides/slide43.xml"/><Relationship Id="rId68" Type="http://schemas.openxmlformats.org/officeDocument/2006/relationships/slide" Target="slides/slide64.xml"/><Relationship Id="rId89" Type="http://schemas.openxmlformats.org/officeDocument/2006/relationships/slide" Target="slides/slide85.xml"/><Relationship Id="rId112" Type="http://schemas.openxmlformats.org/officeDocument/2006/relationships/slide" Target="slides/slide108.xml"/><Relationship Id="rId133" Type="http://schemas.openxmlformats.org/officeDocument/2006/relationships/slide" Target="slides/slide129.xml"/><Relationship Id="rId154" Type="http://schemas.openxmlformats.org/officeDocument/2006/relationships/slide" Target="slides/slide150.xml"/><Relationship Id="rId175" Type="http://schemas.openxmlformats.org/officeDocument/2006/relationships/slide" Target="slides/slide171.xml"/><Relationship Id="rId196" Type="http://schemas.openxmlformats.org/officeDocument/2006/relationships/slide" Target="slides/slide192.xml"/><Relationship Id="rId200" Type="http://schemas.openxmlformats.org/officeDocument/2006/relationships/slide" Target="slides/slide196.xml"/><Relationship Id="rId16" Type="http://schemas.openxmlformats.org/officeDocument/2006/relationships/slide" Target="slides/slide12.xml"/><Relationship Id="rId221" Type="http://schemas.openxmlformats.org/officeDocument/2006/relationships/slide" Target="slides/slide217.xml"/><Relationship Id="rId242" Type="http://schemas.openxmlformats.org/officeDocument/2006/relationships/presProps" Target="presProps.xml"/><Relationship Id="rId37" Type="http://schemas.openxmlformats.org/officeDocument/2006/relationships/slide" Target="slides/slide33.xml"/><Relationship Id="rId58" Type="http://schemas.openxmlformats.org/officeDocument/2006/relationships/slide" Target="slides/slide54.xml"/><Relationship Id="rId79" Type="http://schemas.openxmlformats.org/officeDocument/2006/relationships/slide" Target="slides/slide75.xml"/><Relationship Id="rId102" Type="http://schemas.openxmlformats.org/officeDocument/2006/relationships/slide" Target="slides/slide98.xml"/><Relationship Id="rId123" Type="http://schemas.openxmlformats.org/officeDocument/2006/relationships/slide" Target="slides/slide119.xml"/><Relationship Id="rId144" Type="http://schemas.openxmlformats.org/officeDocument/2006/relationships/slide" Target="slides/slide140.xml"/><Relationship Id="rId90" Type="http://schemas.openxmlformats.org/officeDocument/2006/relationships/slide" Target="slides/slide86.xml"/><Relationship Id="rId165" Type="http://schemas.openxmlformats.org/officeDocument/2006/relationships/slide" Target="slides/slide161.xml"/><Relationship Id="rId186" Type="http://schemas.openxmlformats.org/officeDocument/2006/relationships/slide" Target="slides/slide182.xml"/><Relationship Id="rId211" Type="http://schemas.openxmlformats.org/officeDocument/2006/relationships/slide" Target="slides/slide207.xml"/><Relationship Id="rId232" Type="http://schemas.openxmlformats.org/officeDocument/2006/relationships/slide" Target="slides/slide228.xml"/><Relationship Id="rId27" Type="http://schemas.openxmlformats.org/officeDocument/2006/relationships/slide" Target="slides/slide23.xml"/><Relationship Id="rId48" Type="http://schemas.openxmlformats.org/officeDocument/2006/relationships/slide" Target="slides/slide44.xml"/><Relationship Id="rId69" Type="http://schemas.openxmlformats.org/officeDocument/2006/relationships/slide" Target="slides/slide65.xml"/><Relationship Id="rId113" Type="http://schemas.openxmlformats.org/officeDocument/2006/relationships/slide" Target="slides/slide109.xml"/><Relationship Id="rId134" Type="http://schemas.openxmlformats.org/officeDocument/2006/relationships/slide" Target="slides/slide130.xml"/><Relationship Id="rId80" Type="http://schemas.openxmlformats.org/officeDocument/2006/relationships/slide" Target="slides/slide76.xml"/><Relationship Id="rId155" Type="http://schemas.openxmlformats.org/officeDocument/2006/relationships/slide" Target="slides/slide151.xml"/><Relationship Id="rId176" Type="http://schemas.openxmlformats.org/officeDocument/2006/relationships/slide" Target="slides/slide172.xml"/><Relationship Id="rId197" Type="http://schemas.openxmlformats.org/officeDocument/2006/relationships/slide" Target="slides/slide193.xml"/><Relationship Id="rId201" Type="http://schemas.openxmlformats.org/officeDocument/2006/relationships/slide" Target="slides/slide197.xml"/><Relationship Id="rId222" Type="http://schemas.openxmlformats.org/officeDocument/2006/relationships/slide" Target="slides/slide218.xml"/><Relationship Id="rId243" Type="http://schemas.openxmlformats.org/officeDocument/2006/relationships/viewProps" Target="viewProps.xml"/><Relationship Id="rId17" Type="http://schemas.openxmlformats.org/officeDocument/2006/relationships/slide" Target="slides/slide13.xml"/><Relationship Id="rId38" Type="http://schemas.openxmlformats.org/officeDocument/2006/relationships/slide" Target="slides/slide34.xml"/><Relationship Id="rId59" Type="http://schemas.openxmlformats.org/officeDocument/2006/relationships/slide" Target="slides/slide55.xml"/><Relationship Id="rId103" Type="http://schemas.openxmlformats.org/officeDocument/2006/relationships/slide" Target="slides/slide99.xml"/><Relationship Id="rId124" Type="http://schemas.openxmlformats.org/officeDocument/2006/relationships/slide" Target="slides/slide120.xml"/><Relationship Id="rId70" Type="http://schemas.openxmlformats.org/officeDocument/2006/relationships/slide" Target="slides/slide66.xml"/><Relationship Id="rId91" Type="http://schemas.openxmlformats.org/officeDocument/2006/relationships/slide" Target="slides/slide87.xml"/><Relationship Id="rId145" Type="http://schemas.openxmlformats.org/officeDocument/2006/relationships/slide" Target="slides/slide141.xml"/><Relationship Id="rId166" Type="http://schemas.openxmlformats.org/officeDocument/2006/relationships/slide" Target="slides/slide162.xml"/><Relationship Id="rId187" Type="http://schemas.openxmlformats.org/officeDocument/2006/relationships/slide" Target="slides/slide183.xml"/><Relationship Id="rId1" Type="http://schemas.openxmlformats.org/officeDocument/2006/relationships/customXml" Target="../customXml/item1.xml"/><Relationship Id="rId212" Type="http://schemas.openxmlformats.org/officeDocument/2006/relationships/slide" Target="slides/slide208.xml"/><Relationship Id="rId233" Type="http://schemas.openxmlformats.org/officeDocument/2006/relationships/slide" Target="slides/slide229.xml"/><Relationship Id="rId28" Type="http://schemas.openxmlformats.org/officeDocument/2006/relationships/slide" Target="slides/slide24.xml"/><Relationship Id="rId49" Type="http://schemas.openxmlformats.org/officeDocument/2006/relationships/slide" Target="slides/slide45.xml"/><Relationship Id="rId114" Type="http://schemas.openxmlformats.org/officeDocument/2006/relationships/slide" Target="slides/slide110.xml"/><Relationship Id="rId60" Type="http://schemas.openxmlformats.org/officeDocument/2006/relationships/slide" Target="slides/slide56.xml"/><Relationship Id="rId81" Type="http://schemas.openxmlformats.org/officeDocument/2006/relationships/slide" Target="slides/slide77.xml"/><Relationship Id="rId135" Type="http://schemas.openxmlformats.org/officeDocument/2006/relationships/slide" Target="slides/slide131.xml"/><Relationship Id="rId156" Type="http://schemas.openxmlformats.org/officeDocument/2006/relationships/slide" Target="slides/slide152.xml"/><Relationship Id="rId177" Type="http://schemas.openxmlformats.org/officeDocument/2006/relationships/slide" Target="slides/slide173.xml"/><Relationship Id="rId198" Type="http://schemas.openxmlformats.org/officeDocument/2006/relationships/slide" Target="slides/slide194.xml"/><Relationship Id="rId202" Type="http://schemas.openxmlformats.org/officeDocument/2006/relationships/slide" Target="slides/slide198.xml"/><Relationship Id="rId223" Type="http://schemas.openxmlformats.org/officeDocument/2006/relationships/slide" Target="slides/slide219.xml"/><Relationship Id="rId244" Type="http://schemas.openxmlformats.org/officeDocument/2006/relationships/theme" Target="theme/theme1.xml"/><Relationship Id="rId18" Type="http://schemas.openxmlformats.org/officeDocument/2006/relationships/slide" Target="slides/slide14.xml"/><Relationship Id="rId39" Type="http://schemas.openxmlformats.org/officeDocument/2006/relationships/slide" Target="slides/slide35.xml"/><Relationship Id="rId50" Type="http://schemas.openxmlformats.org/officeDocument/2006/relationships/slide" Target="slides/slide46.xml"/><Relationship Id="rId104" Type="http://schemas.openxmlformats.org/officeDocument/2006/relationships/slide" Target="slides/slide100.xml"/><Relationship Id="rId125" Type="http://schemas.openxmlformats.org/officeDocument/2006/relationships/slide" Target="slides/slide121.xml"/><Relationship Id="rId146" Type="http://schemas.openxmlformats.org/officeDocument/2006/relationships/slide" Target="slides/slide142.xml"/><Relationship Id="rId167" Type="http://schemas.openxmlformats.org/officeDocument/2006/relationships/slide" Target="slides/slide163.xml"/><Relationship Id="rId188" Type="http://schemas.openxmlformats.org/officeDocument/2006/relationships/slide" Target="slides/slide184.xml"/><Relationship Id="rId71" Type="http://schemas.openxmlformats.org/officeDocument/2006/relationships/slide" Target="slides/slide67.xml"/><Relationship Id="rId92" Type="http://schemas.openxmlformats.org/officeDocument/2006/relationships/slide" Target="slides/slide88.xml"/><Relationship Id="rId213" Type="http://schemas.openxmlformats.org/officeDocument/2006/relationships/slide" Target="slides/slide209.xml"/><Relationship Id="rId234" Type="http://schemas.openxmlformats.org/officeDocument/2006/relationships/slide" Target="slides/slide230.xml"/><Relationship Id="rId2" Type="http://schemas.openxmlformats.org/officeDocument/2006/relationships/customXml" Target="../customXml/item2.xml"/><Relationship Id="rId29" Type="http://schemas.openxmlformats.org/officeDocument/2006/relationships/slide" Target="slides/slide25.xml"/><Relationship Id="rId40" Type="http://schemas.openxmlformats.org/officeDocument/2006/relationships/slide" Target="slides/slide36.xml"/><Relationship Id="rId115" Type="http://schemas.openxmlformats.org/officeDocument/2006/relationships/slide" Target="slides/slide111.xml"/><Relationship Id="rId136" Type="http://schemas.openxmlformats.org/officeDocument/2006/relationships/slide" Target="slides/slide132.xml"/><Relationship Id="rId157" Type="http://schemas.openxmlformats.org/officeDocument/2006/relationships/slide" Target="slides/slide153.xml"/><Relationship Id="rId178" Type="http://schemas.openxmlformats.org/officeDocument/2006/relationships/slide" Target="slides/slide174.xml"/><Relationship Id="rId61" Type="http://schemas.openxmlformats.org/officeDocument/2006/relationships/slide" Target="slides/slide57.xml"/><Relationship Id="rId82" Type="http://schemas.openxmlformats.org/officeDocument/2006/relationships/slide" Target="slides/slide78.xml"/><Relationship Id="rId199" Type="http://schemas.openxmlformats.org/officeDocument/2006/relationships/slide" Target="slides/slide195.xml"/><Relationship Id="rId203" Type="http://schemas.openxmlformats.org/officeDocument/2006/relationships/slide" Target="slides/slide199.xml"/><Relationship Id="rId19" Type="http://schemas.openxmlformats.org/officeDocument/2006/relationships/slide" Target="slides/slide15.xml"/><Relationship Id="rId224" Type="http://schemas.openxmlformats.org/officeDocument/2006/relationships/slide" Target="slides/slide220.xml"/><Relationship Id="rId245" Type="http://schemas.openxmlformats.org/officeDocument/2006/relationships/tableStyles" Target="tableStyles.xml"/><Relationship Id="rId30" Type="http://schemas.openxmlformats.org/officeDocument/2006/relationships/slide" Target="slides/slide26.xml"/><Relationship Id="rId105" Type="http://schemas.openxmlformats.org/officeDocument/2006/relationships/slide" Target="slides/slide101.xml"/><Relationship Id="rId126" Type="http://schemas.openxmlformats.org/officeDocument/2006/relationships/slide" Target="slides/slide122.xml"/><Relationship Id="rId147" Type="http://schemas.openxmlformats.org/officeDocument/2006/relationships/slide" Target="slides/slide143.xml"/><Relationship Id="rId168" Type="http://schemas.openxmlformats.org/officeDocument/2006/relationships/slide" Target="slides/slide164.xml"/><Relationship Id="rId51" Type="http://schemas.openxmlformats.org/officeDocument/2006/relationships/slide" Target="slides/slide47.xml"/><Relationship Id="rId72" Type="http://schemas.openxmlformats.org/officeDocument/2006/relationships/slide" Target="slides/slide68.xml"/><Relationship Id="rId93" Type="http://schemas.openxmlformats.org/officeDocument/2006/relationships/slide" Target="slides/slide89.xml"/><Relationship Id="rId189" Type="http://schemas.openxmlformats.org/officeDocument/2006/relationships/slide" Target="slides/slide185.xml"/><Relationship Id="rId3" Type="http://schemas.openxmlformats.org/officeDocument/2006/relationships/customXml" Target="../customXml/item3.xml"/><Relationship Id="rId214" Type="http://schemas.openxmlformats.org/officeDocument/2006/relationships/slide" Target="slides/slide210.xml"/><Relationship Id="rId235" Type="http://schemas.openxmlformats.org/officeDocument/2006/relationships/slide" Target="slides/slide231.xml"/><Relationship Id="rId116" Type="http://schemas.openxmlformats.org/officeDocument/2006/relationships/slide" Target="slides/slide112.xml"/><Relationship Id="rId137" Type="http://schemas.openxmlformats.org/officeDocument/2006/relationships/slide" Target="slides/slide133.xml"/><Relationship Id="rId158" Type="http://schemas.openxmlformats.org/officeDocument/2006/relationships/slide" Target="slides/slide154.xml"/><Relationship Id="rId20" Type="http://schemas.openxmlformats.org/officeDocument/2006/relationships/slide" Target="slides/slide16.xml"/><Relationship Id="rId41" Type="http://schemas.openxmlformats.org/officeDocument/2006/relationships/slide" Target="slides/slide37.xml"/><Relationship Id="rId62" Type="http://schemas.openxmlformats.org/officeDocument/2006/relationships/slide" Target="slides/slide58.xml"/><Relationship Id="rId83" Type="http://schemas.openxmlformats.org/officeDocument/2006/relationships/slide" Target="slides/slide79.xml"/><Relationship Id="rId179" Type="http://schemas.openxmlformats.org/officeDocument/2006/relationships/slide" Target="slides/slide175.xml"/><Relationship Id="rId190" Type="http://schemas.openxmlformats.org/officeDocument/2006/relationships/slide" Target="slides/slide186.xml"/><Relationship Id="rId204" Type="http://schemas.openxmlformats.org/officeDocument/2006/relationships/slide" Target="slides/slide200.xml"/><Relationship Id="rId225" Type="http://schemas.openxmlformats.org/officeDocument/2006/relationships/slide" Target="slides/slide221.xml"/><Relationship Id="rId246" Type="http://schemas.microsoft.com/office/2016/11/relationships/changesInfo" Target="changesInfos/changesInfo1.xml"/><Relationship Id="rId106" Type="http://schemas.openxmlformats.org/officeDocument/2006/relationships/slide" Target="slides/slide102.xml"/><Relationship Id="rId127" Type="http://schemas.openxmlformats.org/officeDocument/2006/relationships/slide" Target="slides/slide12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E8D6695F-77A2-463F-A064-D19B78EB17DB}"/>
    <pc:docChg chg="undo custSel addSld modSld modMainMaster">
      <pc:chgData name="Alfred Asterjadhi" userId="39de57b9-85c0-4fd1-aaac-8ca2b6560ad0" providerId="ADAL" clId="{E8D6695F-77A2-463F-A064-D19B78EB17DB}" dt="2024-03-25T21:11:20.825" v="1320" actId="20577"/>
      <pc:docMkLst>
        <pc:docMk/>
      </pc:docMkLst>
      <pc:sldChg chg="modSp mod">
        <pc:chgData name="Alfred Asterjadhi" userId="39de57b9-85c0-4fd1-aaac-8ca2b6560ad0" providerId="ADAL" clId="{E8D6695F-77A2-463F-A064-D19B78EB17DB}" dt="2024-03-25T01:42:55.362" v="1203" actId="20577"/>
        <pc:sldMkLst>
          <pc:docMk/>
          <pc:sldMk cId="1071501427" sldId="1040"/>
        </pc:sldMkLst>
      </pc:sldChg>
      <pc:sldChg chg="modSp mod">
        <pc:chgData name="Alfred Asterjadhi" userId="39de57b9-85c0-4fd1-aaac-8ca2b6560ad0" providerId="ADAL" clId="{E8D6695F-77A2-463F-A064-D19B78EB17DB}" dt="2024-03-14T21:47:02.501" v="571" actId="20577"/>
        <pc:sldMkLst>
          <pc:docMk/>
          <pc:sldMk cId="3217987082" sldId="1042"/>
        </pc:sldMkLst>
      </pc:sldChg>
      <pc:sldChg chg="addSp delSp modSp new mod chgLayout">
        <pc:chgData name="Alfred Asterjadhi" userId="39de57b9-85c0-4fd1-aaac-8ca2b6560ad0" providerId="ADAL" clId="{E8D6695F-77A2-463F-A064-D19B78EB17DB}" dt="2024-03-25T01:44:22.234" v="1269" actId="404"/>
        <pc:sldMkLst>
          <pc:docMk/>
          <pc:sldMk cId="566617522" sldId="1043"/>
        </pc:sldMkLst>
      </pc:sldChg>
      <pc:sldChg chg="addSp delSp modSp new mod chgLayout">
        <pc:chgData name="Alfred Asterjadhi" userId="39de57b9-85c0-4fd1-aaac-8ca2b6560ad0" providerId="ADAL" clId="{E8D6695F-77A2-463F-A064-D19B78EB17DB}" dt="2024-03-25T21:11:20.825" v="1320" actId="20577"/>
        <pc:sldMkLst>
          <pc:docMk/>
          <pc:sldMk cId="3722711038" sldId="1044"/>
        </pc:sldMkLst>
      </pc:sldChg>
      <pc:sldChg chg="addSp delSp modSp new mod chgLayout">
        <pc:chgData name="Alfred Asterjadhi" userId="39de57b9-85c0-4fd1-aaac-8ca2b6560ad0" providerId="ADAL" clId="{E8D6695F-77A2-463F-A064-D19B78EB17DB}" dt="2024-03-14T23:07:51.895" v="716" actId="6549"/>
        <pc:sldMkLst>
          <pc:docMk/>
          <pc:sldMk cId="4157341486" sldId="1045"/>
        </pc:sldMkLst>
      </pc:sldChg>
      <pc:sldChg chg="addSp delSp modSp new mod chgLayout">
        <pc:chgData name="Alfred Asterjadhi" userId="39de57b9-85c0-4fd1-aaac-8ca2b6560ad0" providerId="ADAL" clId="{E8D6695F-77A2-463F-A064-D19B78EB17DB}" dt="2024-03-25T01:42:26.144" v="1202" actId="20577"/>
        <pc:sldMkLst>
          <pc:docMk/>
          <pc:sldMk cId="1066942931" sldId="1046"/>
        </pc:sldMkLst>
      </pc:sldChg>
      <pc:sldChg chg="addSp delSp modSp new mod chgLayout">
        <pc:chgData name="Alfred Asterjadhi" userId="39de57b9-85c0-4fd1-aaac-8ca2b6560ad0" providerId="ADAL" clId="{E8D6695F-77A2-463F-A064-D19B78EB17DB}" dt="2024-03-19T22:06:00.855" v="1103" actId="20577"/>
        <pc:sldMkLst>
          <pc:docMk/>
          <pc:sldMk cId="3887222506" sldId="1047"/>
        </pc:sldMkLst>
      </pc:sldChg>
      <pc:sldChg chg="addSp delSp modSp new mod chgLayout">
        <pc:chgData name="Alfred Asterjadhi" userId="39de57b9-85c0-4fd1-aaac-8ca2b6560ad0" providerId="ADAL" clId="{E8D6695F-77A2-463F-A064-D19B78EB17DB}" dt="2024-03-19T22:06:28.552" v="1109" actId="20577"/>
        <pc:sldMkLst>
          <pc:docMk/>
          <pc:sldMk cId="1489029295" sldId="1048"/>
        </pc:sldMkLst>
      </pc:sldChg>
      <pc:sldChg chg="addSp delSp modSp new mod chgLayout">
        <pc:chgData name="Alfred Asterjadhi" userId="39de57b9-85c0-4fd1-aaac-8ca2b6560ad0" providerId="ADAL" clId="{E8D6695F-77A2-463F-A064-D19B78EB17DB}" dt="2024-03-19T22:06:24.620" v="1108" actId="20577"/>
        <pc:sldMkLst>
          <pc:docMk/>
          <pc:sldMk cId="3970288723" sldId="1049"/>
        </pc:sldMkLst>
      </pc:sldChg>
      <pc:sldMasterChg chg="modSp mod">
        <pc:chgData name="Alfred Asterjadhi" userId="39de57b9-85c0-4fd1-aaac-8ca2b6560ad0" providerId="ADAL" clId="{E8D6695F-77A2-463F-A064-D19B78EB17DB}" dt="2024-03-25T21:00:47.265" v="1271" actId="20577"/>
        <pc:sldMasterMkLst>
          <pc:docMk/>
          <pc:sldMasterMk cId="0" sldId="2147483656"/>
        </pc:sldMasterMkLst>
      </pc:sldMasterChg>
    </pc:docChg>
  </pc:docChgLst>
  <pc:docChgLst>
    <pc:chgData name="Alfred Asterjadhi" userId="39de57b9-85c0-4fd1-aaac-8ca2b6560ad0" providerId="ADAL" clId="{8C82B7A8-7AAE-438E-B90E-B789749714EF}"/>
    <pc:docChg chg="undo custSel addSld delSld modSld modMainMaster">
      <pc:chgData name="Alfred Asterjadhi" userId="39de57b9-85c0-4fd1-aaac-8ca2b6560ad0" providerId="ADAL" clId="{8C82B7A8-7AAE-438E-B90E-B789749714EF}" dt="2024-01-24T17:37:33.710" v="1033" actId="20577"/>
      <pc:docMkLst>
        <pc:docMk/>
      </pc:docMkLst>
      <pc:sldChg chg="modSp mod">
        <pc:chgData name="Alfred Asterjadhi" userId="39de57b9-85c0-4fd1-aaac-8ca2b6560ad0" providerId="ADAL" clId="{8C82B7A8-7AAE-438E-B90E-B789749714EF}" dt="2024-01-18T14:34:30.378" v="60" actId="20577"/>
        <pc:sldMkLst>
          <pc:docMk/>
          <pc:sldMk cId="0" sldId="256"/>
        </pc:sldMkLst>
      </pc:sldChg>
      <pc:sldChg chg="modSp mod">
        <pc:chgData name="Alfred Asterjadhi" userId="39de57b9-85c0-4fd1-aaac-8ca2b6560ad0" providerId="ADAL" clId="{8C82B7A8-7AAE-438E-B90E-B789749714EF}" dt="2024-01-18T14:37:18.468" v="86"/>
        <pc:sldMkLst>
          <pc:docMk/>
          <pc:sldMk cId="0" sldId="257"/>
        </pc:sldMkLst>
      </pc:sldChg>
      <pc:sldChg chg="modSp mod">
        <pc:chgData name="Alfred Asterjadhi" userId="39de57b9-85c0-4fd1-aaac-8ca2b6560ad0" providerId="ADAL" clId="{8C82B7A8-7AAE-438E-B90E-B789749714EF}" dt="2024-01-18T14:37:20.694" v="87"/>
        <pc:sldMkLst>
          <pc:docMk/>
          <pc:sldMk cId="371916501" sldId="552"/>
        </pc:sldMkLst>
      </pc:sldChg>
      <pc:sldChg chg="del">
        <pc:chgData name="Alfred Asterjadhi" userId="39de57b9-85c0-4fd1-aaac-8ca2b6560ad0" providerId="ADAL" clId="{8C82B7A8-7AAE-438E-B90E-B789749714EF}" dt="2024-01-18T14:37:44.596" v="90" actId="47"/>
        <pc:sldMkLst>
          <pc:docMk/>
          <pc:sldMk cId="2156981690" sldId="710"/>
        </pc:sldMkLst>
      </pc:sldChg>
      <pc:sldChg chg="del">
        <pc:chgData name="Alfred Asterjadhi" userId="39de57b9-85c0-4fd1-aaac-8ca2b6560ad0" providerId="ADAL" clId="{8C82B7A8-7AAE-438E-B90E-B789749714EF}" dt="2024-01-18T14:37:44.596" v="90" actId="47"/>
        <pc:sldMkLst>
          <pc:docMk/>
          <pc:sldMk cId="26872680" sldId="880"/>
        </pc:sldMkLst>
      </pc:sldChg>
      <pc:sldChg chg="del">
        <pc:chgData name="Alfred Asterjadhi" userId="39de57b9-85c0-4fd1-aaac-8ca2b6560ad0" providerId="ADAL" clId="{8C82B7A8-7AAE-438E-B90E-B789749714EF}" dt="2024-01-18T14:37:44.596" v="90" actId="47"/>
        <pc:sldMkLst>
          <pc:docMk/>
          <pc:sldMk cId="874252184" sldId="974"/>
        </pc:sldMkLst>
      </pc:sldChg>
      <pc:sldChg chg="del">
        <pc:chgData name="Alfred Asterjadhi" userId="39de57b9-85c0-4fd1-aaac-8ca2b6560ad0" providerId="ADAL" clId="{8C82B7A8-7AAE-438E-B90E-B789749714EF}" dt="2024-01-18T14:37:44.596" v="90" actId="47"/>
        <pc:sldMkLst>
          <pc:docMk/>
          <pc:sldMk cId="3596809116" sldId="986"/>
        </pc:sldMkLst>
      </pc:sldChg>
      <pc:sldChg chg="modSp del mod">
        <pc:chgData name="Alfred Asterjadhi" userId="39de57b9-85c0-4fd1-aaac-8ca2b6560ad0" providerId="ADAL" clId="{8C82B7A8-7AAE-438E-B90E-B789749714EF}" dt="2024-01-18T14:37:26.491" v="89" actId="47"/>
        <pc:sldMkLst>
          <pc:docMk/>
          <pc:sldMk cId="3784061158" sldId="1026"/>
        </pc:sldMkLst>
      </pc:sldChg>
      <pc:sldChg chg="del">
        <pc:chgData name="Alfred Asterjadhi" userId="39de57b9-85c0-4fd1-aaac-8ca2b6560ad0" providerId="ADAL" clId="{8C82B7A8-7AAE-438E-B90E-B789749714EF}" dt="2024-01-18T14:37:44.596" v="90" actId="47"/>
        <pc:sldMkLst>
          <pc:docMk/>
          <pc:sldMk cId="4058581830" sldId="1038"/>
        </pc:sldMkLst>
      </pc:sldChg>
      <pc:sldChg chg="modSp mod">
        <pc:chgData name="Alfred Asterjadhi" userId="39de57b9-85c0-4fd1-aaac-8ca2b6560ad0" providerId="ADAL" clId="{8C82B7A8-7AAE-438E-B90E-B789749714EF}" dt="2024-01-22T22:49:55.443" v="993" actId="20577"/>
        <pc:sldMkLst>
          <pc:docMk/>
          <pc:sldMk cId="2502214606" sldId="1039"/>
        </pc:sldMkLst>
      </pc:sldChg>
      <pc:sldChg chg="del">
        <pc:chgData name="Alfred Asterjadhi" userId="39de57b9-85c0-4fd1-aaac-8ca2b6560ad0" providerId="ADAL" clId="{8C82B7A8-7AAE-438E-B90E-B789749714EF}" dt="2024-01-18T14:37:44.596" v="90" actId="47"/>
        <pc:sldMkLst>
          <pc:docMk/>
          <pc:sldMk cId="504465914" sldId="1040"/>
        </pc:sldMkLst>
      </pc:sldChg>
      <pc:sldChg chg="modSp add mod">
        <pc:chgData name="Alfred Asterjadhi" userId="39de57b9-85c0-4fd1-aaac-8ca2b6560ad0" providerId="ADAL" clId="{8C82B7A8-7AAE-438E-B90E-B789749714EF}" dt="2024-01-24T17:36:49.988" v="1031" actId="20577"/>
        <pc:sldMkLst>
          <pc:docMk/>
          <pc:sldMk cId="1071501427" sldId="1040"/>
        </pc:sldMkLst>
      </pc:sldChg>
      <pc:sldChg chg="modSp add del mod">
        <pc:chgData name="Alfred Asterjadhi" userId="39de57b9-85c0-4fd1-aaac-8ca2b6560ad0" providerId="ADAL" clId="{8C82B7A8-7AAE-438E-B90E-B789749714EF}" dt="2024-01-22T19:56:28.319" v="959" actId="2696"/>
        <pc:sldMkLst>
          <pc:docMk/>
          <pc:sldMk cId="3636229795" sldId="1040"/>
        </pc:sldMkLst>
      </pc:sldChg>
      <pc:sldChg chg="modSp add mod">
        <pc:chgData name="Alfred Asterjadhi" userId="39de57b9-85c0-4fd1-aaac-8ca2b6560ad0" providerId="ADAL" clId="{8C82B7A8-7AAE-438E-B90E-B789749714EF}" dt="2024-01-18T22:22:13.314" v="958" actId="13926"/>
        <pc:sldMkLst>
          <pc:docMk/>
          <pc:sldMk cId="1160492200" sldId="1041"/>
        </pc:sldMkLst>
      </pc:sldChg>
      <pc:sldChg chg="del">
        <pc:chgData name="Alfred Asterjadhi" userId="39de57b9-85c0-4fd1-aaac-8ca2b6560ad0" providerId="ADAL" clId="{8C82B7A8-7AAE-438E-B90E-B789749714EF}" dt="2024-01-18T14:37:44.596" v="90" actId="47"/>
        <pc:sldMkLst>
          <pc:docMk/>
          <pc:sldMk cId="1477099350" sldId="1042"/>
        </pc:sldMkLst>
      </pc:sldChg>
      <pc:sldChg chg="modSp add mod">
        <pc:chgData name="Alfred Asterjadhi" userId="39de57b9-85c0-4fd1-aaac-8ca2b6560ad0" providerId="ADAL" clId="{8C82B7A8-7AAE-438E-B90E-B789749714EF}" dt="2024-01-22T22:12:08.840" v="991" actId="207"/>
        <pc:sldMkLst>
          <pc:docMk/>
          <pc:sldMk cId="3217987082" sldId="1042"/>
        </pc:sldMkLst>
      </pc:sldChg>
      <pc:sldChg chg="del">
        <pc:chgData name="Alfred Asterjadhi" userId="39de57b9-85c0-4fd1-aaac-8ca2b6560ad0" providerId="ADAL" clId="{8C82B7A8-7AAE-438E-B90E-B789749714EF}" dt="2024-01-18T14:37:44.596" v="90" actId="47"/>
        <pc:sldMkLst>
          <pc:docMk/>
          <pc:sldMk cId="2593603132" sldId="1043"/>
        </pc:sldMkLst>
      </pc:sldChg>
      <pc:sldChg chg="del">
        <pc:chgData name="Alfred Asterjadhi" userId="39de57b9-85c0-4fd1-aaac-8ca2b6560ad0" providerId="ADAL" clId="{8C82B7A8-7AAE-438E-B90E-B789749714EF}" dt="2024-01-18T14:37:44.596" v="90" actId="47"/>
        <pc:sldMkLst>
          <pc:docMk/>
          <pc:sldMk cId="2251211101" sldId="1047"/>
        </pc:sldMkLst>
      </pc:sldChg>
      <pc:sldChg chg="del">
        <pc:chgData name="Alfred Asterjadhi" userId="39de57b9-85c0-4fd1-aaac-8ca2b6560ad0" providerId="ADAL" clId="{8C82B7A8-7AAE-438E-B90E-B789749714EF}" dt="2024-01-18T14:37:44.596" v="90" actId="47"/>
        <pc:sldMkLst>
          <pc:docMk/>
          <pc:sldMk cId="2206675792" sldId="1048"/>
        </pc:sldMkLst>
      </pc:sldChg>
      <pc:sldChg chg="del">
        <pc:chgData name="Alfred Asterjadhi" userId="39de57b9-85c0-4fd1-aaac-8ca2b6560ad0" providerId="ADAL" clId="{8C82B7A8-7AAE-438E-B90E-B789749714EF}" dt="2024-01-18T14:37:44.596" v="90" actId="47"/>
        <pc:sldMkLst>
          <pc:docMk/>
          <pc:sldMk cId="4124726647" sldId="1050"/>
        </pc:sldMkLst>
      </pc:sldChg>
      <pc:sldChg chg="del">
        <pc:chgData name="Alfred Asterjadhi" userId="39de57b9-85c0-4fd1-aaac-8ca2b6560ad0" providerId="ADAL" clId="{8C82B7A8-7AAE-438E-B90E-B789749714EF}" dt="2024-01-18T14:37:44.596" v="90" actId="47"/>
        <pc:sldMkLst>
          <pc:docMk/>
          <pc:sldMk cId="1267796688" sldId="1051"/>
        </pc:sldMkLst>
      </pc:sldChg>
      <pc:sldChg chg="del">
        <pc:chgData name="Alfred Asterjadhi" userId="39de57b9-85c0-4fd1-aaac-8ca2b6560ad0" providerId="ADAL" clId="{8C82B7A8-7AAE-438E-B90E-B789749714EF}" dt="2024-01-18T14:37:44.596" v="90" actId="47"/>
        <pc:sldMkLst>
          <pc:docMk/>
          <pc:sldMk cId="2438874234" sldId="1052"/>
        </pc:sldMkLst>
      </pc:sldChg>
      <pc:sldChg chg="del">
        <pc:chgData name="Alfred Asterjadhi" userId="39de57b9-85c0-4fd1-aaac-8ca2b6560ad0" providerId="ADAL" clId="{8C82B7A8-7AAE-438E-B90E-B789749714EF}" dt="2024-01-18T14:37:44.596" v="90" actId="47"/>
        <pc:sldMkLst>
          <pc:docMk/>
          <pc:sldMk cId="3042667032" sldId="1053"/>
        </pc:sldMkLst>
      </pc:sldChg>
      <pc:sldChg chg="del">
        <pc:chgData name="Alfred Asterjadhi" userId="39de57b9-85c0-4fd1-aaac-8ca2b6560ad0" providerId="ADAL" clId="{8C82B7A8-7AAE-438E-B90E-B789749714EF}" dt="2024-01-18T14:37:44.596" v="90" actId="47"/>
        <pc:sldMkLst>
          <pc:docMk/>
          <pc:sldMk cId="958919367" sldId="1054"/>
        </pc:sldMkLst>
      </pc:sldChg>
      <pc:sldChg chg="del">
        <pc:chgData name="Alfred Asterjadhi" userId="39de57b9-85c0-4fd1-aaac-8ca2b6560ad0" providerId="ADAL" clId="{8C82B7A8-7AAE-438E-B90E-B789749714EF}" dt="2024-01-18T14:37:44.596" v="90" actId="47"/>
        <pc:sldMkLst>
          <pc:docMk/>
          <pc:sldMk cId="2054326323" sldId="1055"/>
        </pc:sldMkLst>
      </pc:sldChg>
      <pc:sldChg chg="del">
        <pc:chgData name="Alfred Asterjadhi" userId="39de57b9-85c0-4fd1-aaac-8ca2b6560ad0" providerId="ADAL" clId="{8C82B7A8-7AAE-438E-B90E-B789749714EF}" dt="2024-01-18T14:37:44.596" v="90" actId="47"/>
        <pc:sldMkLst>
          <pc:docMk/>
          <pc:sldMk cId="1783635040" sldId="1056"/>
        </pc:sldMkLst>
      </pc:sldChg>
      <pc:sldChg chg="del">
        <pc:chgData name="Alfred Asterjadhi" userId="39de57b9-85c0-4fd1-aaac-8ca2b6560ad0" providerId="ADAL" clId="{8C82B7A8-7AAE-438E-B90E-B789749714EF}" dt="2024-01-18T14:37:44.596" v="90" actId="47"/>
        <pc:sldMkLst>
          <pc:docMk/>
          <pc:sldMk cId="2622561888" sldId="1057"/>
        </pc:sldMkLst>
      </pc:sldChg>
      <pc:sldChg chg="del">
        <pc:chgData name="Alfred Asterjadhi" userId="39de57b9-85c0-4fd1-aaac-8ca2b6560ad0" providerId="ADAL" clId="{8C82B7A8-7AAE-438E-B90E-B789749714EF}" dt="2024-01-18T14:37:44.596" v="90" actId="47"/>
        <pc:sldMkLst>
          <pc:docMk/>
          <pc:sldMk cId="2594451391" sldId="1058"/>
        </pc:sldMkLst>
      </pc:sldChg>
      <pc:sldChg chg="del">
        <pc:chgData name="Alfred Asterjadhi" userId="39de57b9-85c0-4fd1-aaac-8ca2b6560ad0" providerId="ADAL" clId="{8C82B7A8-7AAE-438E-B90E-B789749714EF}" dt="2024-01-18T14:37:44.596" v="90" actId="47"/>
        <pc:sldMkLst>
          <pc:docMk/>
          <pc:sldMk cId="2309931417" sldId="1059"/>
        </pc:sldMkLst>
      </pc:sldChg>
      <pc:sldChg chg="del">
        <pc:chgData name="Alfred Asterjadhi" userId="39de57b9-85c0-4fd1-aaac-8ca2b6560ad0" providerId="ADAL" clId="{8C82B7A8-7AAE-438E-B90E-B789749714EF}" dt="2024-01-18T14:37:44.596" v="90" actId="47"/>
        <pc:sldMkLst>
          <pc:docMk/>
          <pc:sldMk cId="3575960358" sldId="1060"/>
        </pc:sldMkLst>
      </pc:sldChg>
      <pc:sldChg chg="del">
        <pc:chgData name="Alfred Asterjadhi" userId="39de57b9-85c0-4fd1-aaac-8ca2b6560ad0" providerId="ADAL" clId="{8C82B7A8-7AAE-438E-B90E-B789749714EF}" dt="2024-01-18T14:37:44.596" v="90" actId="47"/>
        <pc:sldMkLst>
          <pc:docMk/>
          <pc:sldMk cId="1896212067" sldId="1061"/>
        </pc:sldMkLst>
      </pc:sldChg>
      <pc:sldChg chg="del">
        <pc:chgData name="Alfred Asterjadhi" userId="39de57b9-85c0-4fd1-aaac-8ca2b6560ad0" providerId="ADAL" clId="{8C82B7A8-7AAE-438E-B90E-B789749714EF}" dt="2024-01-18T14:37:44.596" v="90" actId="47"/>
        <pc:sldMkLst>
          <pc:docMk/>
          <pc:sldMk cId="686400584" sldId="1062"/>
        </pc:sldMkLst>
      </pc:sldChg>
      <pc:sldChg chg="del">
        <pc:chgData name="Alfred Asterjadhi" userId="39de57b9-85c0-4fd1-aaac-8ca2b6560ad0" providerId="ADAL" clId="{8C82B7A8-7AAE-438E-B90E-B789749714EF}" dt="2024-01-18T14:37:44.596" v="90" actId="47"/>
        <pc:sldMkLst>
          <pc:docMk/>
          <pc:sldMk cId="3233812413" sldId="1063"/>
        </pc:sldMkLst>
      </pc:sldChg>
      <pc:sldChg chg="del">
        <pc:chgData name="Alfred Asterjadhi" userId="39de57b9-85c0-4fd1-aaac-8ca2b6560ad0" providerId="ADAL" clId="{8C82B7A8-7AAE-438E-B90E-B789749714EF}" dt="2024-01-18T14:37:44.596" v="90" actId="47"/>
        <pc:sldMkLst>
          <pc:docMk/>
          <pc:sldMk cId="797791418" sldId="1065"/>
        </pc:sldMkLst>
      </pc:sldChg>
      <pc:sldChg chg="del">
        <pc:chgData name="Alfred Asterjadhi" userId="39de57b9-85c0-4fd1-aaac-8ca2b6560ad0" providerId="ADAL" clId="{8C82B7A8-7AAE-438E-B90E-B789749714EF}" dt="2024-01-18T14:37:44.596" v="90" actId="47"/>
        <pc:sldMkLst>
          <pc:docMk/>
          <pc:sldMk cId="754044760" sldId="1066"/>
        </pc:sldMkLst>
      </pc:sldChg>
      <pc:sldChg chg="del">
        <pc:chgData name="Alfred Asterjadhi" userId="39de57b9-85c0-4fd1-aaac-8ca2b6560ad0" providerId="ADAL" clId="{8C82B7A8-7AAE-438E-B90E-B789749714EF}" dt="2024-01-18T14:37:44.596" v="90" actId="47"/>
        <pc:sldMkLst>
          <pc:docMk/>
          <pc:sldMk cId="23668007" sldId="1067"/>
        </pc:sldMkLst>
      </pc:sldChg>
      <pc:sldChg chg="del">
        <pc:chgData name="Alfred Asterjadhi" userId="39de57b9-85c0-4fd1-aaac-8ca2b6560ad0" providerId="ADAL" clId="{8C82B7A8-7AAE-438E-B90E-B789749714EF}" dt="2024-01-18T14:37:44.596" v="90" actId="47"/>
        <pc:sldMkLst>
          <pc:docMk/>
          <pc:sldMk cId="3317020920" sldId="1068"/>
        </pc:sldMkLst>
      </pc:sldChg>
      <pc:sldChg chg="del">
        <pc:chgData name="Alfred Asterjadhi" userId="39de57b9-85c0-4fd1-aaac-8ca2b6560ad0" providerId="ADAL" clId="{8C82B7A8-7AAE-438E-B90E-B789749714EF}" dt="2024-01-18T14:37:44.596" v="90" actId="47"/>
        <pc:sldMkLst>
          <pc:docMk/>
          <pc:sldMk cId="3588141846" sldId="1069"/>
        </pc:sldMkLst>
      </pc:sldChg>
      <pc:sldChg chg="del">
        <pc:chgData name="Alfred Asterjadhi" userId="39de57b9-85c0-4fd1-aaac-8ca2b6560ad0" providerId="ADAL" clId="{8C82B7A8-7AAE-438E-B90E-B789749714EF}" dt="2024-01-18T14:37:44.596" v="90" actId="47"/>
        <pc:sldMkLst>
          <pc:docMk/>
          <pc:sldMk cId="2631264902" sldId="1070"/>
        </pc:sldMkLst>
      </pc:sldChg>
      <pc:sldChg chg="del">
        <pc:chgData name="Alfred Asterjadhi" userId="39de57b9-85c0-4fd1-aaac-8ca2b6560ad0" providerId="ADAL" clId="{8C82B7A8-7AAE-438E-B90E-B789749714EF}" dt="2024-01-18T14:37:44.596" v="90" actId="47"/>
        <pc:sldMkLst>
          <pc:docMk/>
          <pc:sldMk cId="2647429456" sldId="1071"/>
        </pc:sldMkLst>
      </pc:sldChg>
      <pc:sldChg chg="del">
        <pc:chgData name="Alfred Asterjadhi" userId="39de57b9-85c0-4fd1-aaac-8ca2b6560ad0" providerId="ADAL" clId="{8C82B7A8-7AAE-438E-B90E-B789749714EF}" dt="2024-01-18T14:37:44.596" v="90" actId="47"/>
        <pc:sldMkLst>
          <pc:docMk/>
          <pc:sldMk cId="741814720" sldId="1072"/>
        </pc:sldMkLst>
      </pc:sldChg>
      <pc:sldChg chg="del">
        <pc:chgData name="Alfred Asterjadhi" userId="39de57b9-85c0-4fd1-aaac-8ca2b6560ad0" providerId="ADAL" clId="{8C82B7A8-7AAE-438E-B90E-B789749714EF}" dt="2024-01-18T14:37:44.596" v="90" actId="47"/>
        <pc:sldMkLst>
          <pc:docMk/>
          <pc:sldMk cId="99624319" sldId="1073"/>
        </pc:sldMkLst>
      </pc:sldChg>
      <pc:sldChg chg="del">
        <pc:chgData name="Alfred Asterjadhi" userId="39de57b9-85c0-4fd1-aaac-8ca2b6560ad0" providerId="ADAL" clId="{8C82B7A8-7AAE-438E-B90E-B789749714EF}" dt="2024-01-18T14:37:44.596" v="90" actId="47"/>
        <pc:sldMkLst>
          <pc:docMk/>
          <pc:sldMk cId="472554864" sldId="1074"/>
        </pc:sldMkLst>
      </pc:sldChg>
      <pc:sldChg chg="del">
        <pc:chgData name="Alfred Asterjadhi" userId="39de57b9-85c0-4fd1-aaac-8ca2b6560ad0" providerId="ADAL" clId="{8C82B7A8-7AAE-438E-B90E-B789749714EF}" dt="2024-01-18T14:37:44.596" v="90" actId="47"/>
        <pc:sldMkLst>
          <pc:docMk/>
          <pc:sldMk cId="2355932674" sldId="1075"/>
        </pc:sldMkLst>
      </pc:sldChg>
      <pc:sldChg chg="del">
        <pc:chgData name="Alfred Asterjadhi" userId="39de57b9-85c0-4fd1-aaac-8ca2b6560ad0" providerId="ADAL" clId="{8C82B7A8-7AAE-438E-B90E-B789749714EF}" dt="2024-01-18T14:37:44.596" v="90" actId="47"/>
        <pc:sldMkLst>
          <pc:docMk/>
          <pc:sldMk cId="2773944025" sldId="1076"/>
        </pc:sldMkLst>
      </pc:sldChg>
      <pc:sldChg chg="del">
        <pc:chgData name="Alfred Asterjadhi" userId="39de57b9-85c0-4fd1-aaac-8ca2b6560ad0" providerId="ADAL" clId="{8C82B7A8-7AAE-438E-B90E-B789749714EF}" dt="2024-01-18T14:37:44.596" v="90" actId="47"/>
        <pc:sldMkLst>
          <pc:docMk/>
          <pc:sldMk cId="993661469" sldId="1077"/>
        </pc:sldMkLst>
      </pc:sldChg>
      <pc:sldChg chg="del">
        <pc:chgData name="Alfred Asterjadhi" userId="39de57b9-85c0-4fd1-aaac-8ca2b6560ad0" providerId="ADAL" clId="{8C82B7A8-7AAE-438E-B90E-B789749714EF}" dt="2024-01-18T14:37:44.596" v="90" actId="47"/>
        <pc:sldMkLst>
          <pc:docMk/>
          <pc:sldMk cId="2714827622" sldId="1078"/>
        </pc:sldMkLst>
      </pc:sldChg>
      <pc:sldChg chg="del">
        <pc:chgData name="Alfred Asterjadhi" userId="39de57b9-85c0-4fd1-aaac-8ca2b6560ad0" providerId="ADAL" clId="{8C82B7A8-7AAE-438E-B90E-B789749714EF}" dt="2024-01-18T14:37:44.596" v="90" actId="47"/>
        <pc:sldMkLst>
          <pc:docMk/>
          <pc:sldMk cId="2369774582" sldId="1079"/>
        </pc:sldMkLst>
      </pc:sldChg>
      <pc:sldChg chg="del">
        <pc:chgData name="Alfred Asterjadhi" userId="39de57b9-85c0-4fd1-aaac-8ca2b6560ad0" providerId="ADAL" clId="{8C82B7A8-7AAE-438E-B90E-B789749714EF}" dt="2024-01-18T14:37:44.596" v="90" actId="47"/>
        <pc:sldMkLst>
          <pc:docMk/>
          <pc:sldMk cId="1570895884" sldId="1080"/>
        </pc:sldMkLst>
      </pc:sldChg>
      <pc:sldChg chg="del">
        <pc:chgData name="Alfred Asterjadhi" userId="39de57b9-85c0-4fd1-aaac-8ca2b6560ad0" providerId="ADAL" clId="{8C82B7A8-7AAE-438E-B90E-B789749714EF}" dt="2024-01-18T14:37:44.596" v="90" actId="47"/>
        <pc:sldMkLst>
          <pc:docMk/>
          <pc:sldMk cId="857687262" sldId="1082"/>
        </pc:sldMkLst>
      </pc:sldChg>
      <pc:sldChg chg="del">
        <pc:chgData name="Alfred Asterjadhi" userId="39de57b9-85c0-4fd1-aaac-8ca2b6560ad0" providerId="ADAL" clId="{8C82B7A8-7AAE-438E-B90E-B789749714EF}" dt="2024-01-18T14:37:44.596" v="90" actId="47"/>
        <pc:sldMkLst>
          <pc:docMk/>
          <pc:sldMk cId="1019708370" sldId="1083"/>
        </pc:sldMkLst>
      </pc:sldChg>
      <pc:sldChg chg="del">
        <pc:chgData name="Alfred Asterjadhi" userId="39de57b9-85c0-4fd1-aaac-8ca2b6560ad0" providerId="ADAL" clId="{8C82B7A8-7AAE-438E-B90E-B789749714EF}" dt="2024-01-18T14:37:44.596" v="90" actId="47"/>
        <pc:sldMkLst>
          <pc:docMk/>
          <pc:sldMk cId="3842452827" sldId="1084"/>
        </pc:sldMkLst>
      </pc:sldChg>
      <pc:sldChg chg="del">
        <pc:chgData name="Alfred Asterjadhi" userId="39de57b9-85c0-4fd1-aaac-8ca2b6560ad0" providerId="ADAL" clId="{8C82B7A8-7AAE-438E-B90E-B789749714EF}" dt="2024-01-18T14:37:44.596" v="90" actId="47"/>
        <pc:sldMkLst>
          <pc:docMk/>
          <pc:sldMk cId="2168269118" sldId="1085"/>
        </pc:sldMkLst>
      </pc:sldChg>
      <pc:sldChg chg="del">
        <pc:chgData name="Alfred Asterjadhi" userId="39de57b9-85c0-4fd1-aaac-8ca2b6560ad0" providerId="ADAL" clId="{8C82B7A8-7AAE-438E-B90E-B789749714EF}" dt="2024-01-18T14:37:44.596" v="90" actId="47"/>
        <pc:sldMkLst>
          <pc:docMk/>
          <pc:sldMk cId="3245740900" sldId="1086"/>
        </pc:sldMkLst>
      </pc:sldChg>
      <pc:sldChg chg="del">
        <pc:chgData name="Alfred Asterjadhi" userId="39de57b9-85c0-4fd1-aaac-8ca2b6560ad0" providerId="ADAL" clId="{8C82B7A8-7AAE-438E-B90E-B789749714EF}" dt="2024-01-18T14:37:44.596" v="90" actId="47"/>
        <pc:sldMkLst>
          <pc:docMk/>
          <pc:sldMk cId="3511301959" sldId="1087"/>
        </pc:sldMkLst>
      </pc:sldChg>
      <pc:sldChg chg="del">
        <pc:chgData name="Alfred Asterjadhi" userId="39de57b9-85c0-4fd1-aaac-8ca2b6560ad0" providerId="ADAL" clId="{8C82B7A8-7AAE-438E-B90E-B789749714EF}" dt="2024-01-18T14:37:44.596" v="90" actId="47"/>
        <pc:sldMkLst>
          <pc:docMk/>
          <pc:sldMk cId="1540389588" sldId="1088"/>
        </pc:sldMkLst>
      </pc:sldChg>
      <pc:sldChg chg="del">
        <pc:chgData name="Alfred Asterjadhi" userId="39de57b9-85c0-4fd1-aaac-8ca2b6560ad0" providerId="ADAL" clId="{8C82B7A8-7AAE-438E-B90E-B789749714EF}" dt="2024-01-18T14:37:44.596" v="90" actId="47"/>
        <pc:sldMkLst>
          <pc:docMk/>
          <pc:sldMk cId="2156200360" sldId="1089"/>
        </pc:sldMkLst>
      </pc:sldChg>
      <pc:sldChg chg="del">
        <pc:chgData name="Alfred Asterjadhi" userId="39de57b9-85c0-4fd1-aaac-8ca2b6560ad0" providerId="ADAL" clId="{8C82B7A8-7AAE-438E-B90E-B789749714EF}" dt="2024-01-18T14:37:44.596" v="90" actId="47"/>
        <pc:sldMkLst>
          <pc:docMk/>
          <pc:sldMk cId="2546590398" sldId="1090"/>
        </pc:sldMkLst>
      </pc:sldChg>
      <pc:sldChg chg="del">
        <pc:chgData name="Alfred Asterjadhi" userId="39de57b9-85c0-4fd1-aaac-8ca2b6560ad0" providerId="ADAL" clId="{8C82B7A8-7AAE-438E-B90E-B789749714EF}" dt="2024-01-18T14:37:44.596" v="90" actId="47"/>
        <pc:sldMkLst>
          <pc:docMk/>
          <pc:sldMk cId="1210905946" sldId="1091"/>
        </pc:sldMkLst>
      </pc:sldChg>
      <pc:sldChg chg="del">
        <pc:chgData name="Alfred Asterjadhi" userId="39de57b9-85c0-4fd1-aaac-8ca2b6560ad0" providerId="ADAL" clId="{8C82B7A8-7AAE-438E-B90E-B789749714EF}" dt="2024-01-18T14:37:44.596" v="90" actId="47"/>
        <pc:sldMkLst>
          <pc:docMk/>
          <pc:sldMk cId="156231717" sldId="1092"/>
        </pc:sldMkLst>
      </pc:sldChg>
      <pc:sldChg chg="del">
        <pc:chgData name="Alfred Asterjadhi" userId="39de57b9-85c0-4fd1-aaac-8ca2b6560ad0" providerId="ADAL" clId="{8C82B7A8-7AAE-438E-B90E-B789749714EF}" dt="2024-01-18T14:37:44.596" v="90" actId="47"/>
        <pc:sldMkLst>
          <pc:docMk/>
          <pc:sldMk cId="453678126" sldId="1093"/>
        </pc:sldMkLst>
      </pc:sldChg>
      <pc:sldChg chg="del">
        <pc:chgData name="Alfred Asterjadhi" userId="39de57b9-85c0-4fd1-aaac-8ca2b6560ad0" providerId="ADAL" clId="{8C82B7A8-7AAE-438E-B90E-B789749714EF}" dt="2024-01-18T14:37:44.596" v="90" actId="47"/>
        <pc:sldMkLst>
          <pc:docMk/>
          <pc:sldMk cId="1215498457" sldId="1094"/>
        </pc:sldMkLst>
      </pc:sldChg>
      <pc:sldChg chg="del">
        <pc:chgData name="Alfred Asterjadhi" userId="39de57b9-85c0-4fd1-aaac-8ca2b6560ad0" providerId="ADAL" clId="{8C82B7A8-7AAE-438E-B90E-B789749714EF}" dt="2024-01-18T14:37:44.596" v="90" actId="47"/>
        <pc:sldMkLst>
          <pc:docMk/>
          <pc:sldMk cId="550260571" sldId="1095"/>
        </pc:sldMkLst>
      </pc:sldChg>
      <pc:sldChg chg="del">
        <pc:chgData name="Alfred Asterjadhi" userId="39de57b9-85c0-4fd1-aaac-8ca2b6560ad0" providerId="ADAL" clId="{8C82B7A8-7AAE-438E-B90E-B789749714EF}" dt="2024-01-18T14:37:44.596" v="90" actId="47"/>
        <pc:sldMkLst>
          <pc:docMk/>
          <pc:sldMk cId="458682330" sldId="1096"/>
        </pc:sldMkLst>
      </pc:sldChg>
      <pc:sldChg chg="del">
        <pc:chgData name="Alfred Asterjadhi" userId="39de57b9-85c0-4fd1-aaac-8ca2b6560ad0" providerId="ADAL" clId="{8C82B7A8-7AAE-438E-B90E-B789749714EF}" dt="2024-01-18T14:37:44.596" v="90" actId="47"/>
        <pc:sldMkLst>
          <pc:docMk/>
          <pc:sldMk cId="1545377761" sldId="1097"/>
        </pc:sldMkLst>
      </pc:sldChg>
      <pc:sldChg chg="del">
        <pc:chgData name="Alfred Asterjadhi" userId="39de57b9-85c0-4fd1-aaac-8ca2b6560ad0" providerId="ADAL" clId="{8C82B7A8-7AAE-438E-B90E-B789749714EF}" dt="2024-01-18T14:37:44.596" v="90" actId="47"/>
        <pc:sldMkLst>
          <pc:docMk/>
          <pc:sldMk cId="1656120295" sldId="1098"/>
        </pc:sldMkLst>
      </pc:sldChg>
      <pc:sldChg chg="del">
        <pc:chgData name="Alfred Asterjadhi" userId="39de57b9-85c0-4fd1-aaac-8ca2b6560ad0" providerId="ADAL" clId="{8C82B7A8-7AAE-438E-B90E-B789749714EF}" dt="2024-01-18T14:37:44.596" v="90" actId="47"/>
        <pc:sldMkLst>
          <pc:docMk/>
          <pc:sldMk cId="2520185271" sldId="1099"/>
        </pc:sldMkLst>
      </pc:sldChg>
      <pc:sldChg chg="del">
        <pc:chgData name="Alfred Asterjadhi" userId="39de57b9-85c0-4fd1-aaac-8ca2b6560ad0" providerId="ADAL" clId="{8C82B7A8-7AAE-438E-B90E-B789749714EF}" dt="2024-01-18T14:37:44.596" v="90" actId="47"/>
        <pc:sldMkLst>
          <pc:docMk/>
          <pc:sldMk cId="2355892918" sldId="1100"/>
        </pc:sldMkLst>
      </pc:sldChg>
      <pc:sldChg chg="del">
        <pc:chgData name="Alfred Asterjadhi" userId="39de57b9-85c0-4fd1-aaac-8ca2b6560ad0" providerId="ADAL" clId="{8C82B7A8-7AAE-438E-B90E-B789749714EF}" dt="2024-01-18T14:37:44.596" v="90" actId="47"/>
        <pc:sldMkLst>
          <pc:docMk/>
          <pc:sldMk cId="1687297951" sldId="1101"/>
        </pc:sldMkLst>
      </pc:sldChg>
      <pc:sldChg chg="del">
        <pc:chgData name="Alfred Asterjadhi" userId="39de57b9-85c0-4fd1-aaac-8ca2b6560ad0" providerId="ADAL" clId="{8C82B7A8-7AAE-438E-B90E-B789749714EF}" dt="2024-01-18T14:37:44.596" v="90" actId="47"/>
        <pc:sldMkLst>
          <pc:docMk/>
          <pc:sldMk cId="4101845644" sldId="1102"/>
        </pc:sldMkLst>
      </pc:sldChg>
      <pc:sldChg chg="del">
        <pc:chgData name="Alfred Asterjadhi" userId="39de57b9-85c0-4fd1-aaac-8ca2b6560ad0" providerId="ADAL" clId="{8C82B7A8-7AAE-438E-B90E-B789749714EF}" dt="2024-01-18T14:37:44.596" v="90" actId="47"/>
        <pc:sldMkLst>
          <pc:docMk/>
          <pc:sldMk cId="3593052563" sldId="1103"/>
        </pc:sldMkLst>
      </pc:sldChg>
      <pc:sldChg chg="del">
        <pc:chgData name="Alfred Asterjadhi" userId="39de57b9-85c0-4fd1-aaac-8ca2b6560ad0" providerId="ADAL" clId="{8C82B7A8-7AAE-438E-B90E-B789749714EF}" dt="2024-01-18T14:37:44.596" v="90" actId="47"/>
        <pc:sldMkLst>
          <pc:docMk/>
          <pc:sldMk cId="1079166070" sldId="1104"/>
        </pc:sldMkLst>
      </pc:sldChg>
      <pc:sldChg chg="del">
        <pc:chgData name="Alfred Asterjadhi" userId="39de57b9-85c0-4fd1-aaac-8ca2b6560ad0" providerId="ADAL" clId="{8C82B7A8-7AAE-438E-B90E-B789749714EF}" dt="2024-01-18T14:37:44.596" v="90" actId="47"/>
        <pc:sldMkLst>
          <pc:docMk/>
          <pc:sldMk cId="1404049650" sldId="1105"/>
        </pc:sldMkLst>
      </pc:sldChg>
      <pc:sldChg chg="del">
        <pc:chgData name="Alfred Asterjadhi" userId="39de57b9-85c0-4fd1-aaac-8ca2b6560ad0" providerId="ADAL" clId="{8C82B7A8-7AAE-438E-B90E-B789749714EF}" dt="2024-01-18T14:37:44.596" v="90" actId="47"/>
        <pc:sldMkLst>
          <pc:docMk/>
          <pc:sldMk cId="853705033" sldId="1106"/>
        </pc:sldMkLst>
      </pc:sldChg>
      <pc:sldChg chg="del">
        <pc:chgData name="Alfred Asterjadhi" userId="39de57b9-85c0-4fd1-aaac-8ca2b6560ad0" providerId="ADAL" clId="{8C82B7A8-7AAE-438E-B90E-B789749714EF}" dt="2024-01-18T14:37:44.596" v="90" actId="47"/>
        <pc:sldMkLst>
          <pc:docMk/>
          <pc:sldMk cId="2404781967" sldId="1107"/>
        </pc:sldMkLst>
      </pc:sldChg>
      <pc:sldChg chg="del">
        <pc:chgData name="Alfred Asterjadhi" userId="39de57b9-85c0-4fd1-aaac-8ca2b6560ad0" providerId="ADAL" clId="{8C82B7A8-7AAE-438E-B90E-B789749714EF}" dt="2024-01-18T14:37:44.596" v="90" actId="47"/>
        <pc:sldMkLst>
          <pc:docMk/>
          <pc:sldMk cId="1125864725" sldId="1108"/>
        </pc:sldMkLst>
      </pc:sldChg>
      <pc:sldChg chg="del">
        <pc:chgData name="Alfred Asterjadhi" userId="39de57b9-85c0-4fd1-aaac-8ca2b6560ad0" providerId="ADAL" clId="{8C82B7A8-7AAE-438E-B90E-B789749714EF}" dt="2024-01-18T14:37:44.596" v="90" actId="47"/>
        <pc:sldMkLst>
          <pc:docMk/>
          <pc:sldMk cId="3430999305" sldId="1109"/>
        </pc:sldMkLst>
      </pc:sldChg>
      <pc:sldChg chg="del">
        <pc:chgData name="Alfred Asterjadhi" userId="39de57b9-85c0-4fd1-aaac-8ca2b6560ad0" providerId="ADAL" clId="{8C82B7A8-7AAE-438E-B90E-B789749714EF}" dt="2024-01-18T14:37:44.596" v="90" actId="47"/>
        <pc:sldMkLst>
          <pc:docMk/>
          <pc:sldMk cId="179071784" sldId="1110"/>
        </pc:sldMkLst>
      </pc:sldChg>
      <pc:sldChg chg="del">
        <pc:chgData name="Alfred Asterjadhi" userId="39de57b9-85c0-4fd1-aaac-8ca2b6560ad0" providerId="ADAL" clId="{8C82B7A8-7AAE-438E-B90E-B789749714EF}" dt="2024-01-18T14:37:44.596" v="90" actId="47"/>
        <pc:sldMkLst>
          <pc:docMk/>
          <pc:sldMk cId="2762996847" sldId="1111"/>
        </pc:sldMkLst>
      </pc:sldChg>
      <pc:sldChg chg="del">
        <pc:chgData name="Alfred Asterjadhi" userId="39de57b9-85c0-4fd1-aaac-8ca2b6560ad0" providerId="ADAL" clId="{8C82B7A8-7AAE-438E-B90E-B789749714EF}" dt="2024-01-18T14:37:44.596" v="90" actId="47"/>
        <pc:sldMkLst>
          <pc:docMk/>
          <pc:sldMk cId="2787618470" sldId="1112"/>
        </pc:sldMkLst>
      </pc:sldChg>
      <pc:sldChg chg="del">
        <pc:chgData name="Alfred Asterjadhi" userId="39de57b9-85c0-4fd1-aaac-8ca2b6560ad0" providerId="ADAL" clId="{8C82B7A8-7AAE-438E-B90E-B789749714EF}" dt="2024-01-18T14:37:44.596" v="90" actId="47"/>
        <pc:sldMkLst>
          <pc:docMk/>
          <pc:sldMk cId="397338809" sldId="1113"/>
        </pc:sldMkLst>
      </pc:sldChg>
      <pc:sldChg chg="del">
        <pc:chgData name="Alfred Asterjadhi" userId="39de57b9-85c0-4fd1-aaac-8ca2b6560ad0" providerId="ADAL" clId="{8C82B7A8-7AAE-438E-B90E-B789749714EF}" dt="2024-01-18T14:37:44.596" v="90" actId="47"/>
        <pc:sldMkLst>
          <pc:docMk/>
          <pc:sldMk cId="2517794860" sldId="1114"/>
        </pc:sldMkLst>
      </pc:sldChg>
      <pc:sldChg chg="del">
        <pc:chgData name="Alfred Asterjadhi" userId="39de57b9-85c0-4fd1-aaac-8ca2b6560ad0" providerId="ADAL" clId="{8C82B7A8-7AAE-438E-B90E-B789749714EF}" dt="2024-01-18T14:37:44.596" v="90" actId="47"/>
        <pc:sldMkLst>
          <pc:docMk/>
          <pc:sldMk cId="2422273273" sldId="1115"/>
        </pc:sldMkLst>
      </pc:sldChg>
      <pc:sldChg chg="del">
        <pc:chgData name="Alfred Asterjadhi" userId="39de57b9-85c0-4fd1-aaac-8ca2b6560ad0" providerId="ADAL" clId="{8C82B7A8-7AAE-438E-B90E-B789749714EF}" dt="2024-01-18T14:37:44.596" v="90" actId="47"/>
        <pc:sldMkLst>
          <pc:docMk/>
          <pc:sldMk cId="169183761" sldId="1116"/>
        </pc:sldMkLst>
      </pc:sldChg>
      <pc:sldChg chg="del">
        <pc:chgData name="Alfred Asterjadhi" userId="39de57b9-85c0-4fd1-aaac-8ca2b6560ad0" providerId="ADAL" clId="{8C82B7A8-7AAE-438E-B90E-B789749714EF}" dt="2024-01-18T14:37:44.596" v="90" actId="47"/>
        <pc:sldMkLst>
          <pc:docMk/>
          <pc:sldMk cId="2317552621" sldId="1120"/>
        </pc:sldMkLst>
      </pc:sldChg>
      <pc:sldChg chg="del">
        <pc:chgData name="Alfred Asterjadhi" userId="39de57b9-85c0-4fd1-aaac-8ca2b6560ad0" providerId="ADAL" clId="{8C82B7A8-7AAE-438E-B90E-B789749714EF}" dt="2024-01-18T14:37:44.596" v="90" actId="47"/>
        <pc:sldMkLst>
          <pc:docMk/>
          <pc:sldMk cId="1134196576" sldId="1121"/>
        </pc:sldMkLst>
      </pc:sldChg>
      <pc:sldChg chg="del">
        <pc:chgData name="Alfred Asterjadhi" userId="39de57b9-85c0-4fd1-aaac-8ca2b6560ad0" providerId="ADAL" clId="{8C82B7A8-7AAE-438E-B90E-B789749714EF}" dt="2024-01-18T14:37:44.596" v="90" actId="47"/>
        <pc:sldMkLst>
          <pc:docMk/>
          <pc:sldMk cId="1792235761" sldId="1122"/>
        </pc:sldMkLst>
      </pc:sldChg>
      <pc:sldChg chg="del">
        <pc:chgData name="Alfred Asterjadhi" userId="39de57b9-85c0-4fd1-aaac-8ca2b6560ad0" providerId="ADAL" clId="{8C82B7A8-7AAE-438E-B90E-B789749714EF}" dt="2024-01-18T14:37:44.596" v="90" actId="47"/>
        <pc:sldMkLst>
          <pc:docMk/>
          <pc:sldMk cId="1154491754" sldId="1123"/>
        </pc:sldMkLst>
      </pc:sldChg>
      <pc:sldChg chg="del">
        <pc:chgData name="Alfred Asterjadhi" userId="39de57b9-85c0-4fd1-aaac-8ca2b6560ad0" providerId="ADAL" clId="{8C82B7A8-7AAE-438E-B90E-B789749714EF}" dt="2024-01-18T14:37:44.596" v="90" actId="47"/>
        <pc:sldMkLst>
          <pc:docMk/>
          <pc:sldMk cId="1436416065" sldId="1124"/>
        </pc:sldMkLst>
      </pc:sldChg>
      <pc:sldChg chg="del">
        <pc:chgData name="Alfred Asterjadhi" userId="39de57b9-85c0-4fd1-aaac-8ca2b6560ad0" providerId="ADAL" clId="{8C82B7A8-7AAE-438E-B90E-B789749714EF}" dt="2024-01-18T14:37:44.596" v="90" actId="47"/>
        <pc:sldMkLst>
          <pc:docMk/>
          <pc:sldMk cId="3762968734" sldId="1127"/>
        </pc:sldMkLst>
      </pc:sldChg>
      <pc:sldChg chg="del">
        <pc:chgData name="Alfred Asterjadhi" userId="39de57b9-85c0-4fd1-aaac-8ca2b6560ad0" providerId="ADAL" clId="{8C82B7A8-7AAE-438E-B90E-B789749714EF}" dt="2024-01-18T14:37:44.596" v="90" actId="47"/>
        <pc:sldMkLst>
          <pc:docMk/>
          <pc:sldMk cId="4175216428" sldId="1128"/>
        </pc:sldMkLst>
      </pc:sldChg>
      <pc:sldChg chg="del">
        <pc:chgData name="Alfred Asterjadhi" userId="39de57b9-85c0-4fd1-aaac-8ca2b6560ad0" providerId="ADAL" clId="{8C82B7A8-7AAE-438E-B90E-B789749714EF}" dt="2024-01-18T14:37:44.596" v="90" actId="47"/>
        <pc:sldMkLst>
          <pc:docMk/>
          <pc:sldMk cId="239690128" sldId="1129"/>
        </pc:sldMkLst>
      </pc:sldChg>
      <pc:sldChg chg="del">
        <pc:chgData name="Alfred Asterjadhi" userId="39de57b9-85c0-4fd1-aaac-8ca2b6560ad0" providerId="ADAL" clId="{8C82B7A8-7AAE-438E-B90E-B789749714EF}" dt="2024-01-18T14:37:44.596" v="90" actId="47"/>
        <pc:sldMkLst>
          <pc:docMk/>
          <pc:sldMk cId="3058654037" sldId="1130"/>
        </pc:sldMkLst>
      </pc:sldChg>
      <pc:sldChg chg="del">
        <pc:chgData name="Alfred Asterjadhi" userId="39de57b9-85c0-4fd1-aaac-8ca2b6560ad0" providerId="ADAL" clId="{8C82B7A8-7AAE-438E-B90E-B789749714EF}" dt="2024-01-18T14:37:44.596" v="90" actId="47"/>
        <pc:sldMkLst>
          <pc:docMk/>
          <pc:sldMk cId="223851031" sldId="1131"/>
        </pc:sldMkLst>
      </pc:sldChg>
      <pc:sldChg chg="del">
        <pc:chgData name="Alfred Asterjadhi" userId="39de57b9-85c0-4fd1-aaac-8ca2b6560ad0" providerId="ADAL" clId="{8C82B7A8-7AAE-438E-B90E-B789749714EF}" dt="2024-01-18T14:37:44.596" v="90" actId="47"/>
        <pc:sldMkLst>
          <pc:docMk/>
          <pc:sldMk cId="3932577484" sldId="1132"/>
        </pc:sldMkLst>
      </pc:sldChg>
      <pc:sldChg chg="del">
        <pc:chgData name="Alfred Asterjadhi" userId="39de57b9-85c0-4fd1-aaac-8ca2b6560ad0" providerId="ADAL" clId="{8C82B7A8-7AAE-438E-B90E-B789749714EF}" dt="2024-01-18T14:37:44.596" v="90" actId="47"/>
        <pc:sldMkLst>
          <pc:docMk/>
          <pc:sldMk cId="3522038332" sldId="1133"/>
        </pc:sldMkLst>
      </pc:sldChg>
      <pc:sldChg chg="del">
        <pc:chgData name="Alfred Asterjadhi" userId="39de57b9-85c0-4fd1-aaac-8ca2b6560ad0" providerId="ADAL" clId="{8C82B7A8-7AAE-438E-B90E-B789749714EF}" dt="2024-01-18T14:37:44.596" v="90" actId="47"/>
        <pc:sldMkLst>
          <pc:docMk/>
          <pc:sldMk cId="3762577914" sldId="1134"/>
        </pc:sldMkLst>
      </pc:sldChg>
      <pc:sldChg chg="del">
        <pc:chgData name="Alfred Asterjadhi" userId="39de57b9-85c0-4fd1-aaac-8ca2b6560ad0" providerId="ADAL" clId="{8C82B7A8-7AAE-438E-B90E-B789749714EF}" dt="2024-01-18T14:37:44.596" v="90" actId="47"/>
        <pc:sldMkLst>
          <pc:docMk/>
          <pc:sldMk cId="2835481942" sldId="1135"/>
        </pc:sldMkLst>
      </pc:sldChg>
      <pc:sldChg chg="del">
        <pc:chgData name="Alfred Asterjadhi" userId="39de57b9-85c0-4fd1-aaac-8ca2b6560ad0" providerId="ADAL" clId="{8C82B7A8-7AAE-438E-B90E-B789749714EF}" dt="2024-01-18T14:37:44.596" v="90" actId="47"/>
        <pc:sldMkLst>
          <pc:docMk/>
          <pc:sldMk cId="2331183285" sldId="1136"/>
        </pc:sldMkLst>
      </pc:sldChg>
      <pc:sldChg chg="del">
        <pc:chgData name="Alfred Asterjadhi" userId="39de57b9-85c0-4fd1-aaac-8ca2b6560ad0" providerId="ADAL" clId="{8C82B7A8-7AAE-438E-B90E-B789749714EF}" dt="2024-01-18T14:37:44.596" v="90" actId="47"/>
        <pc:sldMkLst>
          <pc:docMk/>
          <pc:sldMk cId="755760760" sldId="1137"/>
        </pc:sldMkLst>
      </pc:sldChg>
      <pc:sldChg chg="del">
        <pc:chgData name="Alfred Asterjadhi" userId="39de57b9-85c0-4fd1-aaac-8ca2b6560ad0" providerId="ADAL" clId="{8C82B7A8-7AAE-438E-B90E-B789749714EF}" dt="2024-01-18T14:37:44.596" v="90" actId="47"/>
        <pc:sldMkLst>
          <pc:docMk/>
          <pc:sldMk cId="3439292382" sldId="1138"/>
        </pc:sldMkLst>
      </pc:sldChg>
      <pc:sldChg chg="del">
        <pc:chgData name="Alfred Asterjadhi" userId="39de57b9-85c0-4fd1-aaac-8ca2b6560ad0" providerId="ADAL" clId="{8C82B7A8-7AAE-438E-B90E-B789749714EF}" dt="2024-01-18T14:37:44.596" v="90" actId="47"/>
        <pc:sldMkLst>
          <pc:docMk/>
          <pc:sldMk cId="1129407089" sldId="1142"/>
        </pc:sldMkLst>
      </pc:sldChg>
      <pc:sldChg chg="del">
        <pc:chgData name="Alfred Asterjadhi" userId="39de57b9-85c0-4fd1-aaac-8ca2b6560ad0" providerId="ADAL" clId="{8C82B7A8-7AAE-438E-B90E-B789749714EF}" dt="2024-01-18T14:37:44.596" v="90" actId="47"/>
        <pc:sldMkLst>
          <pc:docMk/>
          <pc:sldMk cId="3837519420" sldId="1143"/>
        </pc:sldMkLst>
      </pc:sldChg>
      <pc:sldChg chg="del">
        <pc:chgData name="Alfred Asterjadhi" userId="39de57b9-85c0-4fd1-aaac-8ca2b6560ad0" providerId="ADAL" clId="{8C82B7A8-7AAE-438E-B90E-B789749714EF}" dt="2024-01-18T14:37:44.596" v="90" actId="47"/>
        <pc:sldMkLst>
          <pc:docMk/>
          <pc:sldMk cId="2818386726" sldId="1144"/>
        </pc:sldMkLst>
      </pc:sldChg>
      <pc:sldChg chg="del">
        <pc:chgData name="Alfred Asterjadhi" userId="39de57b9-85c0-4fd1-aaac-8ca2b6560ad0" providerId="ADAL" clId="{8C82B7A8-7AAE-438E-B90E-B789749714EF}" dt="2024-01-18T14:37:44.596" v="90" actId="47"/>
        <pc:sldMkLst>
          <pc:docMk/>
          <pc:sldMk cId="2279924500" sldId="1145"/>
        </pc:sldMkLst>
      </pc:sldChg>
      <pc:sldChg chg="del">
        <pc:chgData name="Alfred Asterjadhi" userId="39de57b9-85c0-4fd1-aaac-8ca2b6560ad0" providerId="ADAL" clId="{8C82B7A8-7AAE-438E-B90E-B789749714EF}" dt="2024-01-18T14:37:44.596" v="90" actId="47"/>
        <pc:sldMkLst>
          <pc:docMk/>
          <pc:sldMk cId="1595972681" sldId="1146"/>
        </pc:sldMkLst>
      </pc:sldChg>
      <pc:sldChg chg="del">
        <pc:chgData name="Alfred Asterjadhi" userId="39de57b9-85c0-4fd1-aaac-8ca2b6560ad0" providerId="ADAL" clId="{8C82B7A8-7AAE-438E-B90E-B789749714EF}" dt="2024-01-18T14:37:44.596" v="90" actId="47"/>
        <pc:sldMkLst>
          <pc:docMk/>
          <pc:sldMk cId="1671793633" sldId="1147"/>
        </pc:sldMkLst>
      </pc:sldChg>
      <pc:sldChg chg="del">
        <pc:chgData name="Alfred Asterjadhi" userId="39de57b9-85c0-4fd1-aaac-8ca2b6560ad0" providerId="ADAL" clId="{8C82B7A8-7AAE-438E-B90E-B789749714EF}" dt="2024-01-18T14:37:44.596" v="90" actId="47"/>
        <pc:sldMkLst>
          <pc:docMk/>
          <pc:sldMk cId="720861815" sldId="1148"/>
        </pc:sldMkLst>
      </pc:sldChg>
      <pc:sldChg chg="del">
        <pc:chgData name="Alfred Asterjadhi" userId="39de57b9-85c0-4fd1-aaac-8ca2b6560ad0" providerId="ADAL" clId="{8C82B7A8-7AAE-438E-B90E-B789749714EF}" dt="2024-01-18T14:37:44.596" v="90" actId="47"/>
        <pc:sldMkLst>
          <pc:docMk/>
          <pc:sldMk cId="3500904012" sldId="1149"/>
        </pc:sldMkLst>
      </pc:sldChg>
      <pc:sldChg chg="del">
        <pc:chgData name="Alfred Asterjadhi" userId="39de57b9-85c0-4fd1-aaac-8ca2b6560ad0" providerId="ADAL" clId="{8C82B7A8-7AAE-438E-B90E-B789749714EF}" dt="2024-01-18T14:37:44.596" v="90" actId="47"/>
        <pc:sldMkLst>
          <pc:docMk/>
          <pc:sldMk cId="2703498279" sldId="1150"/>
        </pc:sldMkLst>
      </pc:sldChg>
      <pc:sldChg chg="del">
        <pc:chgData name="Alfred Asterjadhi" userId="39de57b9-85c0-4fd1-aaac-8ca2b6560ad0" providerId="ADAL" clId="{8C82B7A8-7AAE-438E-B90E-B789749714EF}" dt="2024-01-18T14:37:44.596" v="90" actId="47"/>
        <pc:sldMkLst>
          <pc:docMk/>
          <pc:sldMk cId="2878911494" sldId="1151"/>
        </pc:sldMkLst>
      </pc:sldChg>
      <pc:sldChg chg="del">
        <pc:chgData name="Alfred Asterjadhi" userId="39de57b9-85c0-4fd1-aaac-8ca2b6560ad0" providerId="ADAL" clId="{8C82B7A8-7AAE-438E-B90E-B789749714EF}" dt="2024-01-18T14:37:44.596" v="90" actId="47"/>
        <pc:sldMkLst>
          <pc:docMk/>
          <pc:sldMk cId="1965649142" sldId="1152"/>
        </pc:sldMkLst>
      </pc:sldChg>
      <pc:sldChg chg="del">
        <pc:chgData name="Alfred Asterjadhi" userId="39de57b9-85c0-4fd1-aaac-8ca2b6560ad0" providerId="ADAL" clId="{8C82B7A8-7AAE-438E-B90E-B789749714EF}" dt="2024-01-18T14:37:44.596" v="90" actId="47"/>
        <pc:sldMkLst>
          <pc:docMk/>
          <pc:sldMk cId="3084478960" sldId="1153"/>
        </pc:sldMkLst>
      </pc:sldChg>
      <pc:sldChg chg="del">
        <pc:chgData name="Alfred Asterjadhi" userId="39de57b9-85c0-4fd1-aaac-8ca2b6560ad0" providerId="ADAL" clId="{8C82B7A8-7AAE-438E-B90E-B789749714EF}" dt="2024-01-18T14:37:44.596" v="90" actId="47"/>
        <pc:sldMkLst>
          <pc:docMk/>
          <pc:sldMk cId="3473114834" sldId="1154"/>
        </pc:sldMkLst>
      </pc:sldChg>
      <pc:sldChg chg="del">
        <pc:chgData name="Alfred Asterjadhi" userId="39de57b9-85c0-4fd1-aaac-8ca2b6560ad0" providerId="ADAL" clId="{8C82B7A8-7AAE-438E-B90E-B789749714EF}" dt="2024-01-18T14:37:44.596" v="90" actId="47"/>
        <pc:sldMkLst>
          <pc:docMk/>
          <pc:sldMk cId="2510648926" sldId="1155"/>
        </pc:sldMkLst>
      </pc:sldChg>
      <pc:sldChg chg="del">
        <pc:chgData name="Alfred Asterjadhi" userId="39de57b9-85c0-4fd1-aaac-8ca2b6560ad0" providerId="ADAL" clId="{8C82B7A8-7AAE-438E-B90E-B789749714EF}" dt="2024-01-18T14:37:44.596" v="90" actId="47"/>
        <pc:sldMkLst>
          <pc:docMk/>
          <pc:sldMk cId="2340149038" sldId="1156"/>
        </pc:sldMkLst>
      </pc:sldChg>
      <pc:sldChg chg="del">
        <pc:chgData name="Alfred Asterjadhi" userId="39de57b9-85c0-4fd1-aaac-8ca2b6560ad0" providerId="ADAL" clId="{8C82B7A8-7AAE-438E-B90E-B789749714EF}" dt="2024-01-18T14:37:44.596" v="90" actId="47"/>
        <pc:sldMkLst>
          <pc:docMk/>
          <pc:sldMk cId="2203567893" sldId="1157"/>
        </pc:sldMkLst>
      </pc:sldChg>
      <pc:sldChg chg="del">
        <pc:chgData name="Alfred Asterjadhi" userId="39de57b9-85c0-4fd1-aaac-8ca2b6560ad0" providerId="ADAL" clId="{8C82B7A8-7AAE-438E-B90E-B789749714EF}" dt="2024-01-18T14:37:44.596" v="90" actId="47"/>
        <pc:sldMkLst>
          <pc:docMk/>
          <pc:sldMk cId="2276235261" sldId="1158"/>
        </pc:sldMkLst>
      </pc:sldChg>
      <pc:sldChg chg="del">
        <pc:chgData name="Alfred Asterjadhi" userId="39de57b9-85c0-4fd1-aaac-8ca2b6560ad0" providerId="ADAL" clId="{8C82B7A8-7AAE-438E-B90E-B789749714EF}" dt="2024-01-18T14:37:44.596" v="90" actId="47"/>
        <pc:sldMkLst>
          <pc:docMk/>
          <pc:sldMk cId="4196663104" sldId="1159"/>
        </pc:sldMkLst>
      </pc:sldChg>
      <pc:sldChg chg="del">
        <pc:chgData name="Alfred Asterjadhi" userId="39de57b9-85c0-4fd1-aaac-8ca2b6560ad0" providerId="ADAL" clId="{8C82B7A8-7AAE-438E-B90E-B789749714EF}" dt="2024-01-18T14:37:44.596" v="90" actId="47"/>
        <pc:sldMkLst>
          <pc:docMk/>
          <pc:sldMk cId="3931228778" sldId="1160"/>
        </pc:sldMkLst>
      </pc:sldChg>
      <pc:sldChg chg="del">
        <pc:chgData name="Alfred Asterjadhi" userId="39de57b9-85c0-4fd1-aaac-8ca2b6560ad0" providerId="ADAL" clId="{8C82B7A8-7AAE-438E-B90E-B789749714EF}" dt="2024-01-18T14:37:44.596" v="90" actId="47"/>
        <pc:sldMkLst>
          <pc:docMk/>
          <pc:sldMk cId="770538490" sldId="1161"/>
        </pc:sldMkLst>
      </pc:sldChg>
      <pc:sldChg chg="del">
        <pc:chgData name="Alfred Asterjadhi" userId="39de57b9-85c0-4fd1-aaac-8ca2b6560ad0" providerId="ADAL" clId="{8C82B7A8-7AAE-438E-B90E-B789749714EF}" dt="2024-01-18T14:37:44.596" v="90" actId="47"/>
        <pc:sldMkLst>
          <pc:docMk/>
          <pc:sldMk cId="2029266666" sldId="1162"/>
        </pc:sldMkLst>
      </pc:sldChg>
      <pc:sldChg chg="del">
        <pc:chgData name="Alfred Asterjadhi" userId="39de57b9-85c0-4fd1-aaac-8ca2b6560ad0" providerId="ADAL" clId="{8C82B7A8-7AAE-438E-B90E-B789749714EF}" dt="2024-01-18T14:37:44.596" v="90" actId="47"/>
        <pc:sldMkLst>
          <pc:docMk/>
          <pc:sldMk cId="687815188" sldId="1163"/>
        </pc:sldMkLst>
      </pc:sldChg>
      <pc:sldChg chg="del">
        <pc:chgData name="Alfred Asterjadhi" userId="39de57b9-85c0-4fd1-aaac-8ca2b6560ad0" providerId="ADAL" clId="{8C82B7A8-7AAE-438E-B90E-B789749714EF}" dt="2024-01-18T14:37:44.596" v="90" actId="47"/>
        <pc:sldMkLst>
          <pc:docMk/>
          <pc:sldMk cId="4238633899" sldId="1164"/>
        </pc:sldMkLst>
      </pc:sldChg>
      <pc:sldChg chg="del">
        <pc:chgData name="Alfred Asterjadhi" userId="39de57b9-85c0-4fd1-aaac-8ca2b6560ad0" providerId="ADAL" clId="{8C82B7A8-7AAE-438E-B90E-B789749714EF}" dt="2024-01-18T14:37:44.596" v="90" actId="47"/>
        <pc:sldMkLst>
          <pc:docMk/>
          <pc:sldMk cId="1971961077" sldId="1165"/>
        </pc:sldMkLst>
      </pc:sldChg>
      <pc:sldChg chg="del">
        <pc:chgData name="Alfred Asterjadhi" userId="39de57b9-85c0-4fd1-aaac-8ca2b6560ad0" providerId="ADAL" clId="{8C82B7A8-7AAE-438E-B90E-B789749714EF}" dt="2024-01-18T14:37:44.596" v="90" actId="47"/>
        <pc:sldMkLst>
          <pc:docMk/>
          <pc:sldMk cId="1111382434" sldId="1166"/>
        </pc:sldMkLst>
      </pc:sldChg>
      <pc:sldChg chg="del">
        <pc:chgData name="Alfred Asterjadhi" userId="39de57b9-85c0-4fd1-aaac-8ca2b6560ad0" providerId="ADAL" clId="{8C82B7A8-7AAE-438E-B90E-B789749714EF}" dt="2024-01-18T14:37:44.596" v="90" actId="47"/>
        <pc:sldMkLst>
          <pc:docMk/>
          <pc:sldMk cId="4226741196" sldId="1167"/>
        </pc:sldMkLst>
      </pc:sldChg>
      <pc:sldChg chg="del">
        <pc:chgData name="Alfred Asterjadhi" userId="39de57b9-85c0-4fd1-aaac-8ca2b6560ad0" providerId="ADAL" clId="{8C82B7A8-7AAE-438E-B90E-B789749714EF}" dt="2024-01-18T14:37:44.596" v="90" actId="47"/>
        <pc:sldMkLst>
          <pc:docMk/>
          <pc:sldMk cId="2532227202" sldId="1168"/>
        </pc:sldMkLst>
      </pc:sldChg>
      <pc:sldChg chg="del">
        <pc:chgData name="Alfred Asterjadhi" userId="39de57b9-85c0-4fd1-aaac-8ca2b6560ad0" providerId="ADAL" clId="{8C82B7A8-7AAE-438E-B90E-B789749714EF}" dt="2024-01-18T14:37:44.596" v="90" actId="47"/>
        <pc:sldMkLst>
          <pc:docMk/>
          <pc:sldMk cId="616825273" sldId="1169"/>
        </pc:sldMkLst>
      </pc:sldChg>
      <pc:sldChg chg="del">
        <pc:chgData name="Alfred Asterjadhi" userId="39de57b9-85c0-4fd1-aaac-8ca2b6560ad0" providerId="ADAL" clId="{8C82B7A8-7AAE-438E-B90E-B789749714EF}" dt="2024-01-18T14:37:44.596" v="90" actId="47"/>
        <pc:sldMkLst>
          <pc:docMk/>
          <pc:sldMk cId="3941596797" sldId="1171"/>
        </pc:sldMkLst>
      </pc:sldChg>
      <pc:sldChg chg="del">
        <pc:chgData name="Alfred Asterjadhi" userId="39de57b9-85c0-4fd1-aaac-8ca2b6560ad0" providerId="ADAL" clId="{8C82B7A8-7AAE-438E-B90E-B789749714EF}" dt="2024-01-18T14:37:44.596" v="90" actId="47"/>
        <pc:sldMkLst>
          <pc:docMk/>
          <pc:sldMk cId="4078253697" sldId="1172"/>
        </pc:sldMkLst>
      </pc:sldChg>
      <pc:sldChg chg="del">
        <pc:chgData name="Alfred Asterjadhi" userId="39de57b9-85c0-4fd1-aaac-8ca2b6560ad0" providerId="ADAL" clId="{8C82B7A8-7AAE-438E-B90E-B789749714EF}" dt="2024-01-18T14:37:44.596" v="90" actId="47"/>
        <pc:sldMkLst>
          <pc:docMk/>
          <pc:sldMk cId="2313500741" sldId="1173"/>
        </pc:sldMkLst>
      </pc:sldChg>
      <pc:sldChg chg="del">
        <pc:chgData name="Alfred Asterjadhi" userId="39de57b9-85c0-4fd1-aaac-8ca2b6560ad0" providerId="ADAL" clId="{8C82B7A8-7AAE-438E-B90E-B789749714EF}" dt="2024-01-18T14:37:44.596" v="90" actId="47"/>
        <pc:sldMkLst>
          <pc:docMk/>
          <pc:sldMk cId="313908715" sldId="1174"/>
        </pc:sldMkLst>
      </pc:sldChg>
      <pc:sldChg chg="del">
        <pc:chgData name="Alfred Asterjadhi" userId="39de57b9-85c0-4fd1-aaac-8ca2b6560ad0" providerId="ADAL" clId="{8C82B7A8-7AAE-438E-B90E-B789749714EF}" dt="2024-01-18T14:37:44.596" v="90" actId="47"/>
        <pc:sldMkLst>
          <pc:docMk/>
          <pc:sldMk cId="2603712971" sldId="1175"/>
        </pc:sldMkLst>
      </pc:sldChg>
      <pc:sldChg chg="del">
        <pc:chgData name="Alfred Asterjadhi" userId="39de57b9-85c0-4fd1-aaac-8ca2b6560ad0" providerId="ADAL" clId="{8C82B7A8-7AAE-438E-B90E-B789749714EF}" dt="2024-01-18T14:37:44.596" v="90" actId="47"/>
        <pc:sldMkLst>
          <pc:docMk/>
          <pc:sldMk cId="647960963" sldId="1176"/>
        </pc:sldMkLst>
      </pc:sldChg>
      <pc:sldChg chg="del">
        <pc:chgData name="Alfred Asterjadhi" userId="39de57b9-85c0-4fd1-aaac-8ca2b6560ad0" providerId="ADAL" clId="{8C82B7A8-7AAE-438E-B90E-B789749714EF}" dt="2024-01-18T14:37:44.596" v="90" actId="47"/>
        <pc:sldMkLst>
          <pc:docMk/>
          <pc:sldMk cId="2011197013" sldId="1177"/>
        </pc:sldMkLst>
      </pc:sldChg>
      <pc:sldChg chg="del">
        <pc:chgData name="Alfred Asterjadhi" userId="39de57b9-85c0-4fd1-aaac-8ca2b6560ad0" providerId="ADAL" clId="{8C82B7A8-7AAE-438E-B90E-B789749714EF}" dt="2024-01-18T14:37:44.596" v="90" actId="47"/>
        <pc:sldMkLst>
          <pc:docMk/>
          <pc:sldMk cId="2720644615" sldId="1179"/>
        </pc:sldMkLst>
      </pc:sldChg>
      <pc:sldChg chg="del">
        <pc:chgData name="Alfred Asterjadhi" userId="39de57b9-85c0-4fd1-aaac-8ca2b6560ad0" providerId="ADAL" clId="{8C82B7A8-7AAE-438E-B90E-B789749714EF}" dt="2024-01-18T14:37:44.596" v="90" actId="47"/>
        <pc:sldMkLst>
          <pc:docMk/>
          <pc:sldMk cId="46087960" sldId="1180"/>
        </pc:sldMkLst>
      </pc:sldChg>
      <pc:sldChg chg="del">
        <pc:chgData name="Alfred Asterjadhi" userId="39de57b9-85c0-4fd1-aaac-8ca2b6560ad0" providerId="ADAL" clId="{8C82B7A8-7AAE-438E-B90E-B789749714EF}" dt="2024-01-18T14:37:44.596" v="90" actId="47"/>
        <pc:sldMkLst>
          <pc:docMk/>
          <pc:sldMk cId="2815570884" sldId="1182"/>
        </pc:sldMkLst>
      </pc:sldChg>
      <pc:sldChg chg="del">
        <pc:chgData name="Alfred Asterjadhi" userId="39de57b9-85c0-4fd1-aaac-8ca2b6560ad0" providerId="ADAL" clId="{8C82B7A8-7AAE-438E-B90E-B789749714EF}" dt="2024-01-18T14:37:44.596" v="90" actId="47"/>
        <pc:sldMkLst>
          <pc:docMk/>
          <pc:sldMk cId="1822016544" sldId="1183"/>
        </pc:sldMkLst>
      </pc:sldChg>
      <pc:sldChg chg="del">
        <pc:chgData name="Alfred Asterjadhi" userId="39de57b9-85c0-4fd1-aaac-8ca2b6560ad0" providerId="ADAL" clId="{8C82B7A8-7AAE-438E-B90E-B789749714EF}" dt="2024-01-18T14:37:44.596" v="90" actId="47"/>
        <pc:sldMkLst>
          <pc:docMk/>
          <pc:sldMk cId="2137108440" sldId="1184"/>
        </pc:sldMkLst>
      </pc:sldChg>
      <pc:sldChg chg="del">
        <pc:chgData name="Alfred Asterjadhi" userId="39de57b9-85c0-4fd1-aaac-8ca2b6560ad0" providerId="ADAL" clId="{8C82B7A8-7AAE-438E-B90E-B789749714EF}" dt="2024-01-18T14:37:44.596" v="90" actId="47"/>
        <pc:sldMkLst>
          <pc:docMk/>
          <pc:sldMk cId="721714307" sldId="1185"/>
        </pc:sldMkLst>
      </pc:sldChg>
      <pc:sldChg chg="del">
        <pc:chgData name="Alfred Asterjadhi" userId="39de57b9-85c0-4fd1-aaac-8ca2b6560ad0" providerId="ADAL" clId="{8C82B7A8-7AAE-438E-B90E-B789749714EF}" dt="2024-01-18T14:37:44.596" v="90" actId="47"/>
        <pc:sldMkLst>
          <pc:docMk/>
          <pc:sldMk cId="2441647588" sldId="1186"/>
        </pc:sldMkLst>
      </pc:sldChg>
      <pc:sldChg chg="del">
        <pc:chgData name="Alfred Asterjadhi" userId="39de57b9-85c0-4fd1-aaac-8ca2b6560ad0" providerId="ADAL" clId="{8C82B7A8-7AAE-438E-B90E-B789749714EF}" dt="2024-01-18T14:37:44.596" v="90" actId="47"/>
        <pc:sldMkLst>
          <pc:docMk/>
          <pc:sldMk cId="2736969534" sldId="1187"/>
        </pc:sldMkLst>
      </pc:sldChg>
      <pc:sldChg chg="del">
        <pc:chgData name="Alfred Asterjadhi" userId="39de57b9-85c0-4fd1-aaac-8ca2b6560ad0" providerId="ADAL" clId="{8C82B7A8-7AAE-438E-B90E-B789749714EF}" dt="2024-01-18T14:37:44.596" v="90" actId="47"/>
        <pc:sldMkLst>
          <pc:docMk/>
          <pc:sldMk cId="361181785" sldId="1188"/>
        </pc:sldMkLst>
      </pc:sldChg>
      <pc:sldChg chg="del">
        <pc:chgData name="Alfred Asterjadhi" userId="39de57b9-85c0-4fd1-aaac-8ca2b6560ad0" providerId="ADAL" clId="{8C82B7A8-7AAE-438E-B90E-B789749714EF}" dt="2024-01-18T14:37:44.596" v="90" actId="47"/>
        <pc:sldMkLst>
          <pc:docMk/>
          <pc:sldMk cId="3052962841" sldId="1189"/>
        </pc:sldMkLst>
      </pc:sldChg>
      <pc:sldChg chg="del">
        <pc:chgData name="Alfred Asterjadhi" userId="39de57b9-85c0-4fd1-aaac-8ca2b6560ad0" providerId="ADAL" clId="{8C82B7A8-7AAE-438E-B90E-B789749714EF}" dt="2024-01-18T14:37:44.596" v="90" actId="47"/>
        <pc:sldMkLst>
          <pc:docMk/>
          <pc:sldMk cId="2864189535" sldId="1190"/>
        </pc:sldMkLst>
      </pc:sldChg>
      <pc:sldChg chg="del">
        <pc:chgData name="Alfred Asterjadhi" userId="39de57b9-85c0-4fd1-aaac-8ca2b6560ad0" providerId="ADAL" clId="{8C82B7A8-7AAE-438E-B90E-B789749714EF}" dt="2024-01-18T14:37:44.596" v="90" actId="47"/>
        <pc:sldMkLst>
          <pc:docMk/>
          <pc:sldMk cId="935051137" sldId="1191"/>
        </pc:sldMkLst>
      </pc:sldChg>
      <pc:sldChg chg="del">
        <pc:chgData name="Alfred Asterjadhi" userId="39de57b9-85c0-4fd1-aaac-8ca2b6560ad0" providerId="ADAL" clId="{8C82B7A8-7AAE-438E-B90E-B789749714EF}" dt="2024-01-18T14:37:44.596" v="90" actId="47"/>
        <pc:sldMkLst>
          <pc:docMk/>
          <pc:sldMk cId="3899261112" sldId="1192"/>
        </pc:sldMkLst>
      </pc:sldChg>
      <pc:sldChg chg="del">
        <pc:chgData name="Alfred Asterjadhi" userId="39de57b9-85c0-4fd1-aaac-8ca2b6560ad0" providerId="ADAL" clId="{8C82B7A8-7AAE-438E-B90E-B789749714EF}" dt="2024-01-18T14:37:44.596" v="90" actId="47"/>
        <pc:sldMkLst>
          <pc:docMk/>
          <pc:sldMk cId="3398590200" sldId="1193"/>
        </pc:sldMkLst>
      </pc:sldChg>
      <pc:sldChg chg="del">
        <pc:chgData name="Alfred Asterjadhi" userId="39de57b9-85c0-4fd1-aaac-8ca2b6560ad0" providerId="ADAL" clId="{8C82B7A8-7AAE-438E-B90E-B789749714EF}" dt="2024-01-18T14:37:44.596" v="90" actId="47"/>
        <pc:sldMkLst>
          <pc:docMk/>
          <pc:sldMk cId="745398144" sldId="1194"/>
        </pc:sldMkLst>
      </pc:sldChg>
      <pc:sldChg chg="del">
        <pc:chgData name="Alfred Asterjadhi" userId="39de57b9-85c0-4fd1-aaac-8ca2b6560ad0" providerId="ADAL" clId="{8C82B7A8-7AAE-438E-B90E-B789749714EF}" dt="2024-01-18T14:37:44.596" v="90" actId="47"/>
        <pc:sldMkLst>
          <pc:docMk/>
          <pc:sldMk cId="80373790" sldId="1197"/>
        </pc:sldMkLst>
      </pc:sldChg>
      <pc:sldChg chg="del">
        <pc:chgData name="Alfred Asterjadhi" userId="39de57b9-85c0-4fd1-aaac-8ca2b6560ad0" providerId="ADAL" clId="{8C82B7A8-7AAE-438E-B90E-B789749714EF}" dt="2024-01-18T14:37:44.596" v="90" actId="47"/>
        <pc:sldMkLst>
          <pc:docMk/>
          <pc:sldMk cId="2360222776" sldId="1198"/>
        </pc:sldMkLst>
      </pc:sldChg>
      <pc:sldChg chg="del">
        <pc:chgData name="Alfred Asterjadhi" userId="39de57b9-85c0-4fd1-aaac-8ca2b6560ad0" providerId="ADAL" clId="{8C82B7A8-7AAE-438E-B90E-B789749714EF}" dt="2024-01-18T14:37:44.596" v="90" actId="47"/>
        <pc:sldMkLst>
          <pc:docMk/>
          <pc:sldMk cId="4002531900" sldId="1199"/>
        </pc:sldMkLst>
      </pc:sldChg>
      <pc:sldChg chg="del">
        <pc:chgData name="Alfred Asterjadhi" userId="39de57b9-85c0-4fd1-aaac-8ca2b6560ad0" providerId="ADAL" clId="{8C82B7A8-7AAE-438E-B90E-B789749714EF}" dt="2024-01-18T14:37:44.596" v="90" actId="47"/>
        <pc:sldMkLst>
          <pc:docMk/>
          <pc:sldMk cId="1142848898" sldId="1200"/>
        </pc:sldMkLst>
      </pc:sldChg>
      <pc:sldChg chg="del">
        <pc:chgData name="Alfred Asterjadhi" userId="39de57b9-85c0-4fd1-aaac-8ca2b6560ad0" providerId="ADAL" clId="{8C82B7A8-7AAE-438E-B90E-B789749714EF}" dt="2024-01-18T14:37:44.596" v="90" actId="47"/>
        <pc:sldMkLst>
          <pc:docMk/>
          <pc:sldMk cId="289548852" sldId="1201"/>
        </pc:sldMkLst>
      </pc:sldChg>
      <pc:sldChg chg="del">
        <pc:chgData name="Alfred Asterjadhi" userId="39de57b9-85c0-4fd1-aaac-8ca2b6560ad0" providerId="ADAL" clId="{8C82B7A8-7AAE-438E-B90E-B789749714EF}" dt="2024-01-18T14:37:44.596" v="90" actId="47"/>
        <pc:sldMkLst>
          <pc:docMk/>
          <pc:sldMk cId="3308748095" sldId="1202"/>
        </pc:sldMkLst>
      </pc:sldChg>
      <pc:sldChg chg="del">
        <pc:chgData name="Alfred Asterjadhi" userId="39de57b9-85c0-4fd1-aaac-8ca2b6560ad0" providerId="ADAL" clId="{8C82B7A8-7AAE-438E-B90E-B789749714EF}" dt="2024-01-18T14:37:44.596" v="90" actId="47"/>
        <pc:sldMkLst>
          <pc:docMk/>
          <pc:sldMk cId="1129242166" sldId="1203"/>
        </pc:sldMkLst>
      </pc:sldChg>
      <pc:sldChg chg="del">
        <pc:chgData name="Alfred Asterjadhi" userId="39de57b9-85c0-4fd1-aaac-8ca2b6560ad0" providerId="ADAL" clId="{8C82B7A8-7AAE-438E-B90E-B789749714EF}" dt="2024-01-18T14:37:44.596" v="90" actId="47"/>
        <pc:sldMkLst>
          <pc:docMk/>
          <pc:sldMk cId="1255890623" sldId="1204"/>
        </pc:sldMkLst>
      </pc:sldChg>
      <pc:sldChg chg="del">
        <pc:chgData name="Alfred Asterjadhi" userId="39de57b9-85c0-4fd1-aaac-8ca2b6560ad0" providerId="ADAL" clId="{8C82B7A8-7AAE-438E-B90E-B789749714EF}" dt="2024-01-18T14:37:44.596" v="90" actId="47"/>
        <pc:sldMkLst>
          <pc:docMk/>
          <pc:sldMk cId="2376012404" sldId="1205"/>
        </pc:sldMkLst>
      </pc:sldChg>
      <pc:sldChg chg="del">
        <pc:chgData name="Alfred Asterjadhi" userId="39de57b9-85c0-4fd1-aaac-8ca2b6560ad0" providerId="ADAL" clId="{8C82B7A8-7AAE-438E-B90E-B789749714EF}" dt="2024-01-18T14:37:44.596" v="90" actId="47"/>
        <pc:sldMkLst>
          <pc:docMk/>
          <pc:sldMk cId="3795728346" sldId="1206"/>
        </pc:sldMkLst>
      </pc:sldChg>
      <pc:sldChg chg="del">
        <pc:chgData name="Alfred Asterjadhi" userId="39de57b9-85c0-4fd1-aaac-8ca2b6560ad0" providerId="ADAL" clId="{8C82B7A8-7AAE-438E-B90E-B789749714EF}" dt="2024-01-18T14:37:44.596" v="90" actId="47"/>
        <pc:sldMkLst>
          <pc:docMk/>
          <pc:sldMk cId="3816966977" sldId="1208"/>
        </pc:sldMkLst>
      </pc:sldChg>
      <pc:sldChg chg="del">
        <pc:chgData name="Alfred Asterjadhi" userId="39de57b9-85c0-4fd1-aaac-8ca2b6560ad0" providerId="ADAL" clId="{8C82B7A8-7AAE-438E-B90E-B789749714EF}" dt="2024-01-18T14:37:44.596" v="90" actId="47"/>
        <pc:sldMkLst>
          <pc:docMk/>
          <pc:sldMk cId="1937277896" sldId="1209"/>
        </pc:sldMkLst>
      </pc:sldChg>
      <pc:sldChg chg="del">
        <pc:chgData name="Alfred Asterjadhi" userId="39de57b9-85c0-4fd1-aaac-8ca2b6560ad0" providerId="ADAL" clId="{8C82B7A8-7AAE-438E-B90E-B789749714EF}" dt="2024-01-18T14:37:44.596" v="90" actId="47"/>
        <pc:sldMkLst>
          <pc:docMk/>
          <pc:sldMk cId="1925170031" sldId="1210"/>
        </pc:sldMkLst>
      </pc:sldChg>
      <pc:sldChg chg="del">
        <pc:chgData name="Alfred Asterjadhi" userId="39de57b9-85c0-4fd1-aaac-8ca2b6560ad0" providerId="ADAL" clId="{8C82B7A8-7AAE-438E-B90E-B789749714EF}" dt="2024-01-18T14:37:44.596" v="90" actId="47"/>
        <pc:sldMkLst>
          <pc:docMk/>
          <pc:sldMk cId="877190960" sldId="1211"/>
        </pc:sldMkLst>
      </pc:sldChg>
      <pc:sldChg chg="del">
        <pc:chgData name="Alfred Asterjadhi" userId="39de57b9-85c0-4fd1-aaac-8ca2b6560ad0" providerId="ADAL" clId="{8C82B7A8-7AAE-438E-B90E-B789749714EF}" dt="2024-01-18T14:37:44.596" v="90" actId="47"/>
        <pc:sldMkLst>
          <pc:docMk/>
          <pc:sldMk cId="2927811413" sldId="1212"/>
        </pc:sldMkLst>
      </pc:sldChg>
      <pc:sldChg chg="del">
        <pc:chgData name="Alfred Asterjadhi" userId="39de57b9-85c0-4fd1-aaac-8ca2b6560ad0" providerId="ADAL" clId="{8C82B7A8-7AAE-438E-B90E-B789749714EF}" dt="2024-01-18T14:37:44.596" v="90" actId="47"/>
        <pc:sldMkLst>
          <pc:docMk/>
          <pc:sldMk cId="1885269386" sldId="1214"/>
        </pc:sldMkLst>
      </pc:sldChg>
      <pc:sldChg chg="del">
        <pc:chgData name="Alfred Asterjadhi" userId="39de57b9-85c0-4fd1-aaac-8ca2b6560ad0" providerId="ADAL" clId="{8C82B7A8-7AAE-438E-B90E-B789749714EF}" dt="2024-01-18T14:37:44.596" v="90" actId="47"/>
        <pc:sldMkLst>
          <pc:docMk/>
          <pc:sldMk cId="426610153" sldId="1215"/>
        </pc:sldMkLst>
      </pc:sldChg>
      <pc:sldChg chg="del">
        <pc:chgData name="Alfred Asterjadhi" userId="39de57b9-85c0-4fd1-aaac-8ca2b6560ad0" providerId="ADAL" clId="{8C82B7A8-7AAE-438E-B90E-B789749714EF}" dt="2024-01-18T14:37:44.596" v="90" actId="47"/>
        <pc:sldMkLst>
          <pc:docMk/>
          <pc:sldMk cId="1165775207" sldId="1216"/>
        </pc:sldMkLst>
      </pc:sldChg>
      <pc:sldChg chg="del">
        <pc:chgData name="Alfred Asterjadhi" userId="39de57b9-85c0-4fd1-aaac-8ca2b6560ad0" providerId="ADAL" clId="{8C82B7A8-7AAE-438E-B90E-B789749714EF}" dt="2024-01-18T14:37:44.596" v="90" actId="47"/>
        <pc:sldMkLst>
          <pc:docMk/>
          <pc:sldMk cId="3404038966" sldId="1217"/>
        </pc:sldMkLst>
      </pc:sldChg>
      <pc:sldChg chg="del">
        <pc:chgData name="Alfred Asterjadhi" userId="39de57b9-85c0-4fd1-aaac-8ca2b6560ad0" providerId="ADAL" clId="{8C82B7A8-7AAE-438E-B90E-B789749714EF}" dt="2024-01-18T14:37:44.596" v="90" actId="47"/>
        <pc:sldMkLst>
          <pc:docMk/>
          <pc:sldMk cId="3753172185" sldId="1218"/>
        </pc:sldMkLst>
      </pc:sldChg>
      <pc:sldChg chg="del">
        <pc:chgData name="Alfred Asterjadhi" userId="39de57b9-85c0-4fd1-aaac-8ca2b6560ad0" providerId="ADAL" clId="{8C82B7A8-7AAE-438E-B90E-B789749714EF}" dt="2024-01-18T14:37:44.596" v="90" actId="47"/>
        <pc:sldMkLst>
          <pc:docMk/>
          <pc:sldMk cId="4242346691" sldId="1219"/>
        </pc:sldMkLst>
      </pc:sldChg>
      <pc:sldChg chg="del">
        <pc:chgData name="Alfred Asterjadhi" userId="39de57b9-85c0-4fd1-aaac-8ca2b6560ad0" providerId="ADAL" clId="{8C82B7A8-7AAE-438E-B90E-B789749714EF}" dt="2024-01-18T14:37:44.596" v="90" actId="47"/>
        <pc:sldMkLst>
          <pc:docMk/>
          <pc:sldMk cId="556104135" sldId="1222"/>
        </pc:sldMkLst>
      </pc:sldChg>
      <pc:sldChg chg="del">
        <pc:chgData name="Alfred Asterjadhi" userId="39de57b9-85c0-4fd1-aaac-8ca2b6560ad0" providerId="ADAL" clId="{8C82B7A8-7AAE-438E-B90E-B789749714EF}" dt="2024-01-18T14:37:44.596" v="90" actId="47"/>
        <pc:sldMkLst>
          <pc:docMk/>
          <pc:sldMk cId="3405132131" sldId="1223"/>
        </pc:sldMkLst>
      </pc:sldChg>
      <pc:sldChg chg="del">
        <pc:chgData name="Alfred Asterjadhi" userId="39de57b9-85c0-4fd1-aaac-8ca2b6560ad0" providerId="ADAL" clId="{8C82B7A8-7AAE-438E-B90E-B789749714EF}" dt="2024-01-18T14:37:44.596" v="90" actId="47"/>
        <pc:sldMkLst>
          <pc:docMk/>
          <pc:sldMk cId="526755289" sldId="1224"/>
        </pc:sldMkLst>
      </pc:sldChg>
      <pc:sldChg chg="del">
        <pc:chgData name="Alfred Asterjadhi" userId="39de57b9-85c0-4fd1-aaac-8ca2b6560ad0" providerId="ADAL" clId="{8C82B7A8-7AAE-438E-B90E-B789749714EF}" dt="2024-01-18T14:37:44.596" v="90" actId="47"/>
        <pc:sldMkLst>
          <pc:docMk/>
          <pc:sldMk cId="685686544" sldId="1225"/>
        </pc:sldMkLst>
      </pc:sldChg>
      <pc:sldChg chg="del">
        <pc:chgData name="Alfred Asterjadhi" userId="39de57b9-85c0-4fd1-aaac-8ca2b6560ad0" providerId="ADAL" clId="{8C82B7A8-7AAE-438E-B90E-B789749714EF}" dt="2024-01-18T14:37:44.596" v="90" actId="47"/>
        <pc:sldMkLst>
          <pc:docMk/>
          <pc:sldMk cId="1170809941" sldId="1226"/>
        </pc:sldMkLst>
      </pc:sldChg>
      <pc:sldChg chg="del">
        <pc:chgData name="Alfred Asterjadhi" userId="39de57b9-85c0-4fd1-aaac-8ca2b6560ad0" providerId="ADAL" clId="{8C82B7A8-7AAE-438E-B90E-B789749714EF}" dt="2024-01-18T14:37:44.596" v="90" actId="47"/>
        <pc:sldMkLst>
          <pc:docMk/>
          <pc:sldMk cId="921059619" sldId="1227"/>
        </pc:sldMkLst>
      </pc:sldChg>
      <pc:sldChg chg="del">
        <pc:chgData name="Alfred Asterjadhi" userId="39de57b9-85c0-4fd1-aaac-8ca2b6560ad0" providerId="ADAL" clId="{8C82B7A8-7AAE-438E-B90E-B789749714EF}" dt="2024-01-18T14:37:44.596" v="90" actId="47"/>
        <pc:sldMkLst>
          <pc:docMk/>
          <pc:sldMk cId="3056658800" sldId="1228"/>
        </pc:sldMkLst>
      </pc:sldChg>
      <pc:sldChg chg="del">
        <pc:chgData name="Alfred Asterjadhi" userId="39de57b9-85c0-4fd1-aaac-8ca2b6560ad0" providerId="ADAL" clId="{8C82B7A8-7AAE-438E-B90E-B789749714EF}" dt="2024-01-18T14:37:44.596" v="90" actId="47"/>
        <pc:sldMkLst>
          <pc:docMk/>
          <pc:sldMk cId="1704936033" sldId="1229"/>
        </pc:sldMkLst>
      </pc:sldChg>
      <pc:sldChg chg="del">
        <pc:chgData name="Alfred Asterjadhi" userId="39de57b9-85c0-4fd1-aaac-8ca2b6560ad0" providerId="ADAL" clId="{8C82B7A8-7AAE-438E-B90E-B789749714EF}" dt="2024-01-18T14:37:44.596" v="90" actId="47"/>
        <pc:sldMkLst>
          <pc:docMk/>
          <pc:sldMk cId="4016347012" sldId="1232"/>
        </pc:sldMkLst>
      </pc:sldChg>
      <pc:sldChg chg="del">
        <pc:chgData name="Alfred Asterjadhi" userId="39de57b9-85c0-4fd1-aaac-8ca2b6560ad0" providerId="ADAL" clId="{8C82B7A8-7AAE-438E-B90E-B789749714EF}" dt="2024-01-18T14:37:44.596" v="90" actId="47"/>
        <pc:sldMkLst>
          <pc:docMk/>
          <pc:sldMk cId="3266979212" sldId="1233"/>
        </pc:sldMkLst>
      </pc:sldChg>
      <pc:sldChg chg="del">
        <pc:chgData name="Alfred Asterjadhi" userId="39de57b9-85c0-4fd1-aaac-8ca2b6560ad0" providerId="ADAL" clId="{8C82B7A8-7AAE-438E-B90E-B789749714EF}" dt="2024-01-18T14:37:44.596" v="90" actId="47"/>
        <pc:sldMkLst>
          <pc:docMk/>
          <pc:sldMk cId="194210608" sldId="1234"/>
        </pc:sldMkLst>
      </pc:sldChg>
      <pc:sldChg chg="del">
        <pc:chgData name="Alfred Asterjadhi" userId="39de57b9-85c0-4fd1-aaac-8ca2b6560ad0" providerId="ADAL" clId="{8C82B7A8-7AAE-438E-B90E-B789749714EF}" dt="2024-01-18T14:37:44.596" v="90" actId="47"/>
        <pc:sldMkLst>
          <pc:docMk/>
          <pc:sldMk cId="904626280" sldId="1235"/>
        </pc:sldMkLst>
      </pc:sldChg>
      <pc:sldChg chg="del">
        <pc:chgData name="Alfred Asterjadhi" userId="39de57b9-85c0-4fd1-aaac-8ca2b6560ad0" providerId="ADAL" clId="{8C82B7A8-7AAE-438E-B90E-B789749714EF}" dt="2024-01-18T14:37:44.596" v="90" actId="47"/>
        <pc:sldMkLst>
          <pc:docMk/>
          <pc:sldMk cId="654792065" sldId="1236"/>
        </pc:sldMkLst>
      </pc:sldChg>
      <pc:sldChg chg="del">
        <pc:chgData name="Alfred Asterjadhi" userId="39de57b9-85c0-4fd1-aaac-8ca2b6560ad0" providerId="ADAL" clId="{8C82B7A8-7AAE-438E-B90E-B789749714EF}" dt="2024-01-18T14:37:44.596" v="90" actId="47"/>
        <pc:sldMkLst>
          <pc:docMk/>
          <pc:sldMk cId="2125123858" sldId="1237"/>
        </pc:sldMkLst>
      </pc:sldChg>
      <pc:sldChg chg="del">
        <pc:chgData name="Alfred Asterjadhi" userId="39de57b9-85c0-4fd1-aaac-8ca2b6560ad0" providerId="ADAL" clId="{8C82B7A8-7AAE-438E-B90E-B789749714EF}" dt="2024-01-18T14:37:44.596" v="90" actId="47"/>
        <pc:sldMkLst>
          <pc:docMk/>
          <pc:sldMk cId="445454828" sldId="1239"/>
        </pc:sldMkLst>
      </pc:sldChg>
      <pc:sldChg chg="del">
        <pc:chgData name="Alfred Asterjadhi" userId="39de57b9-85c0-4fd1-aaac-8ca2b6560ad0" providerId="ADAL" clId="{8C82B7A8-7AAE-438E-B90E-B789749714EF}" dt="2024-01-18T14:37:44.596" v="90" actId="47"/>
        <pc:sldMkLst>
          <pc:docMk/>
          <pc:sldMk cId="2711294827" sldId="1240"/>
        </pc:sldMkLst>
      </pc:sldChg>
      <pc:sldChg chg="del">
        <pc:chgData name="Alfred Asterjadhi" userId="39de57b9-85c0-4fd1-aaac-8ca2b6560ad0" providerId="ADAL" clId="{8C82B7A8-7AAE-438E-B90E-B789749714EF}" dt="2024-01-18T14:37:44.596" v="90" actId="47"/>
        <pc:sldMkLst>
          <pc:docMk/>
          <pc:sldMk cId="713071709" sldId="1241"/>
        </pc:sldMkLst>
      </pc:sldChg>
      <pc:sldChg chg="del">
        <pc:chgData name="Alfred Asterjadhi" userId="39de57b9-85c0-4fd1-aaac-8ca2b6560ad0" providerId="ADAL" clId="{8C82B7A8-7AAE-438E-B90E-B789749714EF}" dt="2024-01-18T14:37:44.596" v="90" actId="47"/>
        <pc:sldMkLst>
          <pc:docMk/>
          <pc:sldMk cId="3279703723" sldId="1242"/>
        </pc:sldMkLst>
      </pc:sldChg>
      <pc:sldChg chg="del">
        <pc:chgData name="Alfred Asterjadhi" userId="39de57b9-85c0-4fd1-aaac-8ca2b6560ad0" providerId="ADAL" clId="{8C82B7A8-7AAE-438E-B90E-B789749714EF}" dt="2024-01-18T14:37:44.596" v="90" actId="47"/>
        <pc:sldMkLst>
          <pc:docMk/>
          <pc:sldMk cId="2850107543" sldId="1243"/>
        </pc:sldMkLst>
      </pc:sldChg>
      <pc:sldMasterChg chg="modSp mod modSldLayout">
        <pc:chgData name="Alfred Asterjadhi" userId="39de57b9-85c0-4fd1-aaac-8ca2b6560ad0" providerId="ADAL" clId="{8C82B7A8-7AAE-438E-B90E-B789749714EF}" dt="2024-01-24T17:37:33.710" v="1033" actId="20577"/>
        <pc:sldMasterMkLst>
          <pc:docMk/>
          <pc:sldMasterMk cId="0" sldId="2147483656"/>
        </pc:sldMasterMkLst>
        <pc:sldLayoutChg chg="modSp mod">
          <pc:chgData name="Alfred Asterjadhi" userId="39de57b9-85c0-4fd1-aaac-8ca2b6560ad0" providerId="ADAL" clId="{8C82B7A8-7AAE-438E-B90E-B789749714EF}" dt="2024-01-18T14:24:53.003" v="21"/>
          <pc:sldLayoutMkLst>
            <pc:docMk/>
            <pc:sldMasterMk cId="0" sldId="2147483648"/>
            <pc:sldLayoutMk cId="0" sldId="2147483649"/>
          </pc:sldLayoutMkLst>
        </pc:sldLayoutChg>
        <pc:sldLayoutChg chg="modSp mod">
          <pc:chgData name="Alfred Asterjadhi" userId="39de57b9-85c0-4fd1-aaac-8ca2b6560ad0" providerId="ADAL" clId="{8C82B7A8-7AAE-438E-B90E-B789749714EF}" dt="2024-01-18T14:24:56.265" v="22"/>
          <pc:sldLayoutMkLst>
            <pc:docMk/>
            <pc:sldMasterMk cId="0" sldId="2147483648"/>
            <pc:sldLayoutMk cId="0" sldId="2147483650"/>
          </pc:sldLayoutMkLst>
        </pc:sldLayoutChg>
        <pc:sldLayoutChg chg="modSp mod">
          <pc:chgData name="Alfred Asterjadhi" userId="39de57b9-85c0-4fd1-aaac-8ca2b6560ad0" providerId="ADAL" clId="{8C82B7A8-7AAE-438E-B90E-B789749714EF}" dt="2024-01-18T14:24:58.711" v="23"/>
          <pc:sldLayoutMkLst>
            <pc:docMk/>
            <pc:sldMasterMk cId="0" sldId="2147483648"/>
            <pc:sldLayoutMk cId="0" sldId="2147483651"/>
          </pc:sldLayoutMkLst>
        </pc:sldLayoutChg>
      </pc:sldMasterChg>
    </pc:docChg>
  </pc:docChgLst>
  <pc:docChgLst>
    <pc:chgData name="Alfred Asterjadhi" userId="39de57b9-85c0-4fd1-aaac-8ca2b6560ad0" providerId="ADAL" clId="{5489B1F0-F31B-47C4-A5CE-33871CFFEA4B}"/>
    <pc:docChg chg="undo redo custSel addSld delSld modSld sldOrd modMainMaster">
      <pc:chgData name="Alfred Asterjadhi" userId="39de57b9-85c0-4fd1-aaac-8ca2b6560ad0" providerId="ADAL" clId="{5489B1F0-F31B-47C4-A5CE-33871CFFEA4B}" dt="2025-02-20T19:50:32.646" v="7430" actId="14100"/>
      <pc:docMkLst>
        <pc:docMk/>
      </pc:docMkLst>
      <pc:sldChg chg="modSp mod">
        <pc:chgData name="Alfred Asterjadhi" userId="39de57b9-85c0-4fd1-aaac-8ca2b6560ad0" providerId="ADAL" clId="{5489B1F0-F31B-47C4-A5CE-33871CFFEA4B}" dt="2024-12-19T19:55:15.460" v="42" actId="20577"/>
        <pc:sldMkLst>
          <pc:docMk/>
          <pc:sldMk cId="0" sldId="256"/>
        </pc:sldMkLst>
      </pc:sldChg>
      <pc:sldChg chg="modSp mod">
        <pc:chgData name="Alfred Asterjadhi" userId="39de57b9-85c0-4fd1-aaac-8ca2b6560ad0" providerId="ADAL" clId="{5489B1F0-F31B-47C4-A5CE-33871CFFEA4B}" dt="2024-12-19T19:55:29.860" v="46" actId="20577"/>
        <pc:sldMkLst>
          <pc:docMk/>
          <pc:sldMk cId="0" sldId="257"/>
        </pc:sldMkLst>
      </pc:sldChg>
      <pc:sldChg chg="modSp add mod">
        <pc:chgData name="Alfred Asterjadhi" userId="39de57b9-85c0-4fd1-aaac-8ca2b6560ad0" providerId="ADAL" clId="{5489B1F0-F31B-47C4-A5CE-33871CFFEA4B}" dt="2025-01-16T10:33:30.063" v="7365"/>
        <pc:sldMkLst>
          <pc:docMk/>
          <pc:sldMk cId="2033416048" sldId="485"/>
        </pc:sldMkLst>
      </pc:sldChg>
      <pc:sldChg chg="del">
        <pc:chgData name="Alfred Asterjadhi" userId="39de57b9-85c0-4fd1-aaac-8ca2b6560ad0" providerId="ADAL" clId="{5489B1F0-F31B-47C4-A5CE-33871CFFEA4B}" dt="2024-12-19T19:55:55.730" v="47" actId="47"/>
        <pc:sldMkLst>
          <pc:docMk/>
          <pc:sldMk cId="371916501" sldId="552"/>
        </pc:sldMkLst>
      </pc:sldChg>
      <pc:sldChg chg="del">
        <pc:chgData name="Alfred Asterjadhi" userId="39de57b9-85c0-4fd1-aaac-8ca2b6560ad0" providerId="ADAL" clId="{5489B1F0-F31B-47C4-A5CE-33871CFFEA4B}" dt="2024-12-19T19:55:55.730" v="47" actId="47"/>
        <pc:sldMkLst>
          <pc:docMk/>
          <pc:sldMk cId="2502214606" sldId="1039"/>
        </pc:sldMkLst>
      </pc:sldChg>
      <pc:sldChg chg="del">
        <pc:chgData name="Alfred Asterjadhi" userId="39de57b9-85c0-4fd1-aaac-8ca2b6560ad0" providerId="ADAL" clId="{5489B1F0-F31B-47C4-A5CE-33871CFFEA4B}" dt="2024-12-19T19:55:55.730" v="47" actId="47"/>
        <pc:sldMkLst>
          <pc:docMk/>
          <pc:sldMk cId="1071501427" sldId="1040"/>
        </pc:sldMkLst>
      </pc:sldChg>
      <pc:sldChg chg="del">
        <pc:chgData name="Alfred Asterjadhi" userId="39de57b9-85c0-4fd1-aaac-8ca2b6560ad0" providerId="ADAL" clId="{5489B1F0-F31B-47C4-A5CE-33871CFFEA4B}" dt="2024-12-19T19:55:55.730" v="47" actId="47"/>
        <pc:sldMkLst>
          <pc:docMk/>
          <pc:sldMk cId="1160492200" sldId="1041"/>
        </pc:sldMkLst>
      </pc:sldChg>
      <pc:sldChg chg="del">
        <pc:chgData name="Alfred Asterjadhi" userId="39de57b9-85c0-4fd1-aaac-8ca2b6560ad0" providerId="ADAL" clId="{5489B1F0-F31B-47C4-A5CE-33871CFFEA4B}" dt="2024-12-19T19:55:55.730" v="47" actId="47"/>
        <pc:sldMkLst>
          <pc:docMk/>
          <pc:sldMk cId="3217987082" sldId="1042"/>
        </pc:sldMkLst>
      </pc:sldChg>
      <pc:sldChg chg="del">
        <pc:chgData name="Alfred Asterjadhi" userId="39de57b9-85c0-4fd1-aaac-8ca2b6560ad0" providerId="ADAL" clId="{5489B1F0-F31B-47C4-A5CE-33871CFFEA4B}" dt="2024-12-19T19:55:55.730" v="47" actId="47"/>
        <pc:sldMkLst>
          <pc:docMk/>
          <pc:sldMk cId="566617522" sldId="1043"/>
        </pc:sldMkLst>
      </pc:sldChg>
      <pc:sldChg chg="del">
        <pc:chgData name="Alfred Asterjadhi" userId="39de57b9-85c0-4fd1-aaac-8ca2b6560ad0" providerId="ADAL" clId="{5489B1F0-F31B-47C4-A5CE-33871CFFEA4B}" dt="2024-12-19T19:55:55.730" v="47" actId="47"/>
        <pc:sldMkLst>
          <pc:docMk/>
          <pc:sldMk cId="3722711038" sldId="1044"/>
        </pc:sldMkLst>
      </pc:sldChg>
      <pc:sldChg chg="del">
        <pc:chgData name="Alfred Asterjadhi" userId="39de57b9-85c0-4fd1-aaac-8ca2b6560ad0" providerId="ADAL" clId="{5489B1F0-F31B-47C4-A5CE-33871CFFEA4B}" dt="2024-12-19T19:55:55.730" v="47" actId="47"/>
        <pc:sldMkLst>
          <pc:docMk/>
          <pc:sldMk cId="4157341486" sldId="1045"/>
        </pc:sldMkLst>
      </pc:sldChg>
      <pc:sldChg chg="del">
        <pc:chgData name="Alfred Asterjadhi" userId="39de57b9-85c0-4fd1-aaac-8ca2b6560ad0" providerId="ADAL" clId="{5489B1F0-F31B-47C4-A5CE-33871CFFEA4B}" dt="2024-12-19T19:55:55.730" v="47" actId="47"/>
        <pc:sldMkLst>
          <pc:docMk/>
          <pc:sldMk cId="1066942931" sldId="1046"/>
        </pc:sldMkLst>
      </pc:sldChg>
      <pc:sldChg chg="del">
        <pc:chgData name="Alfred Asterjadhi" userId="39de57b9-85c0-4fd1-aaac-8ca2b6560ad0" providerId="ADAL" clId="{5489B1F0-F31B-47C4-A5CE-33871CFFEA4B}" dt="2024-12-19T19:55:55.730" v="47" actId="47"/>
        <pc:sldMkLst>
          <pc:docMk/>
          <pc:sldMk cId="3887222506" sldId="1047"/>
        </pc:sldMkLst>
      </pc:sldChg>
      <pc:sldChg chg="del">
        <pc:chgData name="Alfred Asterjadhi" userId="39de57b9-85c0-4fd1-aaac-8ca2b6560ad0" providerId="ADAL" clId="{5489B1F0-F31B-47C4-A5CE-33871CFFEA4B}" dt="2024-12-19T19:55:55.730" v="47" actId="47"/>
        <pc:sldMkLst>
          <pc:docMk/>
          <pc:sldMk cId="1489029295" sldId="1048"/>
        </pc:sldMkLst>
      </pc:sldChg>
      <pc:sldChg chg="del">
        <pc:chgData name="Alfred Asterjadhi" userId="39de57b9-85c0-4fd1-aaac-8ca2b6560ad0" providerId="ADAL" clId="{5489B1F0-F31B-47C4-A5CE-33871CFFEA4B}" dt="2024-12-19T19:55:55.730" v="47" actId="47"/>
        <pc:sldMkLst>
          <pc:docMk/>
          <pc:sldMk cId="3970288723" sldId="1049"/>
        </pc:sldMkLst>
      </pc:sldChg>
      <pc:sldChg chg="del">
        <pc:chgData name="Alfred Asterjadhi" userId="39de57b9-85c0-4fd1-aaac-8ca2b6560ad0" providerId="ADAL" clId="{5489B1F0-F31B-47C4-A5CE-33871CFFEA4B}" dt="2024-12-19T19:55:55.730" v="47" actId="47"/>
        <pc:sldMkLst>
          <pc:docMk/>
          <pc:sldMk cId="2044052513" sldId="1050"/>
        </pc:sldMkLst>
      </pc:sldChg>
      <pc:sldChg chg="del">
        <pc:chgData name="Alfred Asterjadhi" userId="39de57b9-85c0-4fd1-aaac-8ca2b6560ad0" providerId="ADAL" clId="{5489B1F0-F31B-47C4-A5CE-33871CFFEA4B}" dt="2024-12-19T19:55:55.730" v="47" actId="47"/>
        <pc:sldMkLst>
          <pc:docMk/>
          <pc:sldMk cId="946175086" sldId="1052"/>
        </pc:sldMkLst>
      </pc:sldChg>
      <pc:sldChg chg="del">
        <pc:chgData name="Alfred Asterjadhi" userId="39de57b9-85c0-4fd1-aaac-8ca2b6560ad0" providerId="ADAL" clId="{5489B1F0-F31B-47C4-A5CE-33871CFFEA4B}" dt="2024-12-19T19:55:55.730" v="47" actId="47"/>
        <pc:sldMkLst>
          <pc:docMk/>
          <pc:sldMk cId="2788760287" sldId="1053"/>
        </pc:sldMkLst>
      </pc:sldChg>
      <pc:sldChg chg="del">
        <pc:chgData name="Alfred Asterjadhi" userId="39de57b9-85c0-4fd1-aaac-8ca2b6560ad0" providerId="ADAL" clId="{5489B1F0-F31B-47C4-A5CE-33871CFFEA4B}" dt="2024-12-19T19:55:55.730" v="47" actId="47"/>
        <pc:sldMkLst>
          <pc:docMk/>
          <pc:sldMk cId="3650751829" sldId="1054"/>
        </pc:sldMkLst>
      </pc:sldChg>
      <pc:sldChg chg="del">
        <pc:chgData name="Alfred Asterjadhi" userId="39de57b9-85c0-4fd1-aaac-8ca2b6560ad0" providerId="ADAL" clId="{5489B1F0-F31B-47C4-A5CE-33871CFFEA4B}" dt="2024-12-19T19:55:55.730" v="47" actId="47"/>
        <pc:sldMkLst>
          <pc:docMk/>
          <pc:sldMk cId="982683574" sldId="1055"/>
        </pc:sldMkLst>
      </pc:sldChg>
      <pc:sldChg chg="del">
        <pc:chgData name="Alfred Asterjadhi" userId="39de57b9-85c0-4fd1-aaac-8ca2b6560ad0" providerId="ADAL" clId="{5489B1F0-F31B-47C4-A5CE-33871CFFEA4B}" dt="2024-12-19T19:55:55.730" v="47" actId="47"/>
        <pc:sldMkLst>
          <pc:docMk/>
          <pc:sldMk cId="2749762055" sldId="1056"/>
        </pc:sldMkLst>
      </pc:sldChg>
      <pc:sldChg chg="del">
        <pc:chgData name="Alfred Asterjadhi" userId="39de57b9-85c0-4fd1-aaac-8ca2b6560ad0" providerId="ADAL" clId="{5489B1F0-F31B-47C4-A5CE-33871CFFEA4B}" dt="2024-12-19T19:55:55.730" v="47" actId="47"/>
        <pc:sldMkLst>
          <pc:docMk/>
          <pc:sldMk cId="995735487" sldId="1057"/>
        </pc:sldMkLst>
      </pc:sldChg>
      <pc:sldChg chg="del">
        <pc:chgData name="Alfred Asterjadhi" userId="39de57b9-85c0-4fd1-aaac-8ca2b6560ad0" providerId="ADAL" clId="{5489B1F0-F31B-47C4-A5CE-33871CFFEA4B}" dt="2024-12-19T19:55:55.730" v="47" actId="47"/>
        <pc:sldMkLst>
          <pc:docMk/>
          <pc:sldMk cId="3789659758" sldId="1058"/>
        </pc:sldMkLst>
      </pc:sldChg>
      <pc:sldChg chg="del">
        <pc:chgData name="Alfred Asterjadhi" userId="39de57b9-85c0-4fd1-aaac-8ca2b6560ad0" providerId="ADAL" clId="{5489B1F0-F31B-47C4-A5CE-33871CFFEA4B}" dt="2024-12-19T19:55:55.730" v="47" actId="47"/>
        <pc:sldMkLst>
          <pc:docMk/>
          <pc:sldMk cId="3951275379" sldId="1059"/>
        </pc:sldMkLst>
      </pc:sldChg>
      <pc:sldChg chg="del">
        <pc:chgData name="Alfred Asterjadhi" userId="39de57b9-85c0-4fd1-aaac-8ca2b6560ad0" providerId="ADAL" clId="{5489B1F0-F31B-47C4-A5CE-33871CFFEA4B}" dt="2024-12-19T19:55:55.730" v="47" actId="47"/>
        <pc:sldMkLst>
          <pc:docMk/>
          <pc:sldMk cId="2874620909" sldId="1060"/>
        </pc:sldMkLst>
      </pc:sldChg>
      <pc:sldChg chg="del">
        <pc:chgData name="Alfred Asterjadhi" userId="39de57b9-85c0-4fd1-aaac-8ca2b6560ad0" providerId="ADAL" clId="{5489B1F0-F31B-47C4-A5CE-33871CFFEA4B}" dt="2024-12-19T19:55:55.730" v="47" actId="47"/>
        <pc:sldMkLst>
          <pc:docMk/>
          <pc:sldMk cId="841343217" sldId="1061"/>
        </pc:sldMkLst>
      </pc:sldChg>
      <pc:sldChg chg="del">
        <pc:chgData name="Alfred Asterjadhi" userId="39de57b9-85c0-4fd1-aaac-8ca2b6560ad0" providerId="ADAL" clId="{5489B1F0-F31B-47C4-A5CE-33871CFFEA4B}" dt="2024-12-19T19:55:55.730" v="47" actId="47"/>
        <pc:sldMkLst>
          <pc:docMk/>
          <pc:sldMk cId="1101181296" sldId="1062"/>
        </pc:sldMkLst>
      </pc:sldChg>
      <pc:sldChg chg="del">
        <pc:chgData name="Alfred Asterjadhi" userId="39de57b9-85c0-4fd1-aaac-8ca2b6560ad0" providerId="ADAL" clId="{5489B1F0-F31B-47C4-A5CE-33871CFFEA4B}" dt="2024-12-19T19:55:55.730" v="47" actId="47"/>
        <pc:sldMkLst>
          <pc:docMk/>
          <pc:sldMk cId="364648817" sldId="1063"/>
        </pc:sldMkLst>
      </pc:sldChg>
      <pc:sldChg chg="del">
        <pc:chgData name="Alfred Asterjadhi" userId="39de57b9-85c0-4fd1-aaac-8ca2b6560ad0" providerId="ADAL" clId="{5489B1F0-F31B-47C4-A5CE-33871CFFEA4B}" dt="2024-12-19T19:55:55.730" v="47" actId="47"/>
        <pc:sldMkLst>
          <pc:docMk/>
          <pc:sldMk cId="3289952118" sldId="1064"/>
        </pc:sldMkLst>
      </pc:sldChg>
      <pc:sldChg chg="del">
        <pc:chgData name="Alfred Asterjadhi" userId="39de57b9-85c0-4fd1-aaac-8ca2b6560ad0" providerId="ADAL" clId="{5489B1F0-F31B-47C4-A5CE-33871CFFEA4B}" dt="2024-12-19T19:55:55.730" v="47" actId="47"/>
        <pc:sldMkLst>
          <pc:docMk/>
          <pc:sldMk cId="2954827059" sldId="1065"/>
        </pc:sldMkLst>
      </pc:sldChg>
      <pc:sldChg chg="del">
        <pc:chgData name="Alfred Asterjadhi" userId="39de57b9-85c0-4fd1-aaac-8ca2b6560ad0" providerId="ADAL" clId="{5489B1F0-F31B-47C4-A5CE-33871CFFEA4B}" dt="2024-12-19T19:55:55.730" v="47" actId="47"/>
        <pc:sldMkLst>
          <pc:docMk/>
          <pc:sldMk cId="2417046986" sldId="1066"/>
        </pc:sldMkLst>
      </pc:sldChg>
      <pc:sldChg chg="del">
        <pc:chgData name="Alfred Asterjadhi" userId="39de57b9-85c0-4fd1-aaac-8ca2b6560ad0" providerId="ADAL" clId="{5489B1F0-F31B-47C4-A5CE-33871CFFEA4B}" dt="2024-12-19T19:55:55.730" v="47" actId="47"/>
        <pc:sldMkLst>
          <pc:docMk/>
          <pc:sldMk cId="3366167502" sldId="1067"/>
        </pc:sldMkLst>
      </pc:sldChg>
      <pc:sldChg chg="del">
        <pc:chgData name="Alfred Asterjadhi" userId="39de57b9-85c0-4fd1-aaac-8ca2b6560ad0" providerId="ADAL" clId="{5489B1F0-F31B-47C4-A5CE-33871CFFEA4B}" dt="2024-12-19T19:55:55.730" v="47" actId="47"/>
        <pc:sldMkLst>
          <pc:docMk/>
          <pc:sldMk cId="95971162" sldId="1068"/>
        </pc:sldMkLst>
      </pc:sldChg>
      <pc:sldChg chg="del">
        <pc:chgData name="Alfred Asterjadhi" userId="39de57b9-85c0-4fd1-aaac-8ca2b6560ad0" providerId="ADAL" clId="{5489B1F0-F31B-47C4-A5CE-33871CFFEA4B}" dt="2024-12-19T19:55:55.730" v="47" actId="47"/>
        <pc:sldMkLst>
          <pc:docMk/>
          <pc:sldMk cId="689450548" sldId="1069"/>
        </pc:sldMkLst>
      </pc:sldChg>
      <pc:sldChg chg="del">
        <pc:chgData name="Alfred Asterjadhi" userId="39de57b9-85c0-4fd1-aaac-8ca2b6560ad0" providerId="ADAL" clId="{5489B1F0-F31B-47C4-A5CE-33871CFFEA4B}" dt="2024-12-19T19:55:55.730" v="47" actId="47"/>
        <pc:sldMkLst>
          <pc:docMk/>
          <pc:sldMk cId="2000980692" sldId="1070"/>
        </pc:sldMkLst>
      </pc:sldChg>
      <pc:sldChg chg="del">
        <pc:chgData name="Alfred Asterjadhi" userId="39de57b9-85c0-4fd1-aaac-8ca2b6560ad0" providerId="ADAL" clId="{5489B1F0-F31B-47C4-A5CE-33871CFFEA4B}" dt="2024-12-19T19:55:55.730" v="47" actId="47"/>
        <pc:sldMkLst>
          <pc:docMk/>
          <pc:sldMk cId="4135535904" sldId="1071"/>
        </pc:sldMkLst>
      </pc:sldChg>
      <pc:sldChg chg="del">
        <pc:chgData name="Alfred Asterjadhi" userId="39de57b9-85c0-4fd1-aaac-8ca2b6560ad0" providerId="ADAL" clId="{5489B1F0-F31B-47C4-A5CE-33871CFFEA4B}" dt="2024-12-19T19:55:55.730" v="47" actId="47"/>
        <pc:sldMkLst>
          <pc:docMk/>
          <pc:sldMk cId="1102271004" sldId="1072"/>
        </pc:sldMkLst>
      </pc:sldChg>
      <pc:sldChg chg="del">
        <pc:chgData name="Alfred Asterjadhi" userId="39de57b9-85c0-4fd1-aaac-8ca2b6560ad0" providerId="ADAL" clId="{5489B1F0-F31B-47C4-A5CE-33871CFFEA4B}" dt="2024-12-19T19:55:55.730" v="47" actId="47"/>
        <pc:sldMkLst>
          <pc:docMk/>
          <pc:sldMk cId="2032850047" sldId="1073"/>
        </pc:sldMkLst>
      </pc:sldChg>
      <pc:sldChg chg="del">
        <pc:chgData name="Alfred Asterjadhi" userId="39de57b9-85c0-4fd1-aaac-8ca2b6560ad0" providerId="ADAL" clId="{5489B1F0-F31B-47C4-A5CE-33871CFFEA4B}" dt="2024-12-19T19:55:55.730" v="47" actId="47"/>
        <pc:sldMkLst>
          <pc:docMk/>
          <pc:sldMk cId="2112673119" sldId="1074"/>
        </pc:sldMkLst>
      </pc:sldChg>
      <pc:sldChg chg="del">
        <pc:chgData name="Alfred Asterjadhi" userId="39de57b9-85c0-4fd1-aaac-8ca2b6560ad0" providerId="ADAL" clId="{5489B1F0-F31B-47C4-A5CE-33871CFFEA4B}" dt="2024-12-19T19:55:55.730" v="47" actId="47"/>
        <pc:sldMkLst>
          <pc:docMk/>
          <pc:sldMk cId="2313813326" sldId="1075"/>
        </pc:sldMkLst>
      </pc:sldChg>
      <pc:sldChg chg="del">
        <pc:chgData name="Alfred Asterjadhi" userId="39de57b9-85c0-4fd1-aaac-8ca2b6560ad0" providerId="ADAL" clId="{5489B1F0-F31B-47C4-A5CE-33871CFFEA4B}" dt="2024-12-19T19:55:55.730" v="47" actId="47"/>
        <pc:sldMkLst>
          <pc:docMk/>
          <pc:sldMk cId="2883581451" sldId="1076"/>
        </pc:sldMkLst>
      </pc:sldChg>
      <pc:sldChg chg="del">
        <pc:chgData name="Alfred Asterjadhi" userId="39de57b9-85c0-4fd1-aaac-8ca2b6560ad0" providerId="ADAL" clId="{5489B1F0-F31B-47C4-A5CE-33871CFFEA4B}" dt="2024-12-19T19:55:55.730" v="47" actId="47"/>
        <pc:sldMkLst>
          <pc:docMk/>
          <pc:sldMk cId="4265783008" sldId="1077"/>
        </pc:sldMkLst>
      </pc:sldChg>
      <pc:sldChg chg="del">
        <pc:chgData name="Alfred Asterjadhi" userId="39de57b9-85c0-4fd1-aaac-8ca2b6560ad0" providerId="ADAL" clId="{5489B1F0-F31B-47C4-A5CE-33871CFFEA4B}" dt="2024-12-19T19:55:55.730" v="47" actId="47"/>
        <pc:sldMkLst>
          <pc:docMk/>
          <pc:sldMk cId="4052053054" sldId="1078"/>
        </pc:sldMkLst>
      </pc:sldChg>
      <pc:sldChg chg="del">
        <pc:chgData name="Alfred Asterjadhi" userId="39de57b9-85c0-4fd1-aaac-8ca2b6560ad0" providerId="ADAL" clId="{5489B1F0-F31B-47C4-A5CE-33871CFFEA4B}" dt="2024-12-19T19:55:55.730" v="47" actId="47"/>
        <pc:sldMkLst>
          <pc:docMk/>
          <pc:sldMk cId="3966060767" sldId="1079"/>
        </pc:sldMkLst>
      </pc:sldChg>
      <pc:sldChg chg="del">
        <pc:chgData name="Alfred Asterjadhi" userId="39de57b9-85c0-4fd1-aaac-8ca2b6560ad0" providerId="ADAL" clId="{5489B1F0-F31B-47C4-A5CE-33871CFFEA4B}" dt="2024-12-19T19:55:55.730" v="47" actId="47"/>
        <pc:sldMkLst>
          <pc:docMk/>
          <pc:sldMk cId="1407824999" sldId="1080"/>
        </pc:sldMkLst>
      </pc:sldChg>
      <pc:sldChg chg="del">
        <pc:chgData name="Alfred Asterjadhi" userId="39de57b9-85c0-4fd1-aaac-8ca2b6560ad0" providerId="ADAL" clId="{5489B1F0-F31B-47C4-A5CE-33871CFFEA4B}" dt="2024-12-19T19:55:55.730" v="47" actId="47"/>
        <pc:sldMkLst>
          <pc:docMk/>
          <pc:sldMk cId="4009406654" sldId="1081"/>
        </pc:sldMkLst>
      </pc:sldChg>
      <pc:sldChg chg="del">
        <pc:chgData name="Alfred Asterjadhi" userId="39de57b9-85c0-4fd1-aaac-8ca2b6560ad0" providerId="ADAL" clId="{5489B1F0-F31B-47C4-A5CE-33871CFFEA4B}" dt="2024-12-19T19:55:55.730" v="47" actId="47"/>
        <pc:sldMkLst>
          <pc:docMk/>
          <pc:sldMk cId="1105160047" sldId="1082"/>
        </pc:sldMkLst>
      </pc:sldChg>
      <pc:sldChg chg="del">
        <pc:chgData name="Alfred Asterjadhi" userId="39de57b9-85c0-4fd1-aaac-8ca2b6560ad0" providerId="ADAL" clId="{5489B1F0-F31B-47C4-A5CE-33871CFFEA4B}" dt="2024-12-19T19:55:55.730" v="47" actId="47"/>
        <pc:sldMkLst>
          <pc:docMk/>
          <pc:sldMk cId="2310632987" sldId="1083"/>
        </pc:sldMkLst>
      </pc:sldChg>
      <pc:sldChg chg="del">
        <pc:chgData name="Alfred Asterjadhi" userId="39de57b9-85c0-4fd1-aaac-8ca2b6560ad0" providerId="ADAL" clId="{5489B1F0-F31B-47C4-A5CE-33871CFFEA4B}" dt="2024-12-19T19:55:55.730" v="47" actId="47"/>
        <pc:sldMkLst>
          <pc:docMk/>
          <pc:sldMk cId="3922676377" sldId="1084"/>
        </pc:sldMkLst>
      </pc:sldChg>
      <pc:sldChg chg="del">
        <pc:chgData name="Alfred Asterjadhi" userId="39de57b9-85c0-4fd1-aaac-8ca2b6560ad0" providerId="ADAL" clId="{5489B1F0-F31B-47C4-A5CE-33871CFFEA4B}" dt="2024-12-19T19:55:55.730" v="47" actId="47"/>
        <pc:sldMkLst>
          <pc:docMk/>
          <pc:sldMk cId="3091365197" sldId="1085"/>
        </pc:sldMkLst>
      </pc:sldChg>
      <pc:sldChg chg="del">
        <pc:chgData name="Alfred Asterjadhi" userId="39de57b9-85c0-4fd1-aaac-8ca2b6560ad0" providerId="ADAL" clId="{5489B1F0-F31B-47C4-A5CE-33871CFFEA4B}" dt="2024-12-19T19:55:55.730" v="47" actId="47"/>
        <pc:sldMkLst>
          <pc:docMk/>
          <pc:sldMk cId="3375194227" sldId="1087"/>
        </pc:sldMkLst>
      </pc:sldChg>
      <pc:sldChg chg="del">
        <pc:chgData name="Alfred Asterjadhi" userId="39de57b9-85c0-4fd1-aaac-8ca2b6560ad0" providerId="ADAL" clId="{5489B1F0-F31B-47C4-A5CE-33871CFFEA4B}" dt="2024-12-19T19:55:55.730" v="47" actId="47"/>
        <pc:sldMkLst>
          <pc:docMk/>
          <pc:sldMk cId="1351315829" sldId="1088"/>
        </pc:sldMkLst>
      </pc:sldChg>
      <pc:sldChg chg="del">
        <pc:chgData name="Alfred Asterjadhi" userId="39de57b9-85c0-4fd1-aaac-8ca2b6560ad0" providerId="ADAL" clId="{5489B1F0-F31B-47C4-A5CE-33871CFFEA4B}" dt="2024-12-19T19:55:55.730" v="47" actId="47"/>
        <pc:sldMkLst>
          <pc:docMk/>
          <pc:sldMk cId="1039307654" sldId="1089"/>
        </pc:sldMkLst>
      </pc:sldChg>
      <pc:sldChg chg="del">
        <pc:chgData name="Alfred Asterjadhi" userId="39de57b9-85c0-4fd1-aaac-8ca2b6560ad0" providerId="ADAL" clId="{5489B1F0-F31B-47C4-A5CE-33871CFFEA4B}" dt="2024-12-19T19:55:55.730" v="47" actId="47"/>
        <pc:sldMkLst>
          <pc:docMk/>
          <pc:sldMk cId="264902199" sldId="1091"/>
        </pc:sldMkLst>
      </pc:sldChg>
      <pc:sldChg chg="del">
        <pc:chgData name="Alfred Asterjadhi" userId="39de57b9-85c0-4fd1-aaac-8ca2b6560ad0" providerId="ADAL" clId="{5489B1F0-F31B-47C4-A5CE-33871CFFEA4B}" dt="2024-12-19T19:55:55.730" v="47" actId="47"/>
        <pc:sldMkLst>
          <pc:docMk/>
          <pc:sldMk cId="2689673811" sldId="1093"/>
        </pc:sldMkLst>
      </pc:sldChg>
      <pc:sldChg chg="del">
        <pc:chgData name="Alfred Asterjadhi" userId="39de57b9-85c0-4fd1-aaac-8ca2b6560ad0" providerId="ADAL" clId="{5489B1F0-F31B-47C4-A5CE-33871CFFEA4B}" dt="2024-12-19T19:55:55.730" v="47" actId="47"/>
        <pc:sldMkLst>
          <pc:docMk/>
          <pc:sldMk cId="1391412413" sldId="1094"/>
        </pc:sldMkLst>
      </pc:sldChg>
      <pc:sldChg chg="del">
        <pc:chgData name="Alfred Asterjadhi" userId="39de57b9-85c0-4fd1-aaac-8ca2b6560ad0" providerId="ADAL" clId="{5489B1F0-F31B-47C4-A5CE-33871CFFEA4B}" dt="2024-12-19T19:55:55.730" v="47" actId="47"/>
        <pc:sldMkLst>
          <pc:docMk/>
          <pc:sldMk cId="290028793" sldId="1095"/>
        </pc:sldMkLst>
      </pc:sldChg>
      <pc:sldChg chg="del">
        <pc:chgData name="Alfred Asterjadhi" userId="39de57b9-85c0-4fd1-aaac-8ca2b6560ad0" providerId="ADAL" clId="{5489B1F0-F31B-47C4-A5CE-33871CFFEA4B}" dt="2024-12-19T19:55:55.730" v="47" actId="47"/>
        <pc:sldMkLst>
          <pc:docMk/>
          <pc:sldMk cId="1186467334" sldId="1096"/>
        </pc:sldMkLst>
      </pc:sldChg>
      <pc:sldChg chg="del">
        <pc:chgData name="Alfred Asterjadhi" userId="39de57b9-85c0-4fd1-aaac-8ca2b6560ad0" providerId="ADAL" clId="{5489B1F0-F31B-47C4-A5CE-33871CFFEA4B}" dt="2024-12-19T19:55:55.730" v="47" actId="47"/>
        <pc:sldMkLst>
          <pc:docMk/>
          <pc:sldMk cId="3325681574" sldId="1097"/>
        </pc:sldMkLst>
      </pc:sldChg>
      <pc:sldChg chg="del">
        <pc:chgData name="Alfred Asterjadhi" userId="39de57b9-85c0-4fd1-aaac-8ca2b6560ad0" providerId="ADAL" clId="{5489B1F0-F31B-47C4-A5CE-33871CFFEA4B}" dt="2024-12-19T19:55:55.730" v="47" actId="47"/>
        <pc:sldMkLst>
          <pc:docMk/>
          <pc:sldMk cId="1069242441" sldId="1098"/>
        </pc:sldMkLst>
      </pc:sldChg>
      <pc:sldChg chg="del">
        <pc:chgData name="Alfred Asterjadhi" userId="39de57b9-85c0-4fd1-aaac-8ca2b6560ad0" providerId="ADAL" clId="{5489B1F0-F31B-47C4-A5CE-33871CFFEA4B}" dt="2024-12-19T19:55:55.730" v="47" actId="47"/>
        <pc:sldMkLst>
          <pc:docMk/>
          <pc:sldMk cId="380343872" sldId="1099"/>
        </pc:sldMkLst>
      </pc:sldChg>
      <pc:sldChg chg="del">
        <pc:chgData name="Alfred Asterjadhi" userId="39de57b9-85c0-4fd1-aaac-8ca2b6560ad0" providerId="ADAL" clId="{5489B1F0-F31B-47C4-A5CE-33871CFFEA4B}" dt="2024-12-19T19:55:55.730" v="47" actId="47"/>
        <pc:sldMkLst>
          <pc:docMk/>
          <pc:sldMk cId="1748819542" sldId="1100"/>
        </pc:sldMkLst>
      </pc:sldChg>
      <pc:sldChg chg="del">
        <pc:chgData name="Alfred Asterjadhi" userId="39de57b9-85c0-4fd1-aaac-8ca2b6560ad0" providerId="ADAL" clId="{5489B1F0-F31B-47C4-A5CE-33871CFFEA4B}" dt="2024-12-19T19:55:55.730" v="47" actId="47"/>
        <pc:sldMkLst>
          <pc:docMk/>
          <pc:sldMk cId="3683223634" sldId="1101"/>
        </pc:sldMkLst>
      </pc:sldChg>
      <pc:sldChg chg="del">
        <pc:chgData name="Alfred Asterjadhi" userId="39de57b9-85c0-4fd1-aaac-8ca2b6560ad0" providerId="ADAL" clId="{5489B1F0-F31B-47C4-A5CE-33871CFFEA4B}" dt="2024-12-19T19:55:55.730" v="47" actId="47"/>
        <pc:sldMkLst>
          <pc:docMk/>
          <pc:sldMk cId="3816058988" sldId="1102"/>
        </pc:sldMkLst>
      </pc:sldChg>
      <pc:sldChg chg="del">
        <pc:chgData name="Alfred Asterjadhi" userId="39de57b9-85c0-4fd1-aaac-8ca2b6560ad0" providerId="ADAL" clId="{5489B1F0-F31B-47C4-A5CE-33871CFFEA4B}" dt="2024-12-19T19:55:55.730" v="47" actId="47"/>
        <pc:sldMkLst>
          <pc:docMk/>
          <pc:sldMk cId="2297108787" sldId="1112"/>
        </pc:sldMkLst>
      </pc:sldChg>
      <pc:sldChg chg="del">
        <pc:chgData name="Alfred Asterjadhi" userId="39de57b9-85c0-4fd1-aaac-8ca2b6560ad0" providerId="ADAL" clId="{5489B1F0-F31B-47C4-A5CE-33871CFFEA4B}" dt="2024-12-19T19:55:55.730" v="47" actId="47"/>
        <pc:sldMkLst>
          <pc:docMk/>
          <pc:sldMk cId="4206443155" sldId="1113"/>
        </pc:sldMkLst>
      </pc:sldChg>
      <pc:sldChg chg="del">
        <pc:chgData name="Alfred Asterjadhi" userId="39de57b9-85c0-4fd1-aaac-8ca2b6560ad0" providerId="ADAL" clId="{5489B1F0-F31B-47C4-A5CE-33871CFFEA4B}" dt="2024-12-19T19:55:55.730" v="47" actId="47"/>
        <pc:sldMkLst>
          <pc:docMk/>
          <pc:sldMk cId="62876533" sldId="1114"/>
        </pc:sldMkLst>
      </pc:sldChg>
      <pc:sldChg chg="del">
        <pc:chgData name="Alfred Asterjadhi" userId="39de57b9-85c0-4fd1-aaac-8ca2b6560ad0" providerId="ADAL" clId="{5489B1F0-F31B-47C4-A5CE-33871CFFEA4B}" dt="2024-12-19T19:55:55.730" v="47" actId="47"/>
        <pc:sldMkLst>
          <pc:docMk/>
          <pc:sldMk cId="858652660" sldId="1122"/>
        </pc:sldMkLst>
      </pc:sldChg>
      <pc:sldChg chg="del">
        <pc:chgData name="Alfred Asterjadhi" userId="39de57b9-85c0-4fd1-aaac-8ca2b6560ad0" providerId="ADAL" clId="{5489B1F0-F31B-47C4-A5CE-33871CFFEA4B}" dt="2024-12-19T19:55:55.730" v="47" actId="47"/>
        <pc:sldMkLst>
          <pc:docMk/>
          <pc:sldMk cId="2293726077" sldId="1123"/>
        </pc:sldMkLst>
      </pc:sldChg>
      <pc:sldChg chg="del">
        <pc:chgData name="Alfred Asterjadhi" userId="39de57b9-85c0-4fd1-aaac-8ca2b6560ad0" providerId="ADAL" clId="{5489B1F0-F31B-47C4-A5CE-33871CFFEA4B}" dt="2024-12-19T19:55:55.730" v="47" actId="47"/>
        <pc:sldMkLst>
          <pc:docMk/>
          <pc:sldMk cId="3364972017" sldId="1124"/>
        </pc:sldMkLst>
      </pc:sldChg>
      <pc:sldChg chg="del">
        <pc:chgData name="Alfred Asterjadhi" userId="39de57b9-85c0-4fd1-aaac-8ca2b6560ad0" providerId="ADAL" clId="{5489B1F0-F31B-47C4-A5CE-33871CFFEA4B}" dt="2024-12-19T19:55:55.730" v="47" actId="47"/>
        <pc:sldMkLst>
          <pc:docMk/>
          <pc:sldMk cId="3616908579" sldId="1125"/>
        </pc:sldMkLst>
      </pc:sldChg>
      <pc:sldChg chg="del">
        <pc:chgData name="Alfred Asterjadhi" userId="39de57b9-85c0-4fd1-aaac-8ca2b6560ad0" providerId="ADAL" clId="{5489B1F0-F31B-47C4-A5CE-33871CFFEA4B}" dt="2024-12-19T19:55:55.730" v="47" actId="47"/>
        <pc:sldMkLst>
          <pc:docMk/>
          <pc:sldMk cId="170855879" sldId="1126"/>
        </pc:sldMkLst>
      </pc:sldChg>
      <pc:sldChg chg="del">
        <pc:chgData name="Alfred Asterjadhi" userId="39de57b9-85c0-4fd1-aaac-8ca2b6560ad0" providerId="ADAL" clId="{5489B1F0-F31B-47C4-A5CE-33871CFFEA4B}" dt="2024-12-19T19:55:55.730" v="47" actId="47"/>
        <pc:sldMkLst>
          <pc:docMk/>
          <pc:sldMk cId="4058107372" sldId="1127"/>
        </pc:sldMkLst>
      </pc:sldChg>
      <pc:sldChg chg="del">
        <pc:chgData name="Alfred Asterjadhi" userId="39de57b9-85c0-4fd1-aaac-8ca2b6560ad0" providerId="ADAL" clId="{5489B1F0-F31B-47C4-A5CE-33871CFFEA4B}" dt="2024-12-19T19:55:55.730" v="47" actId="47"/>
        <pc:sldMkLst>
          <pc:docMk/>
          <pc:sldMk cId="3440676622" sldId="1128"/>
        </pc:sldMkLst>
      </pc:sldChg>
      <pc:sldChg chg="del">
        <pc:chgData name="Alfred Asterjadhi" userId="39de57b9-85c0-4fd1-aaac-8ca2b6560ad0" providerId="ADAL" clId="{5489B1F0-F31B-47C4-A5CE-33871CFFEA4B}" dt="2024-12-19T19:55:55.730" v="47" actId="47"/>
        <pc:sldMkLst>
          <pc:docMk/>
          <pc:sldMk cId="2487151887" sldId="1129"/>
        </pc:sldMkLst>
      </pc:sldChg>
      <pc:sldChg chg="del">
        <pc:chgData name="Alfred Asterjadhi" userId="39de57b9-85c0-4fd1-aaac-8ca2b6560ad0" providerId="ADAL" clId="{5489B1F0-F31B-47C4-A5CE-33871CFFEA4B}" dt="2024-12-19T19:55:55.730" v="47" actId="47"/>
        <pc:sldMkLst>
          <pc:docMk/>
          <pc:sldMk cId="4168287898" sldId="1130"/>
        </pc:sldMkLst>
      </pc:sldChg>
      <pc:sldChg chg="del">
        <pc:chgData name="Alfred Asterjadhi" userId="39de57b9-85c0-4fd1-aaac-8ca2b6560ad0" providerId="ADAL" clId="{5489B1F0-F31B-47C4-A5CE-33871CFFEA4B}" dt="2024-12-19T19:55:55.730" v="47" actId="47"/>
        <pc:sldMkLst>
          <pc:docMk/>
          <pc:sldMk cId="1971099903" sldId="1131"/>
        </pc:sldMkLst>
      </pc:sldChg>
      <pc:sldChg chg="del">
        <pc:chgData name="Alfred Asterjadhi" userId="39de57b9-85c0-4fd1-aaac-8ca2b6560ad0" providerId="ADAL" clId="{5489B1F0-F31B-47C4-A5CE-33871CFFEA4B}" dt="2024-12-19T19:55:55.730" v="47" actId="47"/>
        <pc:sldMkLst>
          <pc:docMk/>
          <pc:sldMk cId="3819773024" sldId="1132"/>
        </pc:sldMkLst>
      </pc:sldChg>
      <pc:sldChg chg="del">
        <pc:chgData name="Alfred Asterjadhi" userId="39de57b9-85c0-4fd1-aaac-8ca2b6560ad0" providerId="ADAL" clId="{5489B1F0-F31B-47C4-A5CE-33871CFFEA4B}" dt="2024-12-19T19:55:55.730" v="47" actId="47"/>
        <pc:sldMkLst>
          <pc:docMk/>
          <pc:sldMk cId="1437523343" sldId="1133"/>
        </pc:sldMkLst>
      </pc:sldChg>
      <pc:sldChg chg="del">
        <pc:chgData name="Alfred Asterjadhi" userId="39de57b9-85c0-4fd1-aaac-8ca2b6560ad0" providerId="ADAL" clId="{5489B1F0-F31B-47C4-A5CE-33871CFFEA4B}" dt="2024-12-19T19:55:55.730" v="47" actId="47"/>
        <pc:sldMkLst>
          <pc:docMk/>
          <pc:sldMk cId="2834628410" sldId="1134"/>
        </pc:sldMkLst>
      </pc:sldChg>
      <pc:sldChg chg="del">
        <pc:chgData name="Alfred Asterjadhi" userId="39de57b9-85c0-4fd1-aaac-8ca2b6560ad0" providerId="ADAL" clId="{5489B1F0-F31B-47C4-A5CE-33871CFFEA4B}" dt="2024-12-19T19:55:55.730" v="47" actId="47"/>
        <pc:sldMkLst>
          <pc:docMk/>
          <pc:sldMk cId="2537333530" sldId="1135"/>
        </pc:sldMkLst>
      </pc:sldChg>
      <pc:sldChg chg="del">
        <pc:chgData name="Alfred Asterjadhi" userId="39de57b9-85c0-4fd1-aaac-8ca2b6560ad0" providerId="ADAL" clId="{5489B1F0-F31B-47C4-A5CE-33871CFFEA4B}" dt="2024-12-19T19:55:55.730" v="47" actId="47"/>
        <pc:sldMkLst>
          <pc:docMk/>
          <pc:sldMk cId="2592515062" sldId="1136"/>
        </pc:sldMkLst>
      </pc:sldChg>
      <pc:sldChg chg="del">
        <pc:chgData name="Alfred Asterjadhi" userId="39de57b9-85c0-4fd1-aaac-8ca2b6560ad0" providerId="ADAL" clId="{5489B1F0-F31B-47C4-A5CE-33871CFFEA4B}" dt="2024-12-19T19:55:55.730" v="47" actId="47"/>
        <pc:sldMkLst>
          <pc:docMk/>
          <pc:sldMk cId="1984392991" sldId="1137"/>
        </pc:sldMkLst>
      </pc:sldChg>
      <pc:sldChg chg="del">
        <pc:chgData name="Alfred Asterjadhi" userId="39de57b9-85c0-4fd1-aaac-8ca2b6560ad0" providerId="ADAL" clId="{5489B1F0-F31B-47C4-A5CE-33871CFFEA4B}" dt="2024-12-19T19:55:55.730" v="47" actId="47"/>
        <pc:sldMkLst>
          <pc:docMk/>
          <pc:sldMk cId="577844956" sldId="1138"/>
        </pc:sldMkLst>
      </pc:sldChg>
      <pc:sldChg chg="del">
        <pc:chgData name="Alfred Asterjadhi" userId="39de57b9-85c0-4fd1-aaac-8ca2b6560ad0" providerId="ADAL" clId="{5489B1F0-F31B-47C4-A5CE-33871CFFEA4B}" dt="2024-12-19T19:55:55.730" v="47" actId="47"/>
        <pc:sldMkLst>
          <pc:docMk/>
          <pc:sldMk cId="3003676021" sldId="1139"/>
        </pc:sldMkLst>
      </pc:sldChg>
      <pc:sldChg chg="del">
        <pc:chgData name="Alfred Asterjadhi" userId="39de57b9-85c0-4fd1-aaac-8ca2b6560ad0" providerId="ADAL" clId="{5489B1F0-F31B-47C4-A5CE-33871CFFEA4B}" dt="2024-12-19T19:55:55.730" v="47" actId="47"/>
        <pc:sldMkLst>
          <pc:docMk/>
          <pc:sldMk cId="1560366160" sldId="1140"/>
        </pc:sldMkLst>
      </pc:sldChg>
      <pc:sldChg chg="del">
        <pc:chgData name="Alfred Asterjadhi" userId="39de57b9-85c0-4fd1-aaac-8ca2b6560ad0" providerId="ADAL" clId="{5489B1F0-F31B-47C4-A5CE-33871CFFEA4B}" dt="2024-12-19T19:55:55.730" v="47" actId="47"/>
        <pc:sldMkLst>
          <pc:docMk/>
          <pc:sldMk cId="4125331831" sldId="1141"/>
        </pc:sldMkLst>
      </pc:sldChg>
      <pc:sldChg chg="del">
        <pc:chgData name="Alfred Asterjadhi" userId="39de57b9-85c0-4fd1-aaac-8ca2b6560ad0" providerId="ADAL" clId="{5489B1F0-F31B-47C4-A5CE-33871CFFEA4B}" dt="2024-12-19T19:55:55.730" v="47" actId="47"/>
        <pc:sldMkLst>
          <pc:docMk/>
          <pc:sldMk cId="220212323" sldId="1142"/>
        </pc:sldMkLst>
      </pc:sldChg>
      <pc:sldChg chg="del">
        <pc:chgData name="Alfred Asterjadhi" userId="39de57b9-85c0-4fd1-aaac-8ca2b6560ad0" providerId="ADAL" clId="{5489B1F0-F31B-47C4-A5CE-33871CFFEA4B}" dt="2024-12-19T19:55:55.730" v="47" actId="47"/>
        <pc:sldMkLst>
          <pc:docMk/>
          <pc:sldMk cId="291712038" sldId="1143"/>
        </pc:sldMkLst>
      </pc:sldChg>
      <pc:sldChg chg="del">
        <pc:chgData name="Alfred Asterjadhi" userId="39de57b9-85c0-4fd1-aaac-8ca2b6560ad0" providerId="ADAL" clId="{5489B1F0-F31B-47C4-A5CE-33871CFFEA4B}" dt="2024-12-19T19:55:55.730" v="47" actId="47"/>
        <pc:sldMkLst>
          <pc:docMk/>
          <pc:sldMk cId="3690388836" sldId="1144"/>
        </pc:sldMkLst>
      </pc:sldChg>
      <pc:sldChg chg="del">
        <pc:chgData name="Alfred Asterjadhi" userId="39de57b9-85c0-4fd1-aaac-8ca2b6560ad0" providerId="ADAL" clId="{5489B1F0-F31B-47C4-A5CE-33871CFFEA4B}" dt="2024-12-19T19:55:55.730" v="47" actId="47"/>
        <pc:sldMkLst>
          <pc:docMk/>
          <pc:sldMk cId="2127128894" sldId="1145"/>
        </pc:sldMkLst>
      </pc:sldChg>
      <pc:sldChg chg="del">
        <pc:chgData name="Alfred Asterjadhi" userId="39de57b9-85c0-4fd1-aaac-8ca2b6560ad0" providerId="ADAL" clId="{5489B1F0-F31B-47C4-A5CE-33871CFFEA4B}" dt="2024-12-19T19:55:55.730" v="47" actId="47"/>
        <pc:sldMkLst>
          <pc:docMk/>
          <pc:sldMk cId="3290295309" sldId="1146"/>
        </pc:sldMkLst>
      </pc:sldChg>
      <pc:sldChg chg="del">
        <pc:chgData name="Alfred Asterjadhi" userId="39de57b9-85c0-4fd1-aaac-8ca2b6560ad0" providerId="ADAL" clId="{5489B1F0-F31B-47C4-A5CE-33871CFFEA4B}" dt="2024-12-19T19:55:55.730" v="47" actId="47"/>
        <pc:sldMkLst>
          <pc:docMk/>
          <pc:sldMk cId="3048613863" sldId="1147"/>
        </pc:sldMkLst>
      </pc:sldChg>
      <pc:sldChg chg="del">
        <pc:chgData name="Alfred Asterjadhi" userId="39de57b9-85c0-4fd1-aaac-8ca2b6560ad0" providerId="ADAL" clId="{5489B1F0-F31B-47C4-A5CE-33871CFFEA4B}" dt="2024-12-19T19:55:55.730" v="47" actId="47"/>
        <pc:sldMkLst>
          <pc:docMk/>
          <pc:sldMk cId="3294858422" sldId="1148"/>
        </pc:sldMkLst>
      </pc:sldChg>
      <pc:sldChg chg="del">
        <pc:chgData name="Alfred Asterjadhi" userId="39de57b9-85c0-4fd1-aaac-8ca2b6560ad0" providerId="ADAL" clId="{5489B1F0-F31B-47C4-A5CE-33871CFFEA4B}" dt="2024-12-19T19:55:55.730" v="47" actId="47"/>
        <pc:sldMkLst>
          <pc:docMk/>
          <pc:sldMk cId="2031946524" sldId="1149"/>
        </pc:sldMkLst>
      </pc:sldChg>
      <pc:sldChg chg="del">
        <pc:chgData name="Alfred Asterjadhi" userId="39de57b9-85c0-4fd1-aaac-8ca2b6560ad0" providerId="ADAL" clId="{5489B1F0-F31B-47C4-A5CE-33871CFFEA4B}" dt="2024-12-19T19:55:55.730" v="47" actId="47"/>
        <pc:sldMkLst>
          <pc:docMk/>
          <pc:sldMk cId="3074817951" sldId="1150"/>
        </pc:sldMkLst>
      </pc:sldChg>
      <pc:sldChg chg="del">
        <pc:chgData name="Alfred Asterjadhi" userId="39de57b9-85c0-4fd1-aaac-8ca2b6560ad0" providerId="ADAL" clId="{5489B1F0-F31B-47C4-A5CE-33871CFFEA4B}" dt="2024-12-19T19:55:55.730" v="47" actId="47"/>
        <pc:sldMkLst>
          <pc:docMk/>
          <pc:sldMk cId="3615529585" sldId="1151"/>
        </pc:sldMkLst>
      </pc:sldChg>
      <pc:sldChg chg="del">
        <pc:chgData name="Alfred Asterjadhi" userId="39de57b9-85c0-4fd1-aaac-8ca2b6560ad0" providerId="ADAL" clId="{5489B1F0-F31B-47C4-A5CE-33871CFFEA4B}" dt="2024-12-19T19:55:55.730" v="47" actId="47"/>
        <pc:sldMkLst>
          <pc:docMk/>
          <pc:sldMk cId="2880506375" sldId="1152"/>
        </pc:sldMkLst>
      </pc:sldChg>
      <pc:sldChg chg="del">
        <pc:chgData name="Alfred Asterjadhi" userId="39de57b9-85c0-4fd1-aaac-8ca2b6560ad0" providerId="ADAL" clId="{5489B1F0-F31B-47C4-A5CE-33871CFFEA4B}" dt="2024-12-19T19:55:55.730" v="47" actId="47"/>
        <pc:sldMkLst>
          <pc:docMk/>
          <pc:sldMk cId="2044091313" sldId="1153"/>
        </pc:sldMkLst>
      </pc:sldChg>
      <pc:sldChg chg="del">
        <pc:chgData name="Alfred Asterjadhi" userId="39de57b9-85c0-4fd1-aaac-8ca2b6560ad0" providerId="ADAL" clId="{5489B1F0-F31B-47C4-A5CE-33871CFFEA4B}" dt="2024-12-19T19:55:55.730" v="47" actId="47"/>
        <pc:sldMkLst>
          <pc:docMk/>
          <pc:sldMk cId="519592546" sldId="1154"/>
        </pc:sldMkLst>
      </pc:sldChg>
      <pc:sldChg chg="del">
        <pc:chgData name="Alfred Asterjadhi" userId="39de57b9-85c0-4fd1-aaac-8ca2b6560ad0" providerId="ADAL" clId="{5489B1F0-F31B-47C4-A5CE-33871CFFEA4B}" dt="2024-12-19T19:55:55.730" v="47" actId="47"/>
        <pc:sldMkLst>
          <pc:docMk/>
          <pc:sldMk cId="3602259126" sldId="1155"/>
        </pc:sldMkLst>
      </pc:sldChg>
      <pc:sldChg chg="del">
        <pc:chgData name="Alfred Asterjadhi" userId="39de57b9-85c0-4fd1-aaac-8ca2b6560ad0" providerId="ADAL" clId="{5489B1F0-F31B-47C4-A5CE-33871CFFEA4B}" dt="2024-12-19T19:55:55.730" v="47" actId="47"/>
        <pc:sldMkLst>
          <pc:docMk/>
          <pc:sldMk cId="1070319131" sldId="1156"/>
        </pc:sldMkLst>
      </pc:sldChg>
      <pc:sldChg chg="del">
        <pc:chgData name="Alfred Asterjadhi" userId="39de57b9-85c0-4fd1-aaac-8ca2b6560ad0" providerId="ADAL" clId="{5489B1F0-F31B-47C4-A5CE-33871CFFEA4B}" dt="2024-12-19T19:55:55.730" v="47" actId="47"/>
        <pc:sldMkLst>
          <pc:docMk/>
          <pc:sldMk cId="1451585507" sldId="1157"/>
        </pc:sldMkLst>
      </pc:sldChg>
      <pc:sldChg chg="del">
        <pc:chgData name="Alfred Asterjadhi" userId="39de57b9-85c0-4fd1-aaac-8ca2b6560ad0" providerId="ADAL" clId="{5489B1F0-F31B-47C4-A5CE-33871CFFEA4B}" dt="2024-12-19T19:55:55.730" v="47" actId="47"/>
        <pc:sldMkLst>
          <pc:docMk/>
          <pc:sldMk cId="2796561635" sldId="1158"/>
        </pc:sldMkLst>
      </pc:sldChg>
      <pc:sldChg chg="del">
        <pc:chgData name="Alfred Asterjadhi" userId="39de57b9-85c0-4fd1-aaac-8ca2b6560ad0" providerId="ADAL" clId="{5489B1F0-F31B-47C4-A5CE-33871CFFEA4B}" dt="2024-12-19T19:55:55.730" v="47" actId="47"/>
        <pc:sldMkLst>
          <pc:docMk/>
          <pc:sldMk cId="738695167" sldId="1159"/>
        </pc:sldMkLst>
      </pc:sldChg>
      <pc:sldChg chg="del">
        <pc:chgData name="Alfred Asterjadhi" userId="39de57b9-85c0-4fd1-aaac-8ca2b6560ad0" providerId="ADAL" clId="{5489B1F0-F31B-47C4-A5CE-33871CFFEA4B}" dt="2024-12-19T19:55:55.730" v="47" actId="47"/>
        <pc:sldMkLst>
          <pc:docMk/>
          <pc:sldMk cId="1738326824" sldId="1160"/>
        </pc:sldMkLst>
      </pc:sldChg>
      <pc:sldChg chg="del">
        <pc:chgData name="Alfred Asterjadhi" userId="39de57b9-85c0-4fd1-aaac-8ca2b6560ad0" providerId="ADAL" clId="{5489B1F0-F31B-47C4-A5CE-33871CFFEA4B}" dt="2024-12-19T19:55:55.730" v="47" actId="47"/>
        <pc:sldMkLst>
          <pc:docMk/>
          <pc:sldMk cId="2829364615" sldId="1161"/>
        </pc:sldMkLst>
      </pc:sldChg>
      <pc:sldChg chg="del">
        <pc:chgData name="Alfred Asterjadhi" userId="39de57b9-85c0-4fd1-aaac-8ca2b6560ad0" providerId="ADAL" clId="{5489B1F0-F31B-47C4-A5CE-33871CFFEA4B}" dt="2024-12-19T19:55:55.730" v="47" actId="47"/>
        <pc:sldMkLst>
          <pc:docMk/>
          <pc:sldMk cId="2514759233" sldId="1162"/>
        </pc:sldMkLst>
      </pc:sldChg>
      <pc:sldChg chg="del">
        <pc:chgData name="Alfred Asterjadhi" userId="39de57b9-85c0-4fd1-aaac-8ca2b6560ad0" providerId="ADAL" clId="{5489B1F0-F31B-47C4-A5CE-33871CFFEA4B}" dt="2024-12-19T19:55:55.730" v="47" actId="47"/>
        <pc:sldMkLst>
          <pc:docMk/>
          <pc:sldMk cId="3020864412" sldId="1163"/>
        </pc:sldMkLst>
      </pc:sldChg>
      <pc:sldChg chg="del">
        <pc:chgData name="Alfred Asterjadhi" userId="39de57b9-85c0-4fd1-aaac-8ca2b6560ad0" providerId="ADAL" clId="{5489B1F0-F31B-47C4-A5CE-33871CFFEA4B}" dt="2024-12-19T19:55:55.730" v="47" actId="47"/>
        <pc:sldMkLst>
          <pc:docMk/>
          <pc:sldMk cId="3707622734" sldId="1164"/>
        </pc:sldMkLst>
      </pc:sldChg>
      <pc:sldChg chg="del">
        <pc:chgData name="Alfred Asterjadhi" userId="39de57b9-85c0-4fd1-aaac-8ca2b6560ad0" providerId="ADAL" clId="{5489B1F0-F31B-47C4-A5CE-33871CFFEA4B}" dt="2024-12-19T19:55:55.730" v="47" actId="47"/>
        <pc:sldMkLst>
          <pc:docMk/>
          <pc:sldMk cId="3021179621" sldId="1165"/>
        </pc:sldMkLst>
      </pc:sldChg>
      <pc:sldChg chg="del">
        <pc:chgData name="Alfred Asterjadhi" userId="39de57b9-85c0-4fd1-aaac-8ca2b6560ad0" providerId="ADAL" clId="{5489B1F0-F31B-47C4-A5CE-33871CFFEA4B}" dt="2024-12-19T19:55:55.730" v="47" actId="47"/>
        <pc:sldMkLst>
          <pc:docMk/>
          <pc:sldMk cId="2476845507" sldId="1166"/>
        </pc:sldMkLst>
      </pc:sldChg>
      <pc:sldChg chg="del">
        <pc:chgData name="Alfred Asterjadhi" userId="39de57b9-85c0-4fd1-aaac-8ca2b6560ad0" providerId="ADAL" clId="{5489B1F0-F31B-47C4-A5CE-33871CFFEA4B}" dt="2024-12-19T19:55:55.730" v="47" actId="47"/>
        <pc:sldMkLst>
          <pc:docMk/>
          <pc:sldMk cId="3968188755" sldId="1168"/>
        </pc:sldMkLst>
      </pc:sldChg>
      <pc:sldChg chg="del">
        <pc:chgData name="Alfred Asterjadhi" userId="39de57b9-85c0-4fd1-aaac-8ca2b6560ad0" providerId="ADAL" clId="{5489B1F0-F31B-47C4-A5CE-33871CFFEA4B}" dt="2024-12-19T19:55:55.730" v="47" actId="47"/>
        <pc:sldMkLst>
          <pc:docMk/>
          <pc:sldMk cId="3887571432" sldId="1169"/>
        </pc:sldMkLst>
      </pc:sldChg>
      <pc:sldChg chg="del">
        <pc:chgData name="Alfred Asterjadhi" userId="39de57b9-85c0-4fd1-aaac-8ca2b6560ad0" providerId="ADAL" clId="{5489B1F0-F31B-47C4-A5CE-33871CFFEA4B}" dt="2024-12-19T19:55:55.730" v="47" actId="47"/>
        <pc:sldMkLst>
          <pc:docMk/>
          <pc:sldMk cId="1756525937" sldId="1170"/>
        </pc:sldMkLst>
      </pc:sldChg>
      <pc:sldChg chg="del">
        <pc:chgData name="Alfred Asterjadhi" userId="39de57b9-85c0-4fd1-aaac-8ca2b6560ad0" providerId="ADAL" clId="{5489B1F0-F31B-47C4-A5CE-33871CFFEA4B}" dt="2024-12-19T19:55:55.730" v="47" actId="47"/>
        <pc:sldMkLst>
          <pc:docMk/>
          <pc:sldMk cId="1202697012" sldId="1171"/>
        </pc:sldMkLst>
      </pc:sldChg>
      <pc:sldChg chg="del">
        <pc:chgData name="Alfred Asterjadhi" userId="39de57b9-85c0-4fd1-aaac-8ca2b6560ad0" providerId="ADAL" clId="{5489B1F0-F31B-47C4-A5CE-33871CFFEA4B}" dt="2024-12-19T19:55:55.730" v="47" actId="47"/>
        <pc:sldMkLst>
          <pc:docMk/>
          <pc:sldMk cId="2809872604" sldId="1172"/>
        </pc:sldMkLst>
      </pc:sldChg>
      <pc:sldChg chg="del">
        <pc:chgData name="Alfred Asterjadhi" userId="39de57b9-85c0-4fd1-aaac-8ca2b6560ad0" providerId="ADAL" clId="{5489B1F0-F31B-47C4-A5CE-33871CFFEA4B}" dt="2024-12-19T19:55:55.730" v="47" actId="47"/>
        <pc:sldMkLst>
          <pc:docMk/>
          <pc:sldMk cId="3463200850" sldId="1173"/>
        </pc:sldMkLst>
      </pc:sldChg>
      <pc:sldChg chg="del">
        <pc:chgData name="Alfred Asterjadhi" userId="39de57b9-85c0-4fd1-aaac-8ca2b6560ad0" providerId="ADAL" clId="{5489B1F0-F31B-47C4-A5CE-33871CFFEA4B}" dt="2024-12-19T19:55:55.730" v="47" actId="47"/>
        <pc:sldMkLst>
          <pc:docMk/>
          <pc:sldMk cId="281403041" sldId="1174"/>
        </pc:sldMkLst>
      </pc:sldChg>
      <pc:sldChg chg="del">
        <pc:chgData name="Alfred Asterjadhi" userId="39de57b9-85c0-4fd1-aaac-8ca2b6560ad0" providerId="ADAL" clId="{5489B1F0-F31B-47C4-A5CE-33871CFFEA4B}" dt="2024-12-19T19:55:55.730" v="47" actId="47"/>
        <pc:sldMkLst>
          <pc:docMk/>
          <pc:sldMk cId="2712066030" sldId="1175"/>
        </pc:sldMkLst>
      </pc:sldChg>
      <pc:sldChg chg="del">
        <pc:chgData name="Alfred Asterjadhi" userId="39de57b9-85c0-4fd1-aaac-8ca2b6560ad0" providerId="ADAL" clId="{5489B1F0-F31B-47C4-A5CE-33871CFFEA4B}" dt="2024-12-19T19:55:55.730" v="47" actId="47"/>
        <pc:sldMkLst>
          <pc:docMk/>
          <pc:sldMk cId="362772003" sldId="1176"/>
        </pc:sldMkLst>
      </pc:sldChg>
      <pc:sldChg chg="del">
        <pc:chgData name="Alfred Asterjadhi" userId="39de57b9-85c0-4fd1-aaac-8ca2b6560ad0" providerId="ADAL" clId="{5489B1F0-F31B-47C4-A5CE-33871CFFEA4B}" dt="2024-12-19T19:55:55.730" v="47" actId="47"/>
        <pc:sldMkLst>
          <pc:docMk/>
          <pc:sldMk cId="3599596182" sldId="1177"/>
        </pc:sldMkLst>
      </pc:sldChg>
      <pc:sldChg chg="del">
        <pc:chgData name="Alfred Asterjadhi" userId="39de57b9-85c0-4fd1-aaac-8ca2b6560ad0" providerId="ADAL" clId="{5489B1F0-F31B-47C4-A5CE-33871CFFEA4B}" dt="2024-12-19T19:55:55.730" v="47" actId="47"/>
        <pc:sldMkLst>
          <pc:docMk/>
          <pc:sldMk cId="525015149" sldId="1178"/>
        </pc:sldMkLst>
      </pc:sldChg>
      <pc:sldChg chg="del">
        <pc:chgData name="Alfred Asterjadhi" userId="39de57b9-85c0-4fd1-aaac-8ca2b6560ad0" providerId="ADAL" clId="{5489B1F0-F31B-47C4-A5CE-33871CFFEA4B}" dt="2024-12-19T19:55:55.730" v="47" actId="47"/>
        <pc:sldMkLst>
          <pc:docMk/>
          <pc:sldMk cId="2081487480" sldId="1179"/>
        </pc:sldMkLst>
      </pc:sldChg>
      <pc:sldChg chg="del">
        <pc:chgData name="Alfred Asterjadhi" userId="39de57b9-85c0-4fd1-aaac-8ca2b6560ad0" providerId="ADAL" clId="{5489B1F0-F31B-47C4-A5CE-33871CFFEA4B}" dt="2024-12-19T19:55:55.730" v="47" actId="47"/>
        <pc:sldMkLst>
          <pc:docMk/>
          <pc:sldMk cId="3097712748" sldId="1180"/>
        </pc:sldMkLst>
      </pc:sldChg>
      <pc:sldChg chg="del">
        <pc:chgData name="Alfred Asterjadhi" userId="39de57b9-85c0-4fd1-aaac-8ca2b6560ad0" providerId="ADAL" clId="{5489B1F0-F31B-47C4-A5CE-33871CFFEA4B}" dt="2024-12-19T19:55:55.730" v="47" actId="47"/>
        <pc:sldMkLst>
          <pc:docMk/>
          <pc:sldMk cId="1482221401" sldId="1181"/>
        </pc:sldMkLst>
      </pc:sldChg>
      <pc:sldChg chg="del">
        <pc:chgData name="Alfred Asterjadhi" userId="39de57b9-85c0-4fd1-aaac-8ca2b6560ad0" providerId="ADAL" clId="{5489B1F0-F31B-47C4-A5CE-33871CFFEA4B}" dt="2024-12-19T19:55:55.730" v="47" actId="47"/>
        <pc:sldMkLst>
          <pc:docMk/>
          <pc:sldMk cId="2683089333" sldId="1182"/>
        </pc:sldMkLst>
      </pc:sldChg>
      <pc:sldChg chg="del">
        <pc:chgData name="Alfred Asterjadhi" userId="39de57b9-85c0-4fd1-aaac-8ca2b6560ad0" providerId="ADAL" clId="{5489B1F0-F31B-47C4-A5CE-33871CFFEA4B}" dt="2024-12-19T19:55:55.730" v="47" actId="47"/>
        <pc:sldMkLst>
          <pc:docMk/>
          <pc:sldMk cId="70113585" sldId="1183"/>
        </pc:sldMkLst>
      </pc:sldChg>
      <pc:sldChg chg="del">
        <pc:chgData name="Alfred Asterjadhi" userId="39de57b9-85c0-4fd1-aaac-8ca2b6560ad0" providerId="ADAL" clId="{5489B1F0-F31B-47C4-A5CE-33871CFFEA4B}" dt="2024-12-19T19:55:55.730" v="47" actId="47"/>
        <pc:sldMkLst>
          <pc:docMk/>
          <pc:sldMk cId="289774543" sldId="1184"/>
        </pc:sldMkLst>
      </pc:sldChg>
      <pc:sldChg chg="del">
        <pc:chgData name="Alfred Asterjadhi" userId="39de57b9-85c0-4fd1-aaac-8ca2b6560ad0" providerId="ADAL" clId="{5489B1F0-F31B-47C4-A5CE-33871CFFEA4B}" dt="2024-12-19T19:55:55.730" v="47" actId="47"/>
        <pc:sldMkLst>
          <pc:docMk/>
          <pc:sldMk cId="333379291" sldId="1185"/>
        </pc:sldMkLst>
      </pc:sldChg>
      <pc:sldChg chg="del">
        <pc:chgData name="Alfred Asterjadhi" userId="39de57b9-85c0-4fd1-aaac-8ca2b6560ad0" providerId="ADAL" clId="{5489B1F0-F31B-47C4-A5CE-33871CFFEA4B}" dt="2024-12-19T19:55:55.730" v="47" actId="47"/>
        <pc:sldMkLst>
          <pc:docMk/>
          <pc:sldMk cId="2111356699" sldId="1187"/>
        </pc:sldMkLst>
      </pc:sldChg>
      <pc:sldChg chg="del">
        <pc:chgData name="Alfred Asterjadhi" userId="39de57b9-85c0-4fd1-aaac-8ca2b6560ad0" providerId="ADAL" clId="{5489B1F0-F31B-47C4-A5CE-33871CFFEA4B}" dt="2024-12-19T19:55:55.730" v="47" actId="47"/>
        <pc:sldMkLst>
          <pc:docMk/>
          <pc:sldMk cId="2368434028" sldId="1188"/>
        </pc:sldMkLst>
      </pc:sldChg>
      <pc:sldChg chg="del">
        <pc:chgData name="Alfred Asterjadhi" userId="39de57b9-85c0-4fd1-aaac-8ca2b6560ad0" providerId="ADAL" clId="{5489B1F0-F31B-47C4-A5CE-33871CFFEA4B}" dt="2024-12-19T19:55:55.730" v="47" actId="47"/>
        <pc:sldMkLst>
          <pc:docMk/>
          <pc:sldMk cId="2612452232" sldId="1189"/>
        </pc:sldMkLst>
      </pc:sldChg>
      <pc:sldChg chg="del">
        <pc:chgData name="Alfred Asterjadhi" userId="39de57b9-85c0-4fd1-aaac-8ca2b6560ad0" providerId="ADAL" clId="{5489B1F0-F31B-47C4-A5CE-33871CFFEA4B}" dt="2024-12-19T19:55:55.730" v="47" actId="47"/>
        <pc:sldMkLst>
          <pc:docMk/>
          <pc:sldMk cId="254605797" sldId="1190"/>
        </pc:sldMkLst>
      </pc:sldChg>
      <pc:sldChg chg="del">
        <pc:chgData name="Alfred Asterjadhi" userId="39de57b9-85c0-4fd1-aaac-8ca2b6560ad0" providerId="ADAL" clId="{5489B1F0-F31B-47C4-A5CE-33871CFFEA4B}" dt="2024-12-19T19:55:55.730" v="47" actId="47"/>
        <pc:sldMkLst>
          <pc:docMk/>
          <pc:sldMk cId="1691350664" sldId="1191"/>
        </pc:sldMkLst>
      </pc:sldChg>
      <pc:sldChg chg="del">
        <pc:chgData name="Alfred Asterjadhi" userId="39de57b9-85c0-4fd1-aaac-8ca2b6560ad0" providerId="ADAL" clId="{5489B1F0-F31B-47C4-A5CE-33871CFFEA4B}" dt="2024-12-19T19:55:55.730" v="47" actId="47"/>
        <pc:sldMkLst>
          <pc:docMk/>
          <pc:sldMk cId="2173580874" sldId="1192"/>
        </pc:sldMkLst>
      </pc:sldChg>
      <pc:sldChg chg="del">
        <pc:chgData name="Alfred Asterjadhi" userId="39de57b9-85c0-4fd1-aaac-8ca2b6560ad0" providerId="ADAL" clId="{5489B1F0-F31B-47C4-A5CE-33871CFFEA4B}" dt="2024-12-19T19:55:55.730" v="47" actId="47"/>
        <pc:sldMkLst>
          <pc:docMk/>
          <pc:sldMk cId="3044307864" sldId="1193"/>
        </pc:sldMkLst>
      </pc:sldChg>
      <pc:sldChg chg="del">
        <pc:chgData name="Alfred Asterjadhi" userId="39de57b9-85c0-4fd1-aaac-8ca2b6560ad0" providerId="ADAL" clId="{5489B1F0-F31B-47C4-A5CE-33871CFFEA4B}" dt="2024-12-19T19:55:55.730" v="47" actId="47"/>
        <pc:sldMkLst>
          <pc:docMk/>
          <pc:sldMk cId="3691778856" sldId="1194"/>
        </pc:sldMkLst>
      </pc:sldChg>
      <pc:sldChg chg="del">
        <pc:chgData name="Alfred Asterjadhi" userId="39de57b9-85c0-4fd1-aaac-8ca2b6560ad0" providerId="ADAL" clId="{5489B1F0-F31B-47C4-A5CE-33871CFFEA4B}" dt="2024-12-19T19:55:55.730" v="47" actId="47"/>
        <pc:sldMkLst>
          <pc:docMk/>
          <pc:sldMk cId="3315247644" sldId="1195"/>
        </pc:sldMkLst>
      </pc:sldChg>
      <pc:sldChg chg="del">
        <pc:chgData name="Alfred Asterjadhi" userId="39de57b9-85c0-4fd1-aaac-8ca2b6560ad0" providerId="ADAL" clId="{5489B1F0-F31B-47C4-A5CE-33871CFFEA4B}" dt="2024-12-19T19:55:55.730" v="47" actId="47"/>
        <pc:sldMkLst>
          <pc:docMk/>
          <pc:sldMk cId="413459495" sldId="1196"/>
        </pc:sldMkLst>
      </pc:sldChg>
      <pc:sldChg chg="del">
        <pc:chgData name="Alfred Asterjadhi" userId="39de57b9-85c0-4fd1-aaac-8ca2b6560ad0" providerId="ADAL" clId="{5489B1F0-F31B-47C4-A5CE-33871CFFEA4B}" dt="2024-12-19T19:55:55.730" v="47" actId="47"/>
        <pc:sldMkLst>
          <pc:docMk/>
          <pc:sldMk cId="71556647" sldId="1197"/>
        </pc:sldMkLst>
      </pc:sldChg>
      <pc:sldChg chg="del">
        <pc:chgData name="Alfred Asterjadhi" userId="39de57b9-85c0-4fd1-aaac-8ca2b6560ad0" providerId="ADAL" clId="{5489B1F0-F31B-47C4-A5CE-33871CFFEA4B}" dt="2024-12-19T19:55:55.730" v="47" actId="47"/>
        <pc:sldMkLst>
          <pc:docMk/>
          <pc:sldMk cId="3863714150" sldId="1198"/>
        </pc:sldMkLst>
      </pc:sldChg>
      <pc:sldChg chg="del">
        <pc:chgData name="Alfred Asterjadhi" userId="39de57b9-85c0-4fd1-aaac-8ca2b6560ad0" providerId="ADAL" clId="{5489B1F0-F31B-47C4-A5CE-33871CFFEA4B}" dt="2024-12-19T19:55:55.730" v="47" actId="47"/>
        <pc:sldMkLst>
          <pc:docMk/>
          <pc:sldMk cId="1345570362" sldId="1199"/>
        </pc:sldMkLst>
      </pc:sldChg>
      <pc:sldChg chg="del">
        <pc:chgData name="Alfred Asterjadhi" userId="39de57b9-85c0-4fd1-aaac-8ca2b6560ad0" providerId="ADAL" clId="{5489B1F0-F31B-47C4-A5CE-33871CFFEA4B}" dt="2024-12-19T19:55:55.730" v="47" actId="47"/>
        <pc:sldMkLst>
          <pc:docMk/>
          <pc:sldMk cId="353444053" sldId="1200"/>
        </pc:sldMkLst>
      </pc:sldChg>
      <pc:sldChg chg="del">
        <pc:chgData name="Alfred Asterjadhi" userId="39de57b9-85c0-4fd1-aaac-8ca2b6560ad0" providerId="ADAL" clId="{5489B1F0-F31B-47C4-A5CE-33871CFFEA4B}" dt="2024-12-19T19:55:55.730" v="47" actId="47"/>
        <pc:sldMkLst>
          <pc:docMk/>
          <pc:sldMk cId="3993041356" sldId="1201"/>
        </pc:sldMkLst>
      </pc:sldChg>
      <pc:sldChg chg="del">
        <pc:chgData name="Alfred Asterjadhi" userId="39de57b9-85c0-4fd1-aaac-8ca2b6560ad0" providerId="ADAL" clId="{5489B1F0-F31B-47C4-A5CE-33871CFFEA4B}" dt="2024-12-19T19:55:55.730" v="47" actId="47"/>
        <pc:sldMkLst>
          <pc:docMk/>
          <pc:sldMk cId="2668649235" sldId="1202"/>
        </pc:sldMkLst>
      </pc:sldChg>
      <pc:sldChg chg="del">
        <pc:chgData name="Alfred Asterjadhi" userId="39de57b9-85c0-4fd1-aaac-8ca2b6560ad0" providerId="ADAL" clId="{5489B1F0-F31B-47C4-A5CE-33871CFFEA4B}" dt="2024-12-19T19:55:55.730" v="47" actId="47"/>
        <pc:sldMkLst>
          <pc:docMk/>
          <pc:sldMk cId="1660404185" sldId="1203"/>
        </pc:sldMkLst>
      </pc:sldChg>
      <pc:sldChg chg="del">
        <pc:chgData name="Alfred Asterjadhi" userId="39de57b9-85c0-4fd1-aaac-8ca2b6560ad0" providerId="ADAL" clId="{5489B1F0-F31B-47C4-A5CE-33871CFFEA4B}" dt="2024-12-19T19:55:55.730" v="47" actId="47"/>
        <pc:sldMkLst>
          <pc:docMk/>
          <pc:sldMk cId="2480711511" sldId="1204"/>
        </pc:sldMkLst>
      </pc:sldChg>
      <pc:sldChg chg="del">
        <pc:chgData name="Alfred Asterjadhi" userId="39de57b9-85c0-4fd1-aaac-8ca2b6560ad0" providerId="ADAL" clId="{5489B1F0-F31B-47C4-A5CE-33871CFFEA4B}" dt="2024-12-19T19:55:55.730" v="47" actId="47"/>
        <pc:sldMkLst>
          <pc:docMk/>
          <pc:sldMk cId="137461052" sldId="1205"/>
        </pc:sldMkLst>
      </pc:sldChg>
      <pc:sldChg chg="del">
        <pc:chgData name="Alfred Asterjadhi" userId="39de57b9-85c0-4fd1-aaac-8ca2b6560ad0" providerId="ADAL" clId="{5489B1F0-F31B-47C4-A5CE-33871CFFEA4B}" dt="2024-12-19T19:55:55.730" v="47" actId="47"/>
        <pc:sldMkLst>
          <pc:docMk/>
          <pc:sldMk cId="1501926846" sldId="1206"/>
        </pc:sldMkLst>
      </pc:sldChg>
      <pc:sldChg chg="del">
        <pc:chgData name="Alfred Asterjadhi" userId="39de57b9-85c0-4fd1-aaac-8ca2b6560ad0" providerId="ADAL" clId="{5489B1F0-F31B-47C4-A5CE-33871CFFEA4B}" dt="2024-12-19T19:55:55.730" v="47" actId="47"/>
        <pc:sldMkLst>
          <pc:docMk/>
          <pc:sldMk cId="266275922" sldId="1207"/>
        </pc:sldMkLst>
      </pc:sldChg>
      <pc:sldChg chg="del">
        <pc:chgData name="Alfred Asterjadhi" userId="39de57b9-85c0-4fd1-aaac-8ca2b6560ad0" providerId="ADAL" clId="{5489B1F0-F31B-47C4-A5CE-33871CFFEA4B}" dt="2024-12-19T19:55:55.730" v="47" actId="47"/>
        <pc:sldMkLst>
          <pc:docMk/>
          <pc:sldMk cId="117169806" sldId="1208"/>
        </pc:sldMkLst>
      </pc:sldChg>
      <pc:sldChg chg="del">
        <pc:chgData name="Alfred Asterjadhi" userId="39de57b9-85c0-4fd1-aaac-8ca2b6560ad0" providerId="ADAL" clId="{5489B1F0-F31B-47C4-A5CE-33871CFFEA4B}" dt="2024-12-19T19:55:55.730" v="47" actId="47"/>
        <pc:sldMkLst>
          <pc:docMk/>
          <pc:sldMk cId="1488262262" sldId="1209"/>
        </pc:sldMkLst>
      </pc:sldChg>
      <pc:sldChg chg="del">
        <pc:chgData name="Alfred Asterjadhi" userId="39de57b9-85c0-4fd1-aaac-8ca2b6560ad0" providerId="ADAL" clId="{5489B1F0-F31B-47C4-A5CE-33871CFFEA4B}" dt="2024-12-19T19:55:55.730" v="47" actId="47"/>
        <pc:sldMkLst>
          <pc:docMk/>
          <pc:sldMk cId="4149314941" sldId="1210"/>
        </pc:sldMkLst>
      </pc:sldChg>
      <pc:sldChg chg="del">
        <pc:chgData name="Alfred Asterjadhi" userId="39de57b9-85c0-4fd1-aaac-8ca2b6560ad0" providerId="ADAL" clId="{5489B1F0-F31B-47C4-A5CE-33871CFFEA4B}" dt="2024-12-19T19:55:55.730" v="47" actId="47"/>
        <pc:sldMkLst>
          <pc:docMk/>
          <pc:sldMk cId="1327713674" sldId="1211"/>
        </pc:sldMkLst>
      </pc:sldChg>
      <pc:sldChg chg="del">
        <pc:chgData name="Alfred Asterjadhi" userId="39de57b9-85c0-4fd1-aaac-8ca2b6560ad0" providerId="ADAL" clId="{5489B1F0-F31B-47C4-A5CE-33871CFFEA4B}" dt="2024-12-19T19:55:55.730" v="47" actId="47"/>
        <pc:sldMkLst>
          <pc:docMk/>
          <pc:sldMk cId="1029637104" sldId="1212"/>
        </pc:sldMkLst>
      </pc:sldChg>
      <pc:sldChg chg="del">
        <pc:chgData name="Alfred Asterjadhi" userId="39de57b9-85c0-4fd1-aaac-8ca2b6560ad0" providerId="ADAL" clId="{5489B1F0-F31B-47C4-A5CE-33871CFFEA4B}" dt="2024-12-19T19:55:55.730" v="47" actId="47"/>
        <pc:sldMkLst>
          <pc:docMk/>
          <pc:sldMk cId="403437819" sldId="1213"/>
        </pc:sldMkLst>
      </pc:sldChg>
      <pc:sldChg chg="del">
        <pc:chgData name="Alfred Asterjadhi" userId="39de57b9-85c0-4fd1-aaac-8ca2b6560ad0" providerId="ADAL" clId="{5489B1F0-F31B-47C4-A5CE-33871CFFEA4B}" dt="2024-12-19T19:55:55.730" v="47" actId="47"/>
        <pc:sldMkLst>
          <pc:docMk/>
          <pc:sldMk cId="398685428" sldId="1214"/>
        </pc:sldMkLst>
      </pc:sldChg>
      <pc:sldChg chg="del">
        <pc:chgData name="Alfred Asterjadhi" userId="39de57b9-85c0-4fd1-aaac-8ca2b6560ad0" providerId="ADAL" clId="{5489B1F0-F31B-47C4-A5CE-33871CFFEA4B}" dt="2024-12-19T19:55:55.730" v="47" actId="47"/>
        <pc:sldMkLst>
          <pc:docMk/>
          <pc:sldMk cId="505074179" sldId="1215"/>
        </pc:sldMkLst>
      </pc:sldChg>
      <pc:sldChg chg="del">
        <pc:chgData name="Alfred Asterjadhi" userId="39de57b9-85c0-4fd1-aaac-8ca2b6560ad0" providerId="ADAL" clId="{5489B1F0-F31B-47C4-A5CE-33871CFFEA4B}" dt="2024-12-19T19:55:55.730" v="47" actId="47"/>
        <pc:sldMkLst>
          <pc:docMk/>
          <pc:sldMk cId="325585519" sldId="1216"/>
        </pc:sldMkLst>
      </pc:sldChg>
      <pc:sldChg chg="del">
        <pc:chgData name="Alfred Asterjadhi" userId="39de57b9-85c0-4fd1-aaac-8ca2b6560ad0" providerId="ADAL" clId="{5489B1F0-F31B-47C4-A5CE-33871CFFEA4B}" dt="2024-12-19T19:55:55.730" v="47" actId="47"/>
        <pc:sldMkLst>
          <pc:docMk/>
          <pc:sldMk cId="2214454531" sldId="1217"/>
        </pc:sldMkLst>
      </pc:sldChg>
      <pc:sldChg chg="del">
        <pc:chgData name="Alfred Asterjadhi" userId="39de57b9-85c0-4fd1-aaac-8ca2b6560ad0" providerId="ADAL" clId="{5489B1F0-F31B-47C4-A5CE-33871CFFEA4B}" dt="2024-12-19T19:55:55.730" v="47" actId="47"/>
        <pc:sldMkLst>
          <pc:docMk/>
          <pc:sldMk cId="2746704080" sldId="1218"/>
        </pc:sldMkLst>
      </pc:sldChg>
      <pc:sldChg chg="del">
        <pc:chgData name="Alfred Asterjadhi" userId="39de57b9-85c0-4fd1-aaac-8ca2b6560ad0" providerId="ADAL" clId="{5489B1F0-F31B-47C4-A5CE-33871CFFEA4B}" dt="2024-12-19T19:55:55.730" v="47" actId="47"/>
        <pc:sldMkLst>
          <pc:docMk/>
          <pc:sldMk cId="3518274844" sldId="1219"/>
        </pc:sldMkLst>
      </pc:sldChg>
      <pc:sldChg chg="del">
        <pc:chgData name="Alfred Asterjadhi" userId="39de57b9-85c0-4fd1-aaac-8ca2b6560ad0" providerId="ADAL" clId="{5489B1F0-F31B-47C4-A5CE-33871CFFEA4B}" dt="2024-12-19T19:55:55.730" v="47" actId="47"/>
        <pc:sldMkLst>
          <pc:docMk/>
          <pc:sldMk cId="2539129622" sldId="1220"/>
        </pc:sldMkLst>
      </pc:sldChg>
      <pc:sldChg chg="del">
        <pc:chgData name="Alfred Asterjadhi" userId="39de57b9-85c0-4fd1-aaac-8ca2b6560ad0" providerId="ADAL" clId="{5489B1F0-F31B-47C4-A5CE-33871CFFEA4B}" dt="2024-12-19T19:55:55.730" v="47" actId="47"/>
        <pc:sldMkLst>
          <pc:docMk/>
          <pc:sldMk cId="2963226365" sldId="1221"/>
        </pc:sldMkLst>
      </pc:sldChg>
      <pc:sldChg chg="del">
        <pc:chgData name="Alfred Asterjadhi" userId="39de57b9-85c0-4fd1-aaac-8ca2b6560ad0" providerId="ADAL" clId="{5489B1F0-F31B-47C4-A5CE-33871CFFEA4B}" dt="2024-12-19T19:55:55.730" v="47" actId="47"/>
        <pc:sldMkLst>
          <pc:docMk/>
          <pc:sldMk cId="2450792732" sldId="1222"/>
        </pc:sldMkLst>
      </pc:sldChg>
      <pc:sldChg chg="del">
        <pc:chgData name="Alfred Asterjadhi" userId="39de57b9-85c0-4fd1-aaac-8ca2b6560ad0" providerId="ADAL" clId="{5489B1F0-F31B-47C4-A5CE-33871CFFEA4B}" dt="2024-12-19T19:55:55.730" v="47" actId="47"/>
        <pc:sldMkLst>
          <pc:docMk/>
          <pc:sldMk cId="3997114811" sldId="1223"/>
        </pc:sldMkLst>
      </pc:sldChg>
      <pc:sldChg chg="del">
        <pc:chgData name="Alfred Asterjadhi" userId="39de57b9-85c0-4fd1-aaac-8ca2b6560ad0" providerId="ADAL" clId="{5489B1F0-F31B-47C4-A5CE-33871CFFEA4B}" dt="2024-12-19T19:55:55.730" v="47" actId="47"/>
        <pc:sldMkLst>
          <pc:docMk/>
          <pc:sldMk cId="1980251652" sldId="1224"/>
        </pc:sldMkLst>
      </pc:sldChg>
      <pc:sldChg chg="del">
        <pc:chgData name="Alfred Asterjadhi" userId="39de57b9-85c0-4fd1-aaac-8ca2b6560ad0" providerId="ADAL" clId="{5489B1F0-F31B-47C4-A5CE-33871CFFEA4B}" dt="2024-12-19T19:55:55.730" v="47" actId="47"/>
        <pc:sldMkLst>
          <pc:docMk/>
          <pc:sldMk cId="2747154569" sldId="1226"/>
        </pc:sldMkLst>
      </pc:sldChg>
      <pc:sldChg chg="del">
        <pc:chgData name="Alfred Asterjadhi" userId="39de57b9-85c0-4fd1-aaac-8ca2b6560ad0" providerId="ADAL" clId="{5489B1F0-F31B-47C4-A5CE-33871CFFEA4B}" dt="2024-12-19T19:55:55.730" v="47" actId="47"/>
        <pc:sldMkLst>
          <pc:docMk/>
          <pc:sldMk cId="1105064945" sldId="1227"/>
        </pc:sldMkLst>
      </pc:sldChg>
      <pc:sldChg chg="del">
        <pc:chgData name="Alfred Asterjadhi" userId="39de57b9-85c0-4fd1-aaac-8ca2b6560ad0" providerId="ADAL" clId="{5489B1F0-F31B-47C4-A5CE-33871CFFEA4B}" dt="2024-12-19T19:55:55.730" v="47" actId="47"/>
        <pc:sldMkLst>
          <pc:docMk/>
          <pc:sldMk cId="2739895088" sldId="1229"/>
        </pc:sldMkLst>
      </pc:sldChg>
      <pc:sldChg chg="del">
        <pc:chgData name="Alfred Asterjadhi" userId="39de57b9-85c0-4fd1-aaac-8ca2b6560ad0" providerId="ADAL" clId="{5489B1F0-F31B-47C4-A5CE-33871CFFEA4B}" dt="2024-12-19T19:55:55.730" v="47" actId="47"/>
        <pc:sldMkLst>
          <pc:docMk/>
          <pc:sldMk cId="2836229211" sldId="1230"/>
        </pc:sldMkLst>
      </pc:sldChg>
      <pc:sldChg chg="del">
        <pc:chgData name="Alfred Asterjadhi" userId="39de57b9-85c0-4fd1-aaac-8ca2b6560ad0" providerId="ADAL" clId="{5489B1F0-F31B-47C4-A5CE-33871CFFEA4B}" dt="2024-12-19T19:55:55.730" v="47" actId="47"/>
        <pc:sldMkLst>
          <pc:docMk/>
          <pc:sldMk cId="1174353687" sldId="1231"/>
        </pc:sldMkLst>
      </pc:sldChg>
      <pc:sldChg chg="del">
        <pc:chgData name="Alfred Asterjadhi" userId="39de57b9-85c0-4fd1-aaac-8ca2b6560ad0" providerId="ADAL" clId="{5489B1F0-F31B-47C4-A5CE-33871CFFEA4B}" dt="2024-12-19T19:55:55.730" v="47" actId="47"/>
        <pc:sldMkLst>
          <pc:docMk/>
          <pc:sldMk cId="1887227016" sldId="1233"/>
        </pc:sldMkLst>
      </pc:sldChg>
      <pc:sldChg chg="del">
        <pc:chgData name="Alfred Asterjadhi" userId="39de57b9-85c0-4fd1-aaac-8ca2b6560ad0" providerId="ADAL" clId="{5489B1F0-F31B-47C4-A5CE-33871CFFEA4B}" dt="2024-12-19T19:55:55.730" v="47" actId="47"/>
        <pc:sldMkLst>
          <pc:docMk/>
          <pc:sldMk cId="2173933061" sldId="1243"/>
        </pc:sldMkLst>
      </pc:sldChg>
      <pc:sldChg chg="del">
        <pc:chgData name="Alfred Asterjadhi" userId="39de57b9-85c0-4fd1-aaac-8ca2b6560ad0" providerId="ADAL" clId="{5489B1F0-F31B-47C4-A5CE-33871CFFEA4B}" dt="2024-12-19T19:55:55.730" v="47" actId="47"/>
        <pc:sldMkLst>
          <pc:docMk/>
          <pc:sldMk cId="2354451540" sldId="1244"/>
        </pc:sldMkLst>
      </pc:sldChg>
      <pc:sldChg chg="del">
        <pc:chgData name="Alfred Asterjadhi" userId="39de57b9-85c0-4fd1-aaac-8ca2b6560ad0" providerId="ADAL" clId="{5489B1F0-F31B-47C4-A5CE-33871CFFEA4B}" dt="2024-12-19T19:55:55.730" v="47" actId="47"/>
        <pc:sldMkLst>
          <pc:docMk/>
          <pc:sldMk cId="1280878502" sldId="1245"/>
        </pc:sldMkLst>
      </pc:sldChg>
      <pc:sldChg chg="del">
        <pc:chgData name="Alfred Asterjadhi" userId="39de57b9-85c0-4fd1-aaac-8ca2b6560ad0" providerId="ADAL" clId="{5489B1F0-F31B-47C4-A5CE-33871CFFEA4B}" dt="2024-12-19T19:55:55.730" v="47" actId="47"/>
        <pc:sldMkLst>
          <pc:docMk/>
          <pc:sldMk cId="2320088344" sldId="1246"/>
        </pc:sldMkLst>
      </pc:sldChg>
      <pc:sldChg chg="del">
        <pc:chgData name="Alfred Asterjadhi" userId="39de57b9-85c0-4fd1-aaac-8ca2b6560ad0" providerId="ADAL" clId="{5489B1F0-F31B-47C4-A5CE-33871CFFEA4B}" dt="2024-12-19T19:55:55.730" v="47" actId="47"/>
        <pc:sldMkLst>
          <pc:docMk/>
          <pc:sldMk cId="1873474949" sldId="1247"/>
        </pc:sldMkLst>
      </pc:sldChg>
      <pc:sldChg chg="del">
        <pc:chgData name="Alfred Asterjadhi" userId="39de57b9-85c0-4fd1-aaac-8ca2b6560ad0" providerId="ADAL" clId="{5489B1F0-F31B-47C4-A5CE-33871CFFEA4B}" dt="2024-12-19T19:55:55.730" v="47" actId="47"/>
        <pc:sldMkLst>
          <pc:docMk/>
          <pc:sldMk cId="1640660474" sldId="1248"/>
        </pc:sldMkLst>
      </pc:sldChg>
      <pc:sldChg chg="del">
        <pc:chgData name="Alfred Asterjadhi" userId="39de57b9-85c0-4fd1-aaac-8ca2b6560ad0" providerId="ADAL" clId="{5489B1F0-F31B-47C4-A5CE-33871CFFEA4B}" dt="2024-12-19T19:55:55.730" v="47" actId="47"/>
        <pc:sldMkLst>
          <pc:docMk/>
          <pc:sldMk cId="4277975895" sldId="1249"/>
        </pc:sldMkLst>
      </pc:sldChg>
      <pc:sldChg chg="del">
        <pc:chgData name="Alfred Asterjadhi" userId="39de57b9-85c0-4fd1-aaac-8ca2b6560ad0" providerId="ADAL" clId="{5489B1F0-F31B-47C4-A5CE-33871CFFEA4B}" dt="2024-12-19T19:55:55.730" v="47" actId="47"/>
        <pc:sldMkLst>
          <pc:docMk/>
          <pc:sldMk cId="1393900348" sldId="1250"/>
        </pc:sldMkLst>
      </pc:sldChg>
      <pc:sldChg chg="del">
        <pc:chgData name="Alfred Asterjadhi" userId="39de57b9-85c0-4fd1-aaac-8ca2b6560ad0" providerId="ADAL" clId="{5489B1F0-F31B-47C4-A5CE-33871CFFEA4B}" dt="2024-12-19T19:55:55.730" v="47" actId="47"/>
        <pc:sldMkLst>
          <pc:docMk/>
          <pc:sldMk cId="2315108326" sldId="1251"/>
        </pc:sldMkLst>
      </pc:sldChg>
      <pc:sldChg chg="del">
        <pc:chgData name="Alfred Asterjadhi" userId="39de57b9-85c0-4fd1-aaac-8ca2b6560ad0" providerId="ADAL" clId="{5489B1F0-F31B-47C4-A5CE-33871CFFEA4B}" dt="2024-12-19T19:55:55.730" v="47" actId="47"/>
        <pc:sldMkLst>
          <pc:docMk/>
          <pc:sldMk cId="244619102" sldId="1253"/>
        </pc:sldMkLst>
      </pc:sldChg>
      <pc:sldChg chg="del">
        <pc:chgData name="Alfred Asterjadhi" userId="39de57b9-85c0-4fd1-aaac-8ca2b6560ad0" providerId="ADAL" clId="{5489B1F0-F31B-47C4-A5CE-33871CFFEA4B}" dt="2024-12-19T19:55:55.730" v="47" actId="47"/>
        <pc:sldMkLst>
          <pc:docMk/>
          <pc:sldMk cId="4035613246" sldId="1254"/>
        </pc:sldMkLst>
      </pc:sldChg>
      <pc:sldChg chg="del">
        <pc:chgData name="Alfred Asterjadhi" userId="39de57b9-85c0-4fd1-aaac-8ca2b6560ad0" providerId="ADAL" clId="{5489B1F0-F31B-47C4-A5CE-33871CFFEA4B}" dt="2024-12-19T19:55:55.730" v="47" actId="47"/>
        <pc:sldMkLst>
          <pc:docMk/>
          <pc:sldMk cId="3460586331" sldId="1259"/>
        </pc:sldMkLst>
      </pc:sldChg>
      <pc:sldChg chg="del">
        <pc:chgData name="Alfred Asterjadhi" userId="39de57b9-85c0-4fd1-aaac-8ca2b6560ad0" providerId="ADAL" clId="{5489B1F0-F31B-47C4-A5CE-33871CFFEA4B}" dt="2024-12-19T19:55:55.730" v="47" actId="47"/>
        <pc:sldMkLst>
          <pc:docMk/>
          <pc:sldMk cId="3871559304" sldId="1260"/>
        </pc:sldMkLst>
      </pc:sldChg>
      <pc:sldChg chg="del">
        <pc:chgData name="Alfred Asterjadhi" userId="39de57b9-85c0-4fd1-aaac-8ca2b6560ad0" providerId="ADAL" clId="{5489B1F0-F31B-47C4-A5CE-33871CFFEA4B}" dt="2024-12-19T19:55:55.730" v="47" actId="47"/>
        <pc:sldMkLst>
          <pc:docMk/>
          <pc:sldMk cId="270960270" sldId="1261"/>
        </pc:sldMkLst>
      </pc:sldChg>
      <pc:sldChg chg="del">
        <pc:chgData name="Alfred Asterjadhi" userId="39de57b9-85c0-4fd1-aaac-8ca2b6560ad0" providerId="ADAL" clId="{5489B1F0-F31B-47C4-A5CE-33871CFFEA4B}" dt="2024-12-19T19:55:55.730" v="47" actId="47"/>
        <pc:sldMkLst>
          <pc:docMk/>
          <pc:sldMk cId="4030972562" sldId="1262"/>
        </pc:sldMkLst>
      </pc:sldChg>
      <pc:sldChg chg="del">
        <pc:chgData name="Alfred Asterjadhi" userId="39de57b9-85c0-4fd1-aaac-8ca2b6560ad0" providerId="ADAL" clId="{5489B1F0-F31B-47C4-A5CE-33871CFFEA4B}" dt="2024-12-19T19:55:55.730" v="47" actId="47"/>
        <pc:sldMkLst>
          <pc:docMk/>
          <pc:sldMk cId="770356062" sldId="1264"/>
        </pc:sldMkLst>
      </pc:sldChg>
      <pc:sldChg chg="del">
        <pc:chgData name="Alfred Asterjadhi" userId="39de57b9-85c0-4fd1-aaac-8ca2b6560ad0" providerId="ADAL" clId="{5489B1F0-F31B-47C4-A5CE-33871CFFEA4B}" dt="2024-12-19T19:55:55.730" v="47" actId="47"/>
        <pc:sldMkLst>
          <pc:docMk/>
          <pc:sldMk cId="4283544389" sldId="1265"/>
        </pc:sldMkLst>
      </pc:sldChg>
      <pc:sldChg chg="del">
        <pc:chgData name="Alfred Asterjadhi" userId="39de57b9-85c0-4fd1-aaac-8ca2b6560ad0" providerId="ADAL" clId="{5489B1F0-F31B-47C4-A5CE-33871CFFEA4B}" dt="2024-12-19T19:55:55.730" v="47" actId="47"/>
        <pc:sldMkLst>
          <pc:docMk/>
          <pc:sldMk cId="1089734000" sldId="1267"/>
        </pc:sldMkLst>
      </pc:sldChg>
      <pc:sldChg chg="del">
        <pc:chgData name="Alfred Asterjadhi" userId="39de57b9-85c0-4fd1-aaac-8ca2b6560ad0" providerId="ADAL" clId="{5489B1F0-F31B-47C4-A5CE-33871CFFEA4B}" dt="2024-12-19T19:55:55.730" v="47" actId="47"/>
        <pc:sldMkLst>
          <pc:docMk/>
          <pc:sldMk cId="2564087480" sldId="1268"/>
        </pc:sldMkLst>
      </pc:sldChg>
      <pc:sldChg chg="del">
        <pc:chgData name="Alfred Asterjadhi" userId="39de57b9-85c0-4fd1-aaac-8ca2b6560ad0" providerId="ADAL" clId="{5489B1F0-F31B-47C4-A5CE-33871CFFEA4B}" dt="2024-12-19T19:55:55.730" v="47" actId="47"/>
        <pc:sldMkLst>
          <pc:docMk/>
          <pc:sldMk cId="1914597510" sldId="1269"/>
        </pc:sldMkLst>
      </pc:sldChg>
      <pc:sldChg chg="del">
        <pc:chgData name="Alfred Asterjadhi" userId="39de57b9-85c0-4fd1-aaac-8ca2b6560ad0" providerId="ADAL" clId="{5489B1F0-F31B-47C4-A5CE-33871CFFEA4B}" dt="2024-12-19T19:55:55.730" v="47" actId="47"/>
        <pc:sldMkLst>
          <pc:docMk/>
          <pc:sldMk cId="1351964601" sldId="1270"/>
        </pc:sldMkLst>
      </pc:sldChg>
      <pc:sldChg chg="del">
        <pc:chgData name="Alfred Asterjadhi" userId="39de57b9-85c0-4fd1-aaac-8ca2b6560ad0" providerId="ADAL" clId="{5489B1F0-F31B-47C4-A5CE-33871CFFEA4B}" dt="2024-12-19T19:55:55.730" v="47" actId="47"/>
        <pc:sldMkLst>
          <pc:docMk/>
          <pc:sldMk cId="464196517" sldId="1271"/>
        </pc:sldMkLst>
      </pc:sldChg>
      <pc:sldChg chg="del">
        <pc:chgData name="Alfred Asterjadhi" userId="39de57b9-85c0-4fd1-aaac-8ca2b6560ad0" providerId="ADAL" clId="{5489B1F0-F31B-47C4-A5CE-33871CFFEA4B}" dt="2024-12-19T19:55:55.730" v="47" actId="47"/>
        <pc:sldMkLst>
          <pc:docMk/>
          <pc:sldMk cId="3527845409" sldId="1272"/>
        </pc:sldMkLst>
      </pc:sldChg>
      <pc:sldChg chg="del">
        <pc:chgData name="Alfred Asterjadhi" userId="39de57b9-85c0-4fd1-aaac-8ca2b6560ad0" providerId="ADAL" clId="{5489B1F0-F31B-47C4-A5CE-33871CFFEA4B}" dt="2024-12-19T19:55:55.730" v="47" actId="47"/>
        <pc:sldMkLst>
          <pc:docMk/>
          <pc:sldMk cId="3122364615" sldId="1273"/>
        </pc:sldMkLst>
      </pc:sldChg>
      <pc:sldChg chg="del">
        <pc:chgData name="Alfred Asterjadhi" userId="39de57b9-85c0-4fd1-aaac-8ca2b6560ad0" providerId="ADAL" clId="{5489B1F0-F31B-47C4-A5CE-33871CFFEA4B}" dt="2024-12-19T19:55:55.730" v="47" actId="47"/>
        <pc:sldMkLst>
          <pc:docMk/>
          <pc:sldMk cId="2302676929" sldId="1274"/>
        </pc:sldMkLst>
      </pc:sldChg>
      <pc:sldChg chg="del">
        <pc:chgData name="Alfred Asterjadhi" userId="39de57b9-85c0-4fd1-aaac-8ca2b6560ad0" providerId="ADAL" clId="{5489B1F0-F31B-47C4-A5CE-33871CFFEA4B}" dt="2024-12-19T19:56:53.644" v="55" actId="47"/>
        <pc:sldMkLst>
          <pc:docMk/>
          <pc:sldMk cId="519142990" sldId="1275"/>
        </pc:sldMkLst>
      </pc:sldChg>
      <pc:sldChg chg="del">
        <pc:chgData name="Alfred Asterjadhi" userId="39de57b9-85c0-4fd1-aaac-8ca2b6560ad0" providerId="ADAL" clId="{5489B1F0-F31B-47C4-A5CE-33871CFFEA4B}" dt="2024-12-19T19:55:55.730" v="47" actId="47"/>
        <pc:sldMkLst>
          <pc:docMk/>
          <pc:sldMk cId="1105606473" sldId="1278"/>
        </pc:sldMkLst>
      </pc:sldChg>
      <pc:sldChg chg="del ord">
        <pc:chgData name="Alfred Asterjadhi" userId="39de57b9-85c0-4fd1-aaac-8ca2b6560ad0" providerId="ADAL" clId="{5489B1F0-F31B-47C4-A5CE-33871CFFEA4B}" dt="2024-12-19T20:02:16.672" v="151" actId="47"/>
        <pc:sldMkLst>
          <pc:docMk/>
          <pc:sldMk cId="401129413" sldId="1285"/>
        </pc:sldMkLst>
      </pc:sldChg>
      <pc:sldChg chg="del ord">
        <pc:chgData name="Alfred Asterjadhi" userId="39de57b9-85c0-4fd1-aaac-8ca2b6560ad0" providerId="ADAL" clId="{5489B1F0-F31B-47C4-A5CE-33871CFFEA4B}" dt="2024-12-19T20:00:39.277" v="125" actId="47"/>
        <pc:sldMkLst>
          <pc:docMk/>
          <pc:sldMk cId="879183394" sldId="1286"/>
        </pc:sldMkLst>
      </pc:sldChg>
      <pc:sldChg chg="modSp mod">
        <pc:chgData name="Alfred Asterjadhi" userId="39de57b9-85c0-4fd1-aaac-8ca2b6560ad0" providerId="ADAL" clId="{5489B1F0-F31B-47C4-A5CE-33871CFFEA4B}" dt="2025-01-16T07:44:59.415" v="6285" actId="20577"/>
        <pc:sldMkLst>
          <pc:docMk/>
          <pc:sldMk cId="953173223" sldId="1287"/>
        </pc:sldMkLst>
      </pc:sldChg>
      <pc:sldChg chg="del">
        <pc:chgData name="Alfred Asterjadhi" userId="39de57b9-85c0-4fd1-aaac-8ca2b6560ad0" providerId="ADAL" clId="{5489B1F0-F31B-47C4-A5CE-33871CFFEA4B}" dt="2024-12-19T19:58:01.349" v="106" actId="47"/>
        <pc:sldMkLst>
          <pc:docMk/>
          <pc:sldMk cId="3559166431" sldId="1288"/>
        </pc:sldMkLst>
      </pc:sldChg>
      <pc:sldChg chg="addSp delSp modSp new mod ord modClrScheme chgLayout">
        <pc:chgData name="Alfred Asterjadhi" userId="39de57b9-85c0-4fd1-aaac-8ca2b6560ad0" providerId="ADAL" clId="{5489B1F0-F31B-47C4-A5CE-33871CFFEA4B}" dt="2025-01-14T23:32:58.723" v="2549" actId="13926"/>
        <pc:sldMkLst>
          <pc:docMk/>
          <pc:sldMk cId="2288759954" sldId="1289"/>
        </pc:sldMkLst>
      </pc:sldChg>
      <pc:sldChg chg="modSp add mod">
        <pc:chgData name="Alfred Asterjadhi" userId="39de57b9-85c0-4fd1-aaac-8ca2b6560ad0" providerId="ADAL" clId="{5489B1F0-F31B-47C4-A5CE-33871CFFEA4B}" dt="2025-01-14T13:47:35.547" v="1612" actId="20577"/>
        <pc:sldMkLst>
          <pc:docMk/>
          <pc:sldMk cId="2044502975" sldId="1290"/>
        </pc:sldMkLst>
      </pc:sldChg>
      <pc:sldChg chg="modSp add mod">
        <pc:chgData name="Alfred Asterjadhi" userId="39de57b9-85c0-4fd1-aaac-8ca2b6560ad0" providerId="ADAL" clId="{5489B1F0-F31B-47C4-A5CE-33871CFFEA4B}" dt="2024-12-19T20:02:32.127" v="164" actId="20577"/>
        <pc:sldMkLst>
          <pc:docMk/>
          <pc:sldMk cId="2853620610" sldId="1291"/>
        </pc:sldMkLst>
      </pc:sldChg>
      <pc:sldChg chg="modSp add mod ord">
        <pc:chgData name="Alfred Asterjadhi" userId="39de57b9-85c0-4fd1-aaac-8ca2b6560ad0" providerId="ADAL" clId="{5489B1F0-F31B-47C4-A5CE-33871CFFEA4B}" dt="2025-01-14T23:34:09.472" v="2572"/>
        <pc:sldMkLst>
          <pc:docMk/>
          <pc:sldMk cId="3664147977" sldId="1292"/>
        </pc:sldMkLst>
      </pc:sldChg>
      <pc:sldChg chg="addSp delSp modSp new mod modClrScheme chgLayout">
        <pc:chgData name="Alfred Asterjadhi" userId="39de57b9-85c0-4fd1-aaac-8ca2b6560ad0" providerId="ADAL" clId="{5489B1F0-F31B-47C4-A5CE-33871CFFEA4B}" dt="2024-12-19T20:03:55.923" v="250" actId="700"/>
        <pc:sldMkLst>
          <pc:docMk/>
          <pc:sldMk cId="3158032439" sldId="1293"/>
        </pc:sldMkLst>
      </pc:sldChg>
      <pc:sldChg chg="modSp add del mod">
        <pc:chgData name="Alfred Asterjadhi" userId="39de57b9-85c0-4fd1-aaac-8ca2b6560ad0" providerId="ADAL" clId="{5489B1F0-F31B-47C4-A5CE-33871CFFEA4B}" dt="2025-01-02T18:50:04.350" v="264" actId="47"/>
        <pc:sldMkLst>
          <pc:docMk/>
          <pc:sldMk cId="2613736597" sldId="1294"/>
        </pc:sldMkLst>
      </pc:sldChg>
      <pc:sldChg chg="modSp add mod">
        <pc:chgData name="Alfred Asterjadhi" userId="39de57b9-85c0-4fd1-aaac-8ca2b6560ad0" providerId="ADAL" clId="{5489B1F0-F31B-47C4-A5CE-33871CFFEA4B}" dt="2025-01-15T04:16:18.313" v="4688" actId="6549"/>
        <pc:sldMkLst>
          <pc:docMk/>
          <pc:sldMk cId="4155464088" sldId="1295"/>
        </pc:sldMkLst>
      </pc:sldChg>
      <pc:sldChg chg="modSp add mod">
        <pc:chgData name="Alfred Asterjadhi" userId="39de57b9-85c0-4fd1-aaac-8ca2b6560ad0" providerId="ADAL" clId="{5489B1F0-F31B-47C4-A5CE-33871CFFEA4B}" dt="2025-01-14T23:40:06.446" v="2658"/>
        <pc:sldMkLst>
          <pc:docMk/>
          <pc:sldMk cId="3312094453" sldId="1296"/>
        </pc:sldMkLst>
      </pc:sldChg>
      <pc:sldChg chg="modSp add mod">
        <pc:chgData name="Alfred Asterjadhi" userId="39de57b9-85c0-4fd1-aaac-8ca2b6560ad0" providerId="ADAL" clId="{5489B1F0-F31B-47C4-A5CE-33871CFFEA4B}" dt="2025-01-14T23:37:07.575" v="2634"/>
        <pc:sldMkLst>
          <pc:docMk/>
          <pc:sldMk cId="2298402037" sldId="1297"/>
        </pc:sldMkLst>
      </pc:sldChg>
      <pc:sldChg chg="modSp add mod">
        <pc:chgData name="Alfred Asterjadhi" userId="39de57b9-85c0-4fd1-aaac-8ca2b6560ad0" providerId="ADAL" clId="{5489B1F0-F31B-47C4-A5CE-33871CFFEA4B}" dt="2025-01-14T23:42:45.562" v="2719"/>
        <pc:sldMkLst>
          <pc:docMk/>
          <pc:sldMk cId="2173729719" sldId="1298"/>
        </pc:sldMkLst>
      </pc:sldChg>
      <pc:sldChg chg="modSp add mod">
        <pc:chgData name="Alfred Asterjadhi" userId="39de57b9-85c0-4fd1-aaac-8ca2b6560ad0" providerId="ADAL" clId="{5489B1F0-F31B-47C4-A5CE-33871CFFEA4B}" dt="2025-01-14T23:43:35.696" v="2740"/>
        <pc:sldMkLst>
          <pc:docMk/>
          <pc:sldMk cId="4205402362" sldId="1299"/>
        </pc:sldMkLst>
      </pc:sldChg>
      <pc:sldChg chg="modSp add mod ord">
        <pc:chgData name="Alfred Asterjadhi" userId="39de57b9-85c0-4fd1-aaac-8ca2b6560ad0" providerId="ADAL" clId="{5489B1F0-F31B-47C4-A5CE-33871CFFEA4B}" dt="2025-01-15T00:03:50.948" v="3138"/>
        <pc:sldMkLst>
          <pc:docMk/>
          <pc:sldMk cId="3114567158" sldId="1300"/>
        </pc:sldMkLst>
      </pc:sldChg>
      <pc:sldChg chg="modSp add mod">
        <pc:chgData name="Alfred Asterjadhi" userId="39de57b9-85c0-4fd1-aaac-8ca2b6560ad0" providerId="ADAL" clId="{5489B1F0-F31B-47C4-A5CE-33871CFFEA4B}" dt="2025-01-14T23:41:10.243" v="2680"/>
        <pc:sldMkLst>
          <pc:docMk/>
          <pc:sldMk cId="3595188557" sldId="1301"/>
        </pc:sldMkLst>
      </pc:sldChg>
      <pc:sldChg chg="modSp add mod">
        <pc:chgData name="Alfred Asterjadhi" userId="39de57b9-85c0-4fd1-aaac-8ca2b6560ad0" providerId="ADAL" clId="{5489B1F0-F31B-47C4-A5CE-33871CFFEA4B}" dt="2025-01-14T23:41:50.621" v="2699"/>
        <pc:sldMkLst>
          <pc:docMk/>
          <pc:sldMk cId="498628101" sldId="1302"/>
        </pc:sldMkLst>
      </pc:sldChg>
      <pc:sldChg chg="modSp add mod">
        <pc:chgData name="Alfred Asterjadhi" userId="39de57b9-85c0-4fd1-aaac-8ca2b6560ad0" providerId="ADAL" clId="{5489B1F0-F31B-47C4-A5CE-33871CFFEA4B}" dt="2025-01-14T23:45:19.701" v="2781" actId="20577"/>
        <pc:sldMkLst>
          <pc:docMk/>
          <pc:sldMk cId="917842400" sldId="1303"/>
        </pc:sldMkLst>
      </pc:sldChg>
      <pc:sldChg chg="addSp delSp modSp add mod">
        <pc:chgData name="Alfred Asterjadhi" userId="39de57b9-85c0-4fd1-aaac-8ca2b6560ad0" providerId="ADAL" clId="{5489B1F0-F31B-47C4-A5CE-33871CFFEA4B}" dt="2025-01-14T23:46:18.780" v="2809"/>
        <pc:sldMkLst>
          <pc:docMk/>
          <pc:sldMk cId="1408966095" sldId="1304"/>
        </pc:sldMkLst>
      </pc:sldChg>
      <pc:sldChg chg="addSp modSp add mod">
        <pc:chgData name="Alfred Asterjadhi" userId="39de57b9-85c0-4fd1-aaac-8ca2b6560ad0" providerId="ADAL" clId="{5489B1F0-F31B-47C4-A5CE-33871CFFEA4B}" dt="2025-01-14T23:47:05.337" v="2836"/>
        <pc:sldMkLst>
          <pc:docMk/>
          <pc:sldMk cId="3702842222" sldId="1305"/>
        </pc:sldMkLst>
      </pc:sldChg>
      <pc:sldChg chg="delSp modSp add mod">
        <pc:chgData name="Alfred Asterjadhi" userId="39de57b9-85c0-4fd1-aaac-8ca2b6560ad0" providerId="ADAL" clId="{5489B1F0-F31B-47C4-A5CE-33871CFFEA4B}" dt="2025-01-14T23:47:47.554" v="2863"/>
        <pc:sldMkLst>
          <pc:docMk/>
          <pc:sldMk cId="2078636188" sldId="1306"/>
        </pc:sldMkLst>
      </pc:sldChg>
      <pc:sldChg chg="modSp add mod">
        <pc:chgData name="Alfred Asterjadhi" userId="39de57b9-85c0-4fd1-aaac-8ca2b6560ad0" providerId="ADAL" clId="{5489B1F0-F31B-47C4-A5CE-33871CFFEA4B}" dt="2025-01-14T23:48:32.382" v="2890"/>
        <pc:sldMkLst>
          <pc:docMk/>
          <pc:sldMk cId="708685485" sldId="1307"/>
        </pc:sldMkLst>
      </pc:sldChg>
      <pc:sldChg chg="addSp modSp add mod">
        <pc:chgData name="Alfred Asterjadhi" userId="39de57b9-85c0-4fd1-aaac-8ca2b6560ad0" providerId="ADAL" clId="{5489B1F0-F31B-47C4-A5CE-33871CFFEA4B}" dt="2025-02-13T00:27:33.253" v="7418" actId="20577"/>
        <pc:sldMkLst>
          <pc:docMk/>
          <pc:sldMk cId="3665207852" sldId="1308"/>
        </pc:sldMkLst>
      </pc:sldChg>
      <pc:sldChg chg="modSp add mod">
        <pc:chgData name="Alfred Asterjadhi" userId="39de57b9-85c0-4fd1-aaac-8ca2b6560ad0" providerId="ADAL" clId="{5489B1F0-F31B-47C4-A5CE-33871CFFEA4B}" dt="2025-01-14T23:49:26.193" v="2910"/>
        <pc:sldMkLst>
          <pc:docMk/>
          <pc:sldMk cId="2808646764" sldId="1309"/>
        </pc:sldMkLst>
      </pc:sldChg>
      <pc:sldChg chg="modSp add del mod">
        <pc:chgData name="Alfred Asterjadhi" userId="39de57b9-85c0-4fd1-aaac-8ca2b6560ad0" providerId="ADAL" clId="{5489B1F0-F31B-47C4-A5CE-33871CFFEA4B}" dt="2025-01-13T21:36:02.624" v="736" actId="47"/>
        <pc:sldMkLst>
          <pc:docMk/>
          <pc:sldMk cId="4196746118" sldId="1309"/>
        </pc:sldMkLst>
      </pc:sldChg>
      <pc:sldChg chg="modSp add mod">
        <pc:chgData name="Alfred Asterjadhi" userId="39de57b9-85c0-4fd1-aaac-8ca2b6560ad0" providerId="ADAL" clId="{5489B1F0-F31B-47C4-A5CE-33871CFFEA4B}" dt="2025-01-14T23:54:39.180" v="3033"/>
        <pc:sldMkLst>
          <pc:docMk/>
          <pc:sldMk cId="1995296756" sldId="1310"/>
        </pc:sldMkLst>
      </pc:sldChg>
      <pc:sldChg chg="addSp delSp modSp add mod">
        <pc:chgData name="Alfred Asterjadhi" userId="39de57b9-85c0-4fd1-aaac-8ca2b6560ad0" providerId="ADAL" clId="{5489B1F0-F31B-47C4-A5CE-33871CFFEA4B}" dt="2025-01-15T00:04:51.724" v="3161"/>
        <pc:sldMkLst>
          <pc:docMk/>
          <pc:sldMk cId="741748050" sldId="1311"/>
        </pc:sldMkLst>
      </pc:sldChg>
      <pc:sldChg chg="add del">
        <pc:chgData name="Alfred Asterjadhi" userId="39de57b9-85c0-4fd1-aaac-8ca2b6560ad0" providerId="ADAL" clId="{5489B1F0-F31B-47C4-A5CE-33871CFFEA4B}" dt="2025-01-14T03:13:39.768" v="1126" actId="47"/>
        <pc:sldMkLst>
          <pc:docMk/>
          <pc:sldMk cId="38710954" sldId="1312"/>
        </pc:sldMkLst>
      </pc:sldChg>
      <pc:sldChg chg="modSp add mod">
        <pc:chgData name="Alfred Asterjadhi" userId="39de57b9-85c0-4fd1-aaac-8ca2b6560ad0" providerId="ADAL" clId="{5489B1F0-F31B-47C4-A5CE-33871CFFEA4B}" dt="2025-01-15T00:05:47.240" v="3185"/>
        <pc:sldMkLst>
          <pc:docMk/>
          <pc:sldMk cId="180798877" sldId="1312"/>
        </pc:sldMkLst>
      </pc:sldChg>
      <pc:sldChg chg="modSp add mod">
        <pc:chgData name="Alfred Asterjadhi" userId="39de57b9-85c0-4fd1-aaac-8ca2b6560ad0" providerId="ADAL" clId="{5489B1F0-F31B-47C4-A5CE-33871CFFEA4B}" dt="2025-01-15T04:17:02.057" v="4692" actId="6549"/>
        <pc:sldMkLst>
          <pc:docMk/>
          <pc:sldMk cId="3318149222" sldId="1313"/>
        </pc:sldMkLst>
      </pc:sldChg>
      <pc:sldChg chg="modSp add mod">
        <pc:chgData name="Alfred Asterjadhi" userId="39de57b9-85c0-4fd1-aaac-8ca2b6560ad0" providerId="ADAL" clId="{5489B1F0-F31B-47C4-A5CE-33871CFFEA4B}" dt="2025-01-15T00:07:52.911" v="3205"/>
        <pc:sldMkLst>
          <pc:docMk/>
          <pc:sldMk cId="4108370561" sldId="1314"/>
        </pc:sldMkLst>
      </pc:sldChg>
      <pc:sldChg chg="modSp add mod">
        <pc:chgData name="Alfred Asterjadhi" userId="39de57b9-85c0-4fd1-aaac-8ca2b6560ad0" providerId="ADAL" clId="{5489B1F0-F31B-47C4-A5CE-33871CFFEA4B}" dt="2025-01-15T00:09:28.417" v="3234"/>
        <pc:sldMkLst>
          <pc:docMk/>
          <pc:sldMk cId="3274503618" sldId="1315"/>
        </pc:sldMkLst>
      </pc:sldChg>
      <pc:sldChg chg="modSp add del mod">
        <pc:chgData name="Alfred Asterjadhi" userId="39de57b9-85c0-4fd1-aaac-8ca2b6560ad0" providerId="ADAL" clId="{5489B1F0-F31B-47C4-A5CE-33871CFFEA4B}" dt="2025-01-14T03:21:05.848" v="1183" actId="47"/>
        <pc:sldMkLst>
          <pc:docMk/>
          <pc:sldMk cId="3889704474" sldId="1315"/>
        </pc:sldMkLst>
      </pc:sldChg>
      <pc:sldChg chg="modSp add mod">
        <pc:chgData name="Alfred Asterjadhi" userId="39de57b9-85c0-4fd1-aaac-8ca2b6560ad0" providerId="ADAL" clId="{5489B1F0-F31B-47C4-A5CE-33871CFFEA4B}" dt="2025-01-15T00:10:59.451" v="3281"/>
        <pc:sldMkLst>
          <pc:docMk/>
          <pc:sldMk cId="2870494487" sldId="1316"/>
        </pc:sldMkLst>
      </pc:sldChg>
      <pc:sldChg chg="add del">
        <pc:chgData name="Alfred Asterjadhi" userId="39de57b9-85c0-4fd1-aaac-8ca2b6560ad0" providerId="ADAL" clId="{5489B1F0-F31B-47C4-A5CE-33871CFFEA4B}" dt="2025-01-14T03:38:33.795" v="1315" actId="47"/>
        <pc:sldMkLst>
          <pc:docMk/>
          <pc:sldMk cId="2089368610" sldId="1317"/>
        </pc:sldMkLst>
      </pc:sldChg>
      <pc:sldChg chg="modSp add mod">
        <pc:chgData name="Alfred Asterjadhi" userId="39de57b9-85c0-4fd1-aaac-8ca2b6560ad0" providerId="ADAL" clId="{5489B1F0-F31B-47C4-A5CE-33871CFFEA4B}" dt="2025-01-15T00:12:00.937" v="3306"/>
        <pc:sldMkLst>
          <pc:docMk/>
          <pc:sldMk cId="2839469863" sldId="1317"/>
        </pc:sldMkLst>
      </pc:sldChg>
      <pc:sldChg chg="modSp add mod">
        <pc:chgData name="Alfred Asterjadhi" userId="39de57b9-85c0-4fd1-aaac-8ca2b6560ad0" providerId="ADAL" clId="{5489B1F0-F31B-47C4-A5CE-33871CFFEA4B}" dt="2025-01-15T00:12:56.217" v="3324"/>
        <pc:sldMkLst>
          <pc:docMk/>
          <pc:sldMk cId="1087686286" sldId="1318"/>
        </pc:sldMkLst>
      </pc:sldChg>
      <pc:sldChg chg="modSp add mod">
        <pc:chgData name="Alfred Asterjadhi" userId="39de57b9-85c0-4fd1-aaac-8ca2b6560ad0" providerId="ADAL" clId="{5489B1F0-F31B-47C4-A5CE-33871CFFEA4B}" dt="2025-01-15T00:13:38.767" v="3347"/>
        <pc:sldMkLst>
          <pc:docMk/>
          <pc:sldMk cId="1135740833" sldId="1319"/>
        </pc:sldMkLst>
      </pc:sldChg>
      <pc:sldChg chg="modSp add mod">
        <pc:chgData name="Alfred Asterjadhi" userId="39de57b9-85c0-4fd1-aaac-8ca2b6560ad0" providerId="ADAL" clId="{5489B1F0-F31B-47C4-A5CE-33871CFFEA4B}" dt="2025-01-15T00:14:19.834" v="3375"/>
        <pc:sldMkLst>
          <pc:docMk/>
          <pc:sldMk cId="3387408133" sldId="1320"/>
        </pc:sldMkLst>
      </pc:sldChg>
      <pc:sldChg chg="modSp add mod">
        <pc:chgData name="Alfred Asterjadhi" userId="39de57b9-85c0-4fd1-aaac-8ca2b6560ad0" providerId="ADAL" clId="{5489B1F0-F31B-47C4-A5CE-33871CFFEA4B}" dt="2025-01-15T00:15:08.552" v="3403"/>
        <pc:sldMkLst>
          <pc:docMk/>
          <pc:sldMk cId="3952053861" sldId="1321"/>
        </pc:sldMkLst>
      </pc:sldChg>
      <pc:sldChg chg="modSp add mod">
        <pc:chgData name="Alfred Asterjadhi" userId="39de57b9-85c0-4fd1-aaac-8ca2b6560ad0" providerId="ADAL" clId="{5489B1F0-F31B-47C4-A5CE-33871CFFEA4B}" dt="2025-01-15T00:16:02.883" v="3432"/>
        <pc:sldMkLst>
          <pc:docMk/>
          <pc:sldMk cId="1158209479" sldId="1322"/>
        </pc:sldMkLst>
      </pc:sldChg>
      <pc:sldChg chg="modSp add mod">
        <pc:chgData name="Alfred Asterjadhi" userId="39de57b9-85c0-4fd1-aaac-8ca2b6560ad0" providerId="ADAL" clId="{5489B1F0-F31B-47C4-A5CE-33871CFFEA4B}" dt="2025-01-15T00:16:48.815" v="3460"/>
        <pc:sldMkLst>
          <pc:docMk/>
          <pc:sldMk cId="90410302" sldId="1323"/>
        </pc:sldMkLst>
      </pc:sldChg>
      <pc:sldChg chg="modSp add mod">
        <pc:chgData name="Alfred Asterjadhi" userId="39de57b9-85c0-4fd1-aaac-8ca2b6560ad0" providerId="ADAL" clId="{5489B1F0-F31B-47C4-A5CE-33871CFFEA4B}" dt="2025-01-15T00:17:35.187" v="3481"/>
        <pc:sldMkLst>
          <pc:docMk/>
          <pc:sldMk cId="2797695956" sldId="1324"/>
        </pc:sldMkLst>
      </pc:sldChg>
      <pc:sldChg chg="modSp add mod">
        <pc:chgData name="Alfred Asterjadhi" userId="39de57b9-85c0-4fd1-aaac-8ca2b6560ad0" providerId="ADAL" clId="{5489B1F0-F31B-47C4-A5CE-33871CFFEA4B}" dt="2025-01-15T00:18:05.297" v="3499"/>
        <pc:sldMkLst>
          <pc:docMk/>
          <pc:sldMk cId="1263883420" sldId="1325"/>
        </pc:sldMkLst>
      </pc:sldChg>
      <pc:sldChg chg="modSp add mod">
        <pc:chgData name="Alfred Asterjadhi" userId="39de57b9-85c0-4fd1-aaac-8ca2b6560ad0" providerId="ADAL" clId="{5489B1F0-F31B-47C4-A5CE-33871CFFEA4B}" dt="2025-01-15T04:17:35.003" v="4699" actId="20577"/>
        <pc:sldMkLst>
          <pc:docMk/>
          <pc:sldMk cId="744367864" sldId="1326"/>
        </pc:sldMkLst>
      </pc:sldChg>
      <pc:sldChg chg="modSp add mod">
        <pc:chgData name="Alfred Asterjadhi" userId="39de57b9-85c0-4fd1-aaac-8ca2b6560ad0" providerId="ADAL" clId="{5489B1F0-F31B-47C4-A5CE-33871CFFEA4B}" dt="2025-01-15T00:18:59.446" v="3517"/>
        <pc:sldMkLst>
          <pc:docMk/>
          <pc:sldMk cId="2962021346" sldId="1327"/>
        </pc:sldMkLst>
      </pc:sldChg>
      <pc:sldChg chg="modSp add mod">
        <pc:chgData name="Alfred Asterjadhi" userId="39de57b9-85c0-4fd1-aaac-8ca2b6560ad0" providerId="ADAL" clId="{5489B1F0-F31B-47C4-A5CE-33871CFFEA4B}" dt="2025-01-15T00:28:20.400" v="3760"/>
        <pc:sldMkLst>
          <pc:docMk/>
          <pc:sldMk cId="402071725" sldId="1328"/>
        </pc:sldMkLst>
      </pc:sldChg>
      <pc:sldChg chg="modSp add mod">
        <pc:chgData name="Alfred Asterjadhi" userId="39de57b9-85c0-4fd1-aaac-8ca2b6560ad0" providerId="ADAL" clId="{5489B1F0-F31B-47C4-A5CE-33871CFFEA4B}" dt="2025-01-15T00:19:50.505" v="3536"/>
        <pc:sldMkLst>
          <pc:docMk/>
          <pc:sldMk cId="1966682380" sldId="1329"/>
        </pc:sldMkLst>
      </pc:sldChg>
      <pc:sldChg chg="modSp add mod">
        <pc:chgData name="Alfred Asterjadhi" userId="39de57b9-85c0-4fd1-aaac-8ca2b6560ad0" providerId="ADAL" clId="{5489B1F0-F31B-47C4-A5CE-33871CFFEA4B}" dt="2025-01-15T00:20:36.289" v="3554"/>
        <pc:sldMkLst>
          <pc:docMk/>
          <pc:sldMk cId="1894957176" sldId="1330"/>
        </pc:sldMkLst>
      </pc:sldChg>
      <pc:sldChg chg="modSp add mod">
        <pc:chgData name="Alfred Asterjadhi" userId="39de57b9-85c0-4fd1-aaac-8ca2b6560ad0" providerId="ADAL" clId="{5489B1F0-F31B-47C4-A5CE-33871CFFEA4B}" dt="2025-01-15T00:21:23.303" v="3574"/>
        <pc:sldMkLst>
          <pc:docMk/>
          <pc:sldMk cId="3435611313" sldId="1331"/>
        </pc:sldMkLst>
      </pc:sldChg>
      <pc:sldChg chg="modSp add mod">
        <pc:chgData name="Alfred Asterjadhi" userId="39de57b9-85c0-4fd1-aaac-8ca2b6560ad0" providerId="ADAL" clId="{5489B1F0-F31B-47C4-A5CE-33871CFFEA4B}" dt="2025-01-15T00:22:40.349" v="3613"/>
        <pc:sldMkLst>
          <pc:docMk/>
          <pc:sldMk cId="56555043" sldId="1332"/>
        </pc:sldMkLst>
      </pc:sldChg>
      <pc:sldChg chg="modSp add mod">
        <pc:chgData name="Alfred Asterjadhi" userId="39de57b9-85c0-4fd1-aaac-8ca2b6560ad0" providerId="ADAL" clId="{5489B1F0-F31B-47C4-A5CE-33871CFFEA4B}" dt="2025-01-15T00:23:19.885" v="3632"/>
        <pc:sldMkLst>
          <pc:docMk/>
          <pc:sldMk cId="4051101406" sldId="1333"/>
        </pc:sldMkLst>
      </pc:sldChg>
      <pc:sldChg chg="modSp add mod">
        <pc:chgData name="Alfred Asterjadhi" userId="39de57b9-85c0-4fd1-aaac-8ca2b6560ad0" providerId="ADAL" clId="{5489B1F0-F31B-47C4-A5CE-33871CFFEA4B}" dt="2025-01-15T01:02:08.971" v="4683" actId="20577"/>
        <pc:sldMkLst>
          <pc:docMk/>
          <pc:sldMk cId="2771382421" sldId="1334"/>
        </pc:sldMkLst>
      </pc:sldChg>
      <pc:sldChg chg="modSp add mod">
        <pc:chgData name="Alfred Asterjadhi" userId="39de57b9-85c0-4fd1-aaac-8ca2b6560ad0" providerId="ADAL" clId="{5489B1F0-F31B-47C4-A5CE-33871CFFEA4B}" dt="2025-01-15T00:24:50.789" v="3666"/>
        <pc:sldMkLst>
          <pc:docMk/>
          <pc:sldMk cId="3700940326" sldId="1335"/>
        </pc:sldMkLst>
      </pc:sldChg>
      <pc:sldChg chg="modSp add mod">
        <pc:chgData name="Alfred Asterjadhi" userId="39de57b9-85c0-4fd1-aaac-8ca2b6560ad0" providerId="ADAL" clId="{5489B1F0-F31B-47C4-A5CE-33871CFFEA4B}" dt="2025-01-15T00:25:25.228" v="3683"/>
        <pc:sldMkLst>
          <pc:docMk/>
          <pc:sldMk cId="2018291289" sldId="1336"/>
        </pc:sldMkLst>
      </pc:sldChg>
      <pc:sldChg chg="modSp add mod">
        <pc:chgData name="Alfred Asterjadhi" userId="39de57b9-85c0-4fd1-aaac-8ca2b6560ad0" providerId="ADAL" clId="{5489B1F0-F31B-47C4-A5CE-33871CFFEA4B}" dt="2025-01-15T00:26:48.910" v="3720"/>
        <pc:sldMkLst>
          <pc:docMk/>
          <pc:sldMk cId="903345594" sldId="1337"/>
        </pc:sldMkLst>
      </pc:sldChg>
      <pc:sldChg chg="modSp add mod">
        <pc:chgData name="Alfred Asterjadhi" userId="39de57b9-85c0-4fd1-aaac-8ca2b6560ad0" providerId="ADAL" clId="{5489B1F0-F31B-47C4-A5CE-33871CFFEA4B}" dt="2025-01-15T04:17:53.968" v="4705" actId="20577"/>
        <pc:sldMkLst>
          <pc:docMk/>
          <pc:sldMk cId="984804025" sldId="1338"/>
        </pc:sldMkLst>
      </pc:sldChg>
      <pc:sldChg chg="modSp add mod">
        <pc:chgData name="Alfred Asterjadhi" userId="39de57b9-85c0-4fd1-aaac-8ca2b6560ad0" providerId="ADAL" clId="{5489B1F0-F31B-47C4-A5CE-33871CFFEA4B}" dt="2025-01-15T00:29:02.461" v="3793"/>
        <pc:sldMkLst>
          <pc:docMk/>
          <pc:sldMk cId="52773117" sldId="1339"/>
        </pc:sldMkLst>
      </pc:sldChg>
      <pc:sldChg chg="add del">
        <pc:chgData name="Alfred Asterjadhi" userId="39de57b9-85c0-4fd1-aaac-8ca2b6560ad0" providerId="ADAL" clId="{5489B1F0-F31B-47C4-A5CE-33871CFFEA4B}" dt="2025-01-14T14:44:47.952" v="1792" actId="47"/>
        <pc:sldMkLst>
          <pc:docMk/>
          <pc:sldMk cId="213085013" sldId="1339"/>
        </pc:sldMkLst>
      </pc:sldChg>
      <pc:sldChg chg="modSp add mod">
        <pc:chgData name="Alfred Asterjadhi" userId="39de57b9-85c0-4fd1-aaac-8ca2b6560ad0" providerId="ADAL" clId="{5489B1F0-F31B-47C4-A5CE-33871CFFEA4B}" dt="2025-01-15T00:29:40.665" v="3813"/>
        <pc:sldMkLst>
          <pc:docMk/>
          <pc:sldMk cId="476294582" sldId="1340"/>
        </pc:sldMkLst>
      </pc:sldChg>
      <pc:sldChg chg="modSp add mod">
        <pc:chgData name="Alfred Asterjadhi" userId="39de57b9-85c0-4fd1-aaac-8ca2b6560ad0" providerId="ADAL" clId="{5489B1F0-F31B-47C4-A5CE-33871CFFEA4B}" dt="2025-01-15T00:30:17.026" v="3835"/>
        <pc:sldMkLst>
          <pc:docMk/>
          <pc:sldMk cId="1436037116" sldId="1341"/>
        </pc:sldMkLst>
      </pc:sldChg>
      <pc:sldChg chg="modSp add mod">
        <pc:chgData name="Alfred Asterjadhi" userId="39de57b9-85c0-4fd1-aaac-8ca2b6560ad0" providerId="ADAL" clId="{5489B1F0-F31B-47C4-A5CE-33871CFFEA4B}" dt="2025-01-15T00:31:00.946" v="3855"/>
        <pc:sldMkLst>
          <pc:docMk/>
          <pc:sldMk cId="1283000441" sldId="1342"/>
        </pc:sldMkLst>
      </pc:sldChg>
      <pc:sldChg chg="modSp add mod">
        <pc:chgData name="Alfred Asterjadhi" userId="39de57b9-85c0-4fd1-aaac-8ca2b6560ad0" providerId="ADAL" clId="{5489B1F0-F31B-47C4-A5CE-33871CFFEA4B}" dt="2025-01-15T00:31:46.270" v="3870"/>
        <pc:sldMkLst>
          <pc:docMk/>
          <pc:sldMk cId="2037448378" sldId="1343"/>
        </pc:sldMkLst>
      </pc:sldChg>
      <pc:sldChg chg="modSp add del mod">
        <pc:chgData name="Alfred Asterjadhi" userId="39de57b9-85c0-4fd1-aaac-8ca2b6560ad0" providerId="ADAL" clId="{5489B1F0-F31B-47C4-A5CE-33871CFFEA4B}" dt="2025-01-14T14:53:24.767" v="1992" actId="47"/>
        <pc:sldMkLst>
          <pc:docMk/>
          <pc:sldMk cId="3054325590" sldId="1343"/>
        </pc:sldMkLst>
      </pc:sldChg>
      <pc:sldChg chg="modSp add mod">
        <pc:chgData name="Alfred Asterjadhi" userId="39de57b9-85c0-4fd1-aaac-8ca2b6560ad0" providerId="ADAL" clId="{5489B1F0-F31B-47C4-A5CE-33871CFFEA4B}" dt="2025-01-15T00:32:55.570" v="3905"/>
        <pc:sldMkLst>
          <pc:docMk/>
          <pc:sldMk cId="745415441" sldId="1344"/>
        </pc:sldMkLst>
      </pc:sldChg>
      <pc:sldChg chg="modSp add mod">
        <pc:chgData name="Alfred Asterjadhi" userId="39de57b9-85c0-4fd1-aaac-8ca2b6560ad0" providerId="ADAL" clId="{5489B1F0-F31B-47C4-A5CE-33871CFFEA4B}" dt="2025-01-15T00:33:32.287" v="3921"/>
        <pc:sldMkLst>
          <pc:docMk/>
          <pc:sldMk cId="942503566" sldId="1345"/>
        </pc:sldMkLst>
      </pc:sldChg>
      <pc:sldChg chg="modSp add mod">
        <pc:chgData name="Alfred Asterjadhi" userId="39de57b9-85c0-4fd1-aaac-8ca2b6560ad0" providerId="ADAL" clId="{5489B1F0-F31B-47C4-A5CE-33871CFFEA4B}" dt="2025-01-15T00:34:11.462" v="3937"/>
        <pc:sldMkLst>
          <pc:docMk/>
          <pc:sldMk cId="538845714" sldId="1346"/>
        </pc:sldMkLst>
      </pc:sldChg>
      <pc:sldChg chg="modSp add mod">
        <pc:chgData name="Alfred Asterjadhi" userId="39de57b9-85c0-4fd1-aaac-8ca2b6560ad0" providerId="ADAL" clId="{5489B1F0-F31B-47C4-A5CE-33871CFFEA4B}" dt="2025-01-15T00:35:06.104" v="3955"/>
        <pc:sldMkLst>
          <pc:docMk/>
          <pc:sldMk cId="2199910518" sldId="1347"/>
        </pc:sldMkLst>
      </pc:sldChg>
      <pc:sldChg chg="modSp add mod">
        <pc:chgData name="Alfred Asterjadhi" userId="39de57b9-85c0-4fd1-aaac-8ca2b6560ad0" providerId="ADAL" clId="{5489B1F0-F31B-47C4-A5CE-33871CFFEA4B}" dt="2025-01-15T00:35:45.290" v="3981"/>
        <pc:sldMkLst>
          <pc:docMk/>
          <pc:sldMk cId="445985153" sldId="1348"/>
        </pc:sldMkLst>
      </pc:sldChg>
      <pc:sldChg chg="modSp add mod">
        <pc:chgData name="Alfred Asterjadhi" userId="39de57b9-85c0-4fd1-aaac-8ca2b6560ad0" providerId="ADAL" clId="{5489B1F0-F31B-47C4-A5CE-33871CFFEA4B}" dt="2025-01-15T00:36:25.904" v="4003"/>
        <pc:sldMkLst>
          <pc:docMk/>
          <pc:sldMk cId="1173058527" sldId="1349"/>
        </pc:sldMkLst>
      </pc:sldChg>
      <pc:sldChg chg="modSp add mod">
        <pc:chgData name="Alfred Asterjadhi" userId="39de57b9-85c0-4fd1-aaac-8ca2b6560ad0" providerId="ADAL" clId="{5489B1F0-F31B-47C4-A5CE-33871CFFEA4B}" dt="2025-01-15T00:36:58.891" v="4031"/>
        <pc:sldMkLst>
          <pc:docMk/>
          <pc:sldMk cId="2881263151" sldId="1350"/>
        </pc:sldMkLst>
      </pc:sldChg>
      <pc:sldChg chg="modSp add mod">
        <pc:chgData name="Alfred Asterjadhi" userId="39de57b9-85c0-4fd1-aaac-8ca2b6560ad0" providerId="ADAL" clId="{5489B1F0-F31B-47C4-A5CE-33871CFFEA4B}" dt="2025-01-15T00:37:48.253" v="4058"/>
        <pc:sldMkLst>
          <pc:docMk/>
          <pc:sldMk cId="510711160" sldId="1351"/>
        </pc:sldMkLst>
      </pc:sldChg>
      <pc:sldChg chg="modSp add mod">
        <pc:chgData name="Alfred Asterjadhi" userId="39de57b9-85c0-4fd1-aaac-8ca2b6560ad0" providerId="ADAL" clId="{5489B1F0-F31B-47C4-A5CE-33871CFFEA4B}" dt="2025-01-15T00:38:33.725" v="4074"/>
        <pc:sldMkLst>
          <pc:docMk/>
          <pc:sldMk cId="1931905668" sldId="1352"/>
        </pc:sldMkLst>
      </pc:sldChg>
      <pc:sldChg chg="modSp add mod">
        <pc:chgData name="Alfred Asterjadhi" userId="39de57b9-85c0-4fd1-aaac-8ca2b6560ad0" providerId="ADAL" clId="{5489B1F0-F31B-47C4-A5CE-33871CFFEA4B}" dt="2025-01-15T00:40:10.075" v="4114"/>
        <pc:sldMkLst>
          <pc:docMk/>
          <pc:sldMk cId="4077595514" sldId="1353"/>
        </pc:sldMkLst>
      </pc:sldChg>
      <pc:sldChg chg="modSp add mod">
        <pc:chgData name="Alfred Asterjadhi" userId="39de57b9-85c0-4fd1-aaac-8ca2b6560ad0" providerId="ADAL" clId="{5489B1F0-F31B-47C4-A5CE-33871CFFEA4B}" dt="2025-01-15T00:40:48.553" v="4137"/>
        <pc:sldMkLst>
          <pc:docMk/>
          <pc:sldMk cId="2929787847" sldId="1354"/>
        </pc:sldMkLst>
      </pc:sldChg>
      <pc:sldChg chg="modSp add mod">
        <pc:chgData name="Alfred Asterjadhi" userId="39de57b9-85c0-4fd1-aaac-8ca2b6560ad0" providerId="ADAL" clId="{5489B1F0-F31B-47C4-A5CE-33871CFFEA4B}" dt="2025-01-15T00:42:06.745" v="4163"/>
        <pc:sldMkLst>
          <pc:docMk/>
          <pc:sldMk cId="2173297394" sldId="1355"/>
        </pc:sldMkLst>
      </pc:sldChg>
      <pc:sldChg chg="modSp add del mod">
        <pc:chgData name="Alfred Asterjadhi" userId="39de57b9-85c0-4fd1-aaac-8ca2b6560ad0" providerId="ADAL" clId="{5489B1F0-F31B-47C4-A5CE-33871CFFEA4B}" dt="2025-01-15T00:57:52.391" v="4671" actId="47"/>
        <pc:sldMkLst>
          <pc:docMk/>
          <pc:sldMk cId="2494675977" sldId="1356"/>
        </pc:sldMkLst>
      </pc:sldChg>
      <pc:sldChg chg="add del">
        <pc:chgData name="Alfred Asterjadhi" userId="39de57b9-85c0-4fd1-aaac-8ca2b6560ad0" providerId="ADAL" clId="{5489B1F0-F31B-47C4-A5CE-33871CFFEA4B}" dt="2025-01-15T00:43:08.135" v="4166"/>
        <pc:sldMkLst>
          <pc:docMk/>
          <pc:sldMk cId="2840691868" sldId="1357"/>
        </pc:sldMkLst>
      </pc:sldChg>
      <pc:sldChg chg="modSp add mod">
        <pc:chgData name="Alfred Asterjadhi" userId="39de57b9-85c0-4fd1-aaac-8ca2b6560ad0" providerId="ADAL" clId="{5489B1F0-F31B-47C4-A5CE-33871CFFEA4B}" dt="2025-01-15T00:45:06.903" v="4247"/>
        <pc:sldMkLst>
          <pc:docMk/>
          <pc:sldMk cId="4153026979" sldId="1357"/>
        </pc:sldMkLst>
      </pc:sldChg>
      <pc:sldChg chg="modSp add mod">
        <pc:chgData name="Alfred Asterjadhi" userId="39de57b9-85c0-4fd1-aaac-8ca2b6560ad0" providerId="ADAL" clId="{5489B1F0-F31B-47C4-A5CE-33871CFFEA4B}" dt="2025-01-15T00:46:51.348" v="4307"/>
        <pc:sldMkLst>
          <pc:docMk/>
          <pc:sldMk cId="672276410" sldId="1358"/>
        </pc:sldMkLst>
      </pc:sldChg>
      <pc:sldChg chg="modSp add mod">
        <pc:chgData name="Alfred Asterjadhi" userId="39de57b9-85c0-4fd1-aaac-8ca2b6560ad0" providerId="ADAL" clId="{5489B1F0-F31B-47C4-A5CE-33871CFFEA4B}" dt="2025-01-15T00:48:56.050" v="4384"/>
        <pc:sldMkLst>
          <pc:docMk/>
          <pc:sldMk cId="2461933369" sldId="1359"/>
        </pc:sldMkLst>
      </pc:sldChg>
      <pc:sldChg chg="modSp add mod">
        <pc:chgData name="Alfred Asterjadhi" userId="39de57b9-85c0-4fd1-aaac-8ca2b6560ad0" providerId="ADAL" clId="{5489B1F0-F31B-47C4-A5CE-33871CFFEA4B}" dt="2025-01-15T00:50:46.689" v="4446"/>
        <pc:sldMkLst>
          <pc:docMk/>
          <pc:sldMk cId="4048293069" sldId="1360"/>
        </pc:sldMkLst>
      </pc:sldChg>
      <pc:sldChg chg="modSp add mod">
        <pc:chgData name="Alfred Asterjadhi" userId="39de57b9-85c0-4fd1-aaac-8ca2b6560ad0" providerId="ADAL" clId="{5489B1F0-F31B-47C4-A5CE-33871CFFEA4B}" dt="2025-01-15T00:53:09.846" v="4523"/>
        <pc:sldMkLst>
          <pc:docMk/>
          <pc:sldMk cId="3405960375" sldId="1361"/>
        </pc:sldMkLst>
      </pc:sldChg>
      <pc:sldChg chg="modSp add mod">
        <pc:chgData name="Alfred Asterjadhi" userId="39de57b9-85c0-4fd1-aaac-8ca2b6560ad0" providerId="ADAL" clId="{5489B1F0-F31B-47C4-A5CE-33871CFFEA4B}" dt="2025-01-15T00:55:12.696" v="4589"/>
        <pc:sldMkLst>
          <pc:docMk/>
          <pc:sldMk cId="2106598839" sldId="1362"/>
        </pc:sldMkLst>
      </pc:sldChg>
      <pc:sldChg chg="modSp add mod">
        <pc:chgData name="Alfred Asterjadhi" userId="39de57b9-85c0-4fd1-aaac-8ca2b6560ad0" providerId="ADAL" clId="{5489B1F0-F31B-47C4-A5CE-33871CFFEA4B}" dt="2025-01-15T00:56:32.937" v="4603"/>
        <pc:sldMkLst>
          <pc:docMk/>
          <pc:sldMk cId="3998707386" sldId="1363"/>
        </pc:sldMkLst>
      </pc:sldChg>
      <pc:sldChg chg="modSp add mod">
        <pc:chgData name="Alfred Asterjadhi" userId="39de57b9-85c0-4fd1-aaac-8ca2b6560ad0" providerId="ADAL" clId="{5489B1F0-F31B-47C4-A5CE-33871CFFEA4B}" dt="2025-01-15T00:57:44.256" v="4670"/>
        <pc:sldMkLst>
          <pc:docMk/>
          <pc:sldMk cId="3657063131" sldId="1364"/>
        </pc:sldMkLst>
      </pc:sldChg>
      <pc:sldChg chg="modSp add mod">
        <pc:chgData name="Alfred Asterjadhi" userId="39de57b9-85c0-4fd1-aaac-8ca2b6560ad0" providerId="ADAL" clId="{5489B1F0-F31B-47C4-A5CE-33871CFFEA4B}" dt="2025-01-16T07:44:39.571" v="6284" actId="20577"/>
        <pc:sldMkLst>
          <pc:docMk/>
          <pc:sldMk cId="1847072318" sldId="1365"/>
        </pc:sldMkLst>
      </pc:sldChg>
      <pc:sldChg chg="addSp delSp modSp add mod chgLayout">
        <pc:chgData name="Alfred Asterjadhi" userId="39de57b9-85c0-4fd1-aaac-8ca2b6560ad0" providerId="ADAL" clId="{5489B1F0-F31B-47C4-A5CE-33871CFFEA4B}" dt="2025-01-16T07:41:19.553" v="6253"/>
        <pc:sldMkLst>
          <pc:docMk/>
          <pc:sldMk cId="3789694603" sldId="1366"/>
        </pc:sldMkLst>
      </pc:sldChg>
      <pc:sldChg chg="addSp modSp add mod">
        <pc:chgData name="Alfred Asterjadhi" userId="39de57b9-85c0-4fd1-aaac-8ca2b6560ad0" providerId="ADAL" clId="{5489B1F0-F31B-47C4-A5CE-33871CFFEA4B}" dt="2025-01-16T07:45:44.828" v="6286"/>
        <pc:sldMkLst>
          <pc:docMk/>
          <pc:sldMk cId="1645728173" sldId="1367"/>
        </pc:sldMkLst>
      </pc:sldChg>
      <pc:sldChg chg="modSp add mod">
        <pc:chgData name="Alfred Asterjadhi" userId="39de57b9-85c0-4fd1-aaac-8ca2b6560ad0" providerId="ADAL" clId="{5489B1F0-F31B-47C4-A5CE-33871CFFEA4B}" dt="2025-01-16T07:46:41.865" v="6304"/>
        <pc:sldMkLst>
          <pc:docMk/>
          <pc:sldMk cId="3150459134" sldId="1368"/>
        </pc:sldMkLst>
      </pc:sldChg>
      <pc:sldChg chg="modSp add mod">
        <pc:chgData name="Alfred Asterjadhi" userId="39de57b9-85c0-4fd1-aaac-8ca2b6560ad0" providerId="ADAL" clId="{5489B1F0-F31B-47C4-A5CE-33871CFFEA4B}" dt="2025-01-16T07:47:36.234" v="6326"/>
        <pc:sldMkLst>
          <pc:docMk/>
          <pc:sldMk cId="1777711779" sldId="1369"/>
        </pc:sldMkLst>
      </pc:sldChg>
      <pc:sldChg chg="addSp modSp add mod">
        <pc:chgData name="Alfred Asterjadhi" userId="39de57b9-85c0-4fd1-aaac-8ca2b6560ad0" providerId="ADAL" clId="{5489B1F0-F31B-47C4-A5CE-33871CFFEA4B}" dt="2025-01-16T07:48:37.005" v="6349"/>
        <pc:sldMkLst>
          <pc:docMk/>
          <pc:sldMk cId="375078482" sldId="1370"/>
        </pc:sldMkLst>
      </pc:sldChg>
      <pc:sldChg chg="modSp add mod">
        <pc:chgData name="Alfred Asterjadhi" userId="39de57b9-85c0-4fd1-aaac-8ca2b6560ad0" providerId="ADAL" clId="{5489B1F0-F31B-47C4-A5CE-33871CFFEA4B}" dt="2025-01-16T07:49:23.358" v="6370"/>
        <pc:sldMkLst>
          <pc:docMk/>
          <pc:sldMk cId="677834766" sldId="1371"/>
        </pc:sldMkLst>
      </pc:sldChg>
      <pc:sldChg chg="modSp add mod">
        <pc:chgData name="Alfred Asterjadhi" userId="39de57b9-85c0-4fd1-aaac-8ca2b6560ad0" providerId="ADAL" clId="{5489B1F0-F31B-47C4-A5CE-33871CFFEA4B}" dt="2025-01-16T07:50:18.995" v="6392"/>
        <pc:sldMkLst>
          <pc:docMk/>
          <pc:sldMk cId="1823631206" sldId="1372"/>
        </pc:sldMkLst>
      </pc:sldChg>
      <pc:sldChg chg="modSp add mod">
        <pc:chgData name="Alfred Asterjadhi" userId="39de57b9-85c0-4fd1-aaac-8ca2b6560ad0" providerId="ADAL" clId="{5489B1F0-F31B-47C4-A5CE-33871CFFEA4B}" dt="2025-01-16T07:51:32.175" v="6421"/>
        <pc:sldMkLst>
          <pc:docMk/>
          <pc:sldMk cId="2579371201" sldId="1373"/>
        </pc:sldMkLst>
      </pc:sldChg>
      <pc:sldChg chg="modSp add mod">
        <pc:chgData name="Alfred Asterjadhi" userId="39de57b9-85c0-4fd1-aaac-8ca2b6560ad0" providerId="ADAL" clId="{5489B1F0-F31B-47C4-A5CE-33871CFFEA4B}" dt="2025-01-16T07:52:27.599" v="6445"/>
        <pc:sldMkLst>
          <pc:docMk/>
          <pc:sldMk cId="3611420338" sldId="1374"/>
        </pc:sldMkLst>
      </pc:sldChg>
      <pc:sldChg chg="modSp add mod">
        <pc:chgData name="Alfred Asterjadhi" userId="39de57b9-85c0-4fd1-aaac-8ca2b6560ad0" providerId="ADAL" clId="{5489B1F0-F31B-47C4-A5CE-33871CFFEA4B}" dt="2025-01-16T07:53:14.903" v="6465"/>
        <pc:sldMkLst>
          <pc:docMk/>
          <pc:sldMk cId="2297569995" sldId="1375"/>
        </pc:sldMkLst>
      </pc:sldChg>
      <pc:sldChg chg="modSp add mod">
        <pc:chgData name="Alfred Asterjadhi" userId="39de57b9-85c0-4fd1-aaac-8ca2b6560ad0" providerId="ADAL" clId="{5489B1F0-F31B-47C4-A5CE-33871CFFEA4B}" dt="2025-01-16T07:54:04.408" v="6483"/>
        <pc:sldMkLst>
          <pc:docMk/>
          <pc:sldMk cId="2665780446" sldId="1376"/>
        </pc:sldMkLst>
      </pc:sldChg>
      <pc:sldChg chg="modSp add mod">
        <pc:chgData name="Alfred Asterjadhi" userId="39de57b9-85c0-4fd1-aaac-8ca2b6560ad0" providerId="ADAL" clId="{5489B1F0-F31B-47C4-A5CE-33871CFFEA4B}" dt="2025-01-16T07:55:00.170" v="6501"/>
        <pc:sldMkLst>
          <pc:docMk/>
          <pc:sldMk cId="3308140124" sldId="1377"/>
        </pc:sldMkLst>
      </pc:sldChg>
      <pc:sldChg chg="modSp add mod">
        <pc:chgData name="Alfred Asterjadhi" userId="39de57b9-85c0-4fd1-aaac-8ca2b6560ad0" providerId="ADAL" clId="{5489B1F0-F31B-47C4-A5CE-33871CFFEA4B}" dt="2025-01-16T07:55:47.755" v="6523"/>
        <pc:sldMkLst>
          <pc:docMk/>
          <pc:sldMk cId="3950047293" sldId="1378"/>
        </pc:sldMkLst>
      </pc:sldChg>
      <pc:sldChg chg="modSp add mod">
        <pc:chgData name="Alfred Asterjadhi" userId="39de57b9-85c0-4fd1-aaac-8ca2b6560ad0" providerId="ADAL" clId="{5489B1F0-F31B-47C4-A5CE-33871CFFEA4B}" dt="2025-02-20T19:50:32.646" v="7430" actId="14100"/>
        <pc:sldMkLst>
          <pc:docMk/>
          <pc:sldMk cId="1494093636" sldId="1379"/>
        </pc:sldMkLst>
        <pc:spChg chg="mod">
          <ac:chgData name="Alfred Asterjadhi" userId="39de57b9-85c0-4fd1-aaac-8ca2b6560ad0" providerId="ADAL" clId="{5489B1F0-F31B-47C4-A5CE-33871CFFEA4B}" dt="2025-02-20T19:50:32.646" v="7430" actId="14100"/>
          <ac:spMkLst>
            <pc:docMk/>
            <pc:sldMk cId="1494093636" sldId="1379"/>
            <ac:spMk id="8" creationId="{A6FECCDF-E1D4-8808-0F2A-9D2C7B4F9EE3}"/>
          </ac:spMkLst>
        </pc:spChg>
      </pc:sldChg>
      <pc:sldChg chg="modSp add mod">
        <pc:chgData name="Alfred Asterjadhi" userId="39de57b9-85c0-4fd1-aaac-8ca2b6560ad0" providerId="ADAL" clId="{5489B1F0-F31B-47C4-A5CE-33871CFFEA4B}" dt="2025-01-16T07:58:58.185" v="6582"/>
        <pc:sldMkLst>
          <pc:docMk/>
          <pc:sldMk cId="983067260" sldId="1380"/>
        </pc:sldMkLst>
      </pc:sldChg>
      <pc:sldChg chg="modSp add mod">
        <pc:chgData name="Alfred Asterjadhi" userId="39de57b9-85c0-4fd1-aaac-8ca2b6560ad0" providerId="ADAL" clId="{5489B1F0-F31B-47C4-A5CE-33871CFFEA4B}" dt="2025-01-16T07:59:43.672" v="6601"/>
        <pc:sldMkLst>
          <pc:docMk/>
          <pc:sldMk cId="3576091327" sldId="1381"/>
        </pc:sldMkLst>
      </pc:sldChg>
      <pc:sldChg chg="modSp add mod">
        <pc:chgData name="Alfred Asterjadhi" userId="39de57b9-85c0-4fd1-aaac-8ca2b6560ad0" providerId="ADAL" clId="{5489B1F0-F31B-47C4-A5CE-33871CFFEA4B}" dt="2025-01-16T08:00:38.764" v="6633"/>
        <pc:sldMkLst>
          <pc:docMk/>
          <pc:sldMk cId="3155426896" sldId="1382"/>
        </pc:sldMkLst>
      </pc:sldChg>
      <pc:sldChg chg="modSp add mod">
        <pc:chgData name="Alfred Asterjadhi" userId="39de57b9-85c0-4fd1-aaac-8ca2b6560ad0" providerId="ADAL" clId="{5489B1F0-F31B-47C4-A5CE-33871CFFEA4B}" dt="2025-01-16T08:01:30.979" v="6652"/>
        <pc:sldMkLst>
          <pc:docMk/>
          <pc:sldMk cId="1443508327" sldId="1383"/>
        </pc:sldMkLst>
      </pc:sldChg>
      <pc:sldChg chg="modSp add mod">
        <pc:chgData name="Alfred Asterjadhi" userId="39de57b9-85c0-4fd1-aaac-8ca2b6560ad0" providerId="ADAL" clId="{5489B1F0-F31B-47C4-A5CE-33871CFFEA4B}" dt="2025-01-16T08:02:22.680" v="6677"/>
        <pc:sldMkLst>
          <pc:docMk/>
          <pc:sldMk cId="3986695438" sldId="1384"/>
        </pc:sldMkLst>
      </pc:sldChg>
      <pc:sldChg chg="modSp add mod">
        <pc:chgData name="Alfred Asterjadhi" userId="39de57b9-85c0-4fd1-aaac-8ca2b6560ad0" providerId="ADAL" clId="{5489B1F0-F31B-47C4-A5CE-33871CFFEA4B}" dt="2025-01-16T08:03:04.363" v="6697"/>
        <pc:sldMkLst>
          <pc:docMk/>
          <pc:sldMk cId="3804440306" sldId="1385"/>
        </pc:sldMkLst>
      </pc:sldChg>
      <pc:sldChg chg="modSp add mod">
        <pc:chgData name="Alfred Asterjadhi" userId="39de57b9-85c0-4fd1-aaac-8ca2b6560ad0" providerId="ADAL" clId="{5489B1F0-F31B-47C4-A5CE-33871CFFEA4B}" dt="2025-01-16T08:05:00.031" v="6723"/>
        <pc:sldMkLst>
          <pc:docMk/>
          <pc:sldMk cId="1345861251" sldId="1386"/>
        </pc:sldMkLst>
      </pc:sldChg>
      <pc:sldChg chg="new del">
        <pc:chgData name="Alfred Asterjadhi" userId="39de57b9-85c0-4fd1-aaac-8ca2b6560ad0" providerId="ADAL" clId="{5489B1F0-F31B-47C4-A5CE-33871CFFEA4B}" dt="2025-01-16T10:33:34.975" v="7366" actId="47"/>
        <pc:sldMkLst>
          <pc:docMk/>
          <pc:sldMk cId="3622346827" sldId="1387"/>
        </pc:sldMkLst>
      </pc:sldChg>
      <pc:sldChg chg="modSp add mod">
        <pc:chgData name="Alfred Asterjadhi" userId="39de57b9-85c0-4fd1-aaac-8ca2b6560ad0" providerId="ADAL" clId="{5489B1F0-F31B-47C4-A5CE-33871CFFEA4B}" dt="2025-01-16T08:06:00.718" v="6755"/>
        <pc:sldMkLst>
          <pc:docMk/>
          <pc:sldMk cId="3591669219" sldId="1388"/>
        </pc:sldMkLst>
      </pc:sldChg>
      <pc:sldChg chg="modSp add del mod">
        <pc:chgData name="Alfred Asterjadhi" userId="39de57b9-85c0-4fd1-aaac-8ca2b6560ad0" providerId="ADAL" clId="{5489B1F0-F31B-47C4-A5CE-33871CFFEA4B}" dt="2025-01-16T08:06:27.565" v="6770" actId="47"/>
        <pc:sldMkLst>
          <pc:docMk/>
          <pc:sldMk cId="4172170230" sldId="1389"/>
        </pc:sldMkLst>
      </pc:sldChg>
      <pc:sldChg chg="addSp modSp add mod">
        <pc:chgData name="Alfred Asterjadhi" userId="39de57b9-85c0-4fd1-aaac-8ca2b6560ad0" providerId="ADAL" clId="{5489B1F0-F31B-47C4-A5CE-33871CFFEA4B}" dt="2025-01-16T08:08:01.815" v="6806"/>
        <pc:sldMkLst>
          <pc:docMk/>
          <pc:sldMk cId="3971056296" sldId="1390"/>
        </pc:sldMkLst>
      </pc:sldChg>
      <pc:sldChg chg="modSp add mod">
        <pc:chgData name="Alfred Asterjadhi" userId="39de57b9-85c0-4fd1-aaac-8ca2b6560ad0" providerId="ADAL" clId="{5489B1F0-F31B-47C4-A5CE-33871CFFEA4B}" dt="2025-01-16T08:10:08.146" v="6851" actId="20577"/>
        <pc:sldMkLst>
          <pc:docMk/>
          <pc:sldMk cId="978075708" sldId="1391"/>
        </pc:sldMkLst>
      </pc:sldChg>
      <pc:sldChg chg="modSp add mod">
        <pc:chgData name="Alfred Asterjadhi" userId="39de57b9-85c0-4fd1-aaac-8ca2b6560ad0" providerId="ADAL" clId="{5489B1F0-F31B-47C4-A5CE-33871CFFEA4B}" dt="2025-01-16T08:11:01.296" v="6875"/>
        <pc:sldMkLst>
          <pc:docMk/>
          <pc:sldMk cId="1108432953" sldId="1392"/>
        </pc:sldMkLst>
      </pc:sldChg>
      <pc:sldChg chg="modSp add mod">
        <pc:chgData name="Alfred Asterjadhi" userId="39de57b9-85c0-4fd1-aaac-8ca2b6560ad0" providerId="ADAL" clId="{5489B1F0-F31B-47C4-A5CE-33871CFFEA4B}" dt="2025-01-16T08:11:41.453" v="6895"/>
        <pc:sldMkLst>
          <pc:docMk/>
          <pc:sldMk cId="477979196" sldId="1393"/>
        </pc:sldMkLst>
      </pc:sldChg>
      <pc:sldChg chg="addSp modSp add mod">
        <pc:chgData name="Alfred Asterjadhi" userId="39de57b9-85c0-4fd1-aaac-8ca2b6560ad0" providerId="ADAL" clId="{5489B1F0-F31B-47C4-A5CE-33871CFFEA4B}" dt="2025-01-16T08:13:03.634" v="6925"/>
        <pc:sldMkLst>
          <pc:docMk/>
          <pc:sldMk cId="1547139864" sldId="1394"/>
        </pc:sldMkLst>
      </pc:sldChg>
      <pc:sldChg chg="add del">
        <pc:chgData name="Alfred Asterjadhi" userId="39de57b9-85c0-4fd1-aaac-8ca2b6560ad0" providerId="ADAL" clId="{5489B1F0-F31B-47C4-A5CE-33871CFFEA4B}" dt="2025-01-16T05:06:39.038" v="6162" actId="47"/>
        <pc:sldMkLst>
          <pc:docMk/>
          <pc:sldMk cId="1131008634" sldId="1395"/>
        </pc:sldMkLst>
      </pc:sldChg>
      <pc:sldChg chg="modSp add mod">
        <pc:chgData name="Alfred Asterjadhi" userId="39de57b9-85c0-4fd1-aaac-8ca2b6560ad0" providerId="ADAL" clId="{5489B1F0-F31B-47C4-A5CE-33871CFFEA4B}" dt="2025-01-16T08:14:02.102" v="6947"/>
        <pc:sldMkLst>
          <pc:docMk/>
          <pc:sldMk cId="3109947502" sldId="1395"/>
        </pc:sldMkLst>
      </pc:sldChg>
      <pc:sldChg chg="add del">
        <pc:chgData name="Alfred Asterjadhi" userId="39de57b9-85c0-4fd1-aaac-8ca2b6560ad0" providerId="ADAL" clId="{5489B1F0-F31B-47C4-A5CE-33871CFFEA4B}" dt="2025-01-16T05:06:41.609" v="6163" actId="47"/>
        <pc:sldMkLst>
          <pc:docMk/>
          <pc:sldMk cId="2458064359" sldId="1396"/>
        </pc:sldMkLst>
      </pc:sldChg>
      <pc:sldChg chg="modSp add mod">
        <pc:chgData name="Alfred Asterjadhi" userId="39de57b9-85c0-4fd1-aaac-8ca2b6560ad0" providerId="ADAL" clId="{5489B1F0-F31B-47C4-A5CE-33871CFFEA4B}" dt="2025-01-16T08:14:47.509" v="6970"/>
        <pc:sldMkLst>
          <pc:docMk/>
          <pc:sldMk cId="2802748766" sldId="1396"/>
        </pc:sldMkLst>
      </pc:sldChg>
      <pc:sldChg chg="modSp add mod">
        <pc:chgData name="Alfred Asterjadhi" userId="39de57b9-85c0-4fd1-aaac-8ca2b6560ad0" providerId="ADAL" clId="{5489B1F0-F31B-47C4-A5CE-33871CFFEA4B}" dt="2025-01-31T01:37:38.218" v="7369" actId="113"/>
        <pc:sldMkLst>
          <pc:docMk/>
          <pc:sldMk cId="3181982762" sldId="1397"/>
        </pc:sldMkLst>
      </pc:sldChg>
      <pc:sldChg chg="modSp add mod">
        <pc:chgData name="Alfred Asterjadhi" userId="39de57b9-85c0-4fd1-aaac-8ca2b6560ad0" providerId="ADAL" clId="{5489B1F0-F31B-47C4-A5CE-33871CFFEA4B}" dt="2025-01-16T08:22:30.948" v="7238" actId="207"/>
        <pc:sldMkLst>
          <pc:docMk/>
          <pc:sldMk cId="775812148" sldId="1398"/>
        </pc:sldMkLst>
      </pc:sldChg>
      <pc:sldChg chg="modSp add mod">
        <pc:chgData name="Alfred Asterjadhi" userId="39de57b9-85c0-4fd1-aaac-8ca2b6560ad0" providerId="ADAL" clId="{5489B1F0-F31B-47C4-A5CE-33871CFFEA4B}" dt="2025-01-16T08:22:27.953" v="7237" actId="207"/>
        <pc:sldMkLst>
          <pc:docMk/>
          <pc:sldMk cId="2540365959" sldId="1399"/>
        </pc:sldMkLst>
      </pc:sldChg>
      <pc:sldChg chg="modSp add mod">
        <pc:chgData name="Alfred Asterjadhi" userId="39de57b9-85c0-4fd1-aaac-8ca2b6560ad0" providerId="ADAL" clId="{5489B1F0-F31B-47C4-A5CE-33871CFFEA4B}" dt="2025-01-16T08:22:25.790" v="7236" actId="207"/>
        <pc:sldMkLst>
          <pc:docMk/>
          <pc:sldMk cId="896786374" sldId="1400"/>
        </pc:sldMkLst>
      </pc:sldChg>
      <pc:sldChg chg="modSp add mod">
        <pc:chgData name="Alfred Asterjadhi" userId="39de57b9-85c0-4fd1-aaac-8ca2b6560ad0" providerId="ADAL" clId="{5489B1F0-F31B-47C4-A5CE-33871CFFEA4B}" dt="2025-01-16T08:24:32.342" v="7316"/>
        <pc:sldMkLst>
          <pc:docMk/>
          <pc:sldMk cId="2620623184" sldId="1401"/>
        </pc:sldMkLst>
      </pc:sldChg>
      <pc:sldChg chg="add del">
        <pc:chgData name="Alfred Asterjadhi" userId="39de57b9-85c0-4fd1-aaac-8ca2b6560ad0" providerId="ADAL" clId="{5489B1F0-F31B-47C4-A5CE-33871CFFEA4B}" dt="2025-01-16T08:26:59.614" v="7317" actId="47"/>
        <pc:sldMkLst>
          <pc:docMk/>
          <pc:sldMk cId="4058158072" sldId="1402"/>
        </pc:sldMkLst>
      </pc:sldChg>
      <pc:sldChg chg="add del">
        <pc:chgData name="Alfred Asterjadhi" userId="39de57b9-85c0-4fd1-aaac-8ca2b6560ad0" providerId="ADAL" clId="{5489B1F0-F31B-47C4-A5CE-33871CFFEA4B}" dt="2025-01-16T08:27:01.293" v="7318" actId="47"/>
        <pc:sldMkLst>
          <pc:docMk/>
          <pc:sldMk cId="2967869297" sldId="1403"/>
        </pc:sldMkLst>
      </pc:sldChg>
      <pc:sldMasterChg chg="modSp mod modSldLayout">
        <pc:chgData name="Alfred Asterjadhi" userId="39de57b9-85c0-4fd1-aaac-8ca2b6560ad0" providerId="ADAL" clId="{5489B1F0-F31B-47C4-A5CE-33871CFFEA4B}" dt="2025-02-01T01:47:59.044" v="7371" actId="6549"/>
        <pc:sldMasterMkLst>
          <pc:docMk/>
          <pc:sldMasterMk cId="0" sldId="2147483656"/>
        </pc:sldMasterMkLst>
        <pc:sldLayoutChg chg="modSp mod">
          <pc:chgData name="Alfred Asterjadhi" userId="39de57b9-85c0-4fd1-aaac-8ca2b6560ad0" providerId="ADAL" clId="{5489B1F0-F31B-47C4-A5CE-33871CFFEA4B}" dt="2024-12-19T19:54:59.288" v="32"/>
          <pc:sldLayoutMkLst>
            <pc:docMk/>
            <pc:sldMasterMk cId="0" sldId="2147483648"/>
            <pc:sldLayoutMk cId="0" sldId="2147483649"/>
          </pc:sldLayoutMkLst>
        </pc:sldLayoutChg>
        <pc:sldLayoutChg chg="modSp mod">
          <pc:chgData name="Alfred Asterjadhi" userId="39de57b9-85c0-4fd1-aaac-8ca2b6560ad0" providerId="ADAL" clId="{5489B1F0-F31B-47C4-A5CE-33871CFFEA4B}" dt="2024-12-19T19:55:00.881" v="33"/>
          <pc:sldLayoutMkLst>
            <pc:docMk/>
            <pc:sldMasterMk cId="0" sldId="2147483648"/>
            <pc:sldLayoutMk cId="0" sldId="2147483650"/>
          </pc:sldLayoutMkLst>
        </pc:sldLayoutChg>
        <pc:sldLayoutChg chg="modSp mod">
          <pc:chgData name="Alfred Asterjadhi" userId="39de57b9-85c0-4fd1-aaac-8ca2b6560ad0" providerId="ADAL" clId="{5489B1F0-F31B-47C4-A5CE-33871CFFEA4B}" dt="2024-12-19T19:55:02.304" v="34"/>
          <pc:sldLayoutMkLst>
            <pc:docMk/>
            <pc:sldMasterMk cId="0" sldId="2147483648"/>
            <pc:sldLayoutMk cId="0" sldId="2147483651"/>
          </pc:sldLayoutMkLst>
        </pc:sldLayoutChg>
        <pc:sldLayoutChg chg="modSp mod">
          <pc:chgData name="Alfred Asterjadhi" userId="39de57b9-85c0-4fd1-aaac-8ca2b6560ad0" providerId="ADAL" clId="{5489B1F0-F31B-47C4-A5CE-33871CFFEA4B}" dt="2024-12-19T19:55:03.595" v="35"/>
          <pc:sldLayoutMkLst>
            <pc:docMk/>
            <pc:sldMasterMk cId="0" sldId="2147483648"/>
            <pc:sldLayoutMk cId="0" sldId="2147483652"/>
          </pc:sldLayoutMkLst>
        </pc:sldLayoutChg>
        <pc:sldLayoutChg chg="modSp mod">
          <pc:chgData name="Alfred Asterjadhi" userId="39de57b9-85c0-4fd1-aaac-8ca2b6560ad0" providerId="ADAL" clId="{5489B1F0-F31B-47C4-A5CE-33871CFFEA4B}" dt="2024-12-19T19:55:04.802" v="36"/>
          <pc:sldLayoutMkLst>
            <pc:docMk/>
            <pc:sldMasterMk cId="0" sldId="2147483648"/>
            <pc:sldLayoutMk cId="0" sldId="2147483654"/>
          </pc:sldLayoutMkLst>
        </pc:sldLayoutChg>
        <pc:sldLayoutChg chg="modSp mod">
          <pc:chgData name="Alfred Asterjadhi" userId="39de57b9-85c0-4fd1-aaac-8ca2b6560ad0" providerId="ADAL" clId="{5489B1F0-F31B-47C4-A5CE-33871CFFEA4B}" dt="2024-12-19T19:55:05.993" v="37"/>
          <pc:sldLayoutMkLst>
            <pc:docMk/>
            <pc:sldMasterMk cId="0" sldId="2147483648"/>
            <pc:sldLayoutMk cId="0" sldId="2147483655"/>
          </pc:sldLayoutMkLst>
        </pc:sldLayoutChg>
      </pc:sldMasterChg>
    </pc:docChg>
  </pc:docChgLst>
  <pc:docChgLst>
    <pc:chgData name="Alfred Asterjadhi" userId="39de57b9-85c0-4fd1-aaac-8ca2b6560ad0" providerId="ADAL" clId="{BCDB2A5B-9FA9-479F-8128-39ADE0B134BB}"/>
    <pc:docChg chg="undo custSel addSld delSld modSld modMainMaster">
      <pc:chgData name="Alfred Asterjadhi" userId="39de57b9-85c0-4fd1-aaac-8ca2b6560ad0" providerId="ADAL" clId="{BCDB2A5B-9FA9-479F-8128-39ADE0B134BB}" dt="2024-05-17T07:34:00.677" v="1134" actId="20577"/>
      <pc:docMkLst>
        <pc:docMk/>
      </pc:docMkLst>
      <pc:sldChg chg="modSp add mod">
        <pc:chgData name="Alfred Asterjadhi" userId="39de57b9-85c0-4fd1-aaac-8ca2b6560ad0" providerId="ADAL" clId="{BCDB2A5B-9FA9-479F-8128-39ADE0B134BB}" dt="2024-05-16T12:38:17.322" v="5" actId="20577"/>
        <pc:sldMkLst>
          <pc:docMk/>
          <pc:sldMk cId="2044052513" sldId="1050"/>
        </pc:sldMkLst>
      </pc:sldChg>
      <pc:sldChg chg="new del">
        <pc:chgData name="Alfred Asterjadhi" userId="39de57b9-85c0-4fd1-aaac-8ca2b6560ad0" providerId="ADAL" clId="{BCDB2A5B-9FA9-479F-8128-39ADE0B134BB}" dt="2024-05-16T13:11:59.267" v="602" actId="47"/>
        <pc:sldMkLst>
          <pc:docMk/>
          <pc:sldMk cId="2250501057" sldId="1051"/>
        </pc:sldMkLst>
      </pc:sldChg>
      <pc:sldChg chg="modSp add del mod">
        <pc:chgData name="Alfred Asterjadhi" userId="39de57b9-85c0-4fd1-aaac-8ca2b6560ad0" providerId="ADAL" clId="{BCDB2A5B-9FA9-479F-8128-39ADE0B134BB}" dt="2024-05-16T13:09:31.504" v="580" actId="2696"/>
        <pc:sldMkLst>
          <pc:docMk/>
          <pc:sldMk cId="184574646" sldId="1052"/>
        </pc:sldMkLst>
      </pc:sldChg>
      <pc:sldChg chg="modSp add mod">
        <pc:chgData name="Alfred Asterjadhi" userId="39de57b9-85c0-4fd1-aaac-8ca2b6560ad0" providerId="ADAL" clId="{BCDB2A5B-9FA9-479F-8128-39ADE0B134BB}" dt="2024-05-16T15:04:43.377" v="875" actId="20577"/>
        <pc:sldMkLst>
          <pc:docMk/>
          <pc:sldMk cId="946175086" sldId="1052"/>
        </pc:sldMkLst>
      </pc:sldChg>
      <pc:sldChg chg="addSp delSp modSp add mod chgLayout">
        <pc:chgData name="Alfred Asterjadhi" userId="39de57b9-85c0-4fd1-aaac-8ca2b6560ad0" providerId="ADAL" clId="{BCDB2A5B-9FA9-479F-8128-39ADE0B134BB}" dt="2024-05-16T15:08:16.960" v="934"/>
        <pc:sldMkLst>
          <pc:docMk/>
          <pc:sldMk cId="2788760287" sldId="1053"/>
        </pc:sldMkLst>
      </pc:sldChg>
      <pc:sldChg chg="addSp delSp modSp add mod chgLayout">
        <pc:chgData name="Alfred Asterjadhi" userId="39de57b9-85c0-4fd1-aaac-8ca2b6560ad0" providerId="ADAL" clId="{BCDB2A5B-9FA9-479F-8128-39ADE0B134BB}" dt="2024-05-16T14:56:16.836" v="745" actId="20577"/>
        <pc:sldMkLst>
          <pc:docMk/>
          <pc:sldMk cId="3650751829" sldId="1054"/>
        </pc:sldMkLst>
      </pc:sldChg>
      <pc:sldChg chg="addSp delSp modSp add mod chgLayout">
        <pc:chgData name="Alfred Asterjadhi" userId="39de57b9-85c0-4fd1-aaac-8ca2b6560ad0" providerId="ADAL" clId="{BCDB2A5B-9FA9-479F-8128-39ADE0B134BB}" dt="2024-05-16T15:16:07.074" v="1050" actId="20577"/>
        <pc:sldMkLst>
          <pc:docMk/>
          <pc:sldMk cId="982683574" sldId="1055"/>
        </pc:sldMkLst>
      </pc:sldChg>
      <pc:sldChg chg="modSp add mod">
        <pc:chgData name="Alfred Asterjadhi" userId="39de57b9-85c0-4fd1-aaac-8ca2b6560ad0" providerId="ADAL" clId="{BCDB2A5B-9FA9-479F-8128-39ADE0B134BB}" dt="2024-05-16T15:17:58.356" v="1073"/>
        <pc:sldMkLst>
          <pc:docMk/>
          <pc:sldMk cId="2749762055" sldId="1056"/>
        </pc:sldMkLst>
      </pc:sldChg>
      <pc:sldChg chg="addSp delSp modSp add mod chgLayout">
        <pc:chgData name="Alfred Asterjadhi" userId="39de57b9-85c0-4fd1-aaac-8ca2b6560ad0" providerId="ADAL" clId="{BCDB2A5B-9FA9-479F-8128-39ADE0B134BB}" dt="2024-05-16T15:21:34.219" v="1132"/>
        <pc:sldMkLst>
          <pc:docMk/>
          <pc:sldMk cId="995735487" sldId="1057"/>
        </pc:sldMkLst>
      </pc:sldChg>
      <pc:sldChg chg="addSp delSp modSp add mod chgLayout">
        <pc:chgData name="Alfred Asterjadhi" userId="39de57b9-85c0-4fd1-aaac-8ca2b6560ad0" providerId="ADAL" clId="{BCDB2A5B-9FA9-479F-8128-39ADE0B134BB}" dt="2024-05-16T15:19:15.579" v="1100" actId="6549"/>
        <pc:sldMkLst>
          <pc:docMk/>
          <pc:sldMk cId="3789659758" sldId="1058"/>
        </pc:sldMkLst>
      </pc:sldChg>
      <pc:sldChg chg="modSp add mod">
        <pc:chgData name="Alfred Asterjadhi" userId="39de57b9-85c0-4fd1-aaac-8ca2b6560ad0" providerId="ADAL" clId="{BCDB2A5B-9FA9-479F-8128-39ADE0B134BB}" dt="2024-05-16T14:58:08.504" v="775"/>
        <pc:sldMkLst>
          <pc:docMk/>
          <pc:sldMk cId="3951275379" sldId="1059"/>
        </pc:sldMkLst>
      </pc:sldChg>
      <pc:sldChg chg="addSp delSp modSp add mod chgLayout">
        <pc:chgData name="Alfred Asterjadhi" userId="39de57b9-85c0-4fd1-aaac-8ca2b6560ad0" providerId="ADAL" clId="{BCDB2A5B-9FA9-479F-8128-39ADE0B134BB}" dt="2024-05-16T15:02:53.640" v="840"/>
        <pc:sldMkLst>
          <pc:docMk/>
          <pc:sldMk cId="2874620909" sldId="1060"/>
        </pc:sldMkLst>
      </pc:sldChg>
      <pc:sldChg chg="modSp add mod">
        <pc:chgData name="Alfred Asterjadhi" userId="39de57b9-85c0-4fd1-aaac-8ca2b6560ad0" providerId="ADAL" clId="{BCDB2A5B-9FA9-479F-8128-39ADE0B134BB}" dt="2024-05-16T15:09:45.905" v="957" actId="6549"/>
        <pc:sldMkLst>
          <pc:docMk/>
          <pc:sldMk cId="841343217" sldId="1061"/>
        </pc:sldMkLst>
      </pc:sldChg>
      <pc:sldMasterChg chg="modSp mod">
        <pc:chgData name="Alfred Asterjadhi" userId="39de57b9-85c0-4fd1-aaac-8ca2b6560ad0" providerId="ADAL" clId="{BCDB2A5B-9FA9-479F-8128-39ADE0B134BB}" dt="2024-05-17T07:34:00.677" v="1134" actId="20577"/>
        <pc:sldMasterMkLst>
          <pc:docMk/>
          <pc:sldMasterMk cId="0" sldId="2147483656"/>
        </pc:sldMasterMkLst>
      </pc:sldMasterChg>
    </pc:docChg>
  </pc:docChgLst>
  <pc:docChgLst>
    <pc:chgData name="Alfred Asterjadhi" userId="39de57b9-85c0-4fd1-aaac-8ca2b6560ad0" providerId="ADAL" clId="{570731C7-F871-42F1-9270-11458313F9A9}"/>
    <pc:docChg chg="undo redo custSel addSld delSld modSld sldOrd modMainMaster">
      <pc:chgData name="Alfred Asterjadhi" userId="39de57b9-85c0-4fd1-aaac-8ca2b6560ad0" providerId="ADAL" clId="{570731C7-F871-42F1-9270-11458313F9A9}" dt="2023-07-26T16:22:41.835" v="19893" actId="20577"/>
      <pc:docMkLst>
        <pc:docMk/>
      </pc:docMkLst>
      <pc:sldChg chg="modSp mod">
        <pc:chgData name="Alfred Asterjadhi" userId="39de57b9-85c0-4fd1-aaac-8ca2b6560ad0" providerId="ADAL" clId="{570731C7-F871-42F1-9270-11458313F9A9}" dt="2023-03-14T13:25:03.181" v="68" actId="20577"/>
        <pc:sldMkLst>
          <pc:docMk/>
          <pc:sldMk cId="0" sldId="256"/>
        </pc:sldMkLst>
      </pc:sldChg>
      <pc:sldChg chg="modSp mod">
        <pc:chgData name="Alfred Asterjadhi" userId="39de57b9-85c0-4fd1-aaac-8ca2b6560ad0" providerId="ADAL" clId="{570731C7-F871-42F1-9270-11458313F9A9}" dt="2023-03-14T13:25:07.597" v="69"/>
        <pc:sldMkLst>
          <pc:docMk/>
          <pc:sldMk cId="0" sldId="257"/>
        </pc:sldMkLst>
      </pc:sldChg>
      <pc:sldChg chg="modSp mod">
        <pc:chgData name="Alfred Asterjadhi" userId="39de57b9-85c0-4fd1-aaac-8ca2b6560ad0" providerId="ADAL" clId="{570731C7-F871-42F1-9270-11458313F9A9}" dt="2023-03-14T13:25:09.323" v="70"/>
        <pc:sldMkLst>
          <pc:docMk/>
          <pc:sldMk cId="371916501" sldId="552"/>
        </pc:sldMkLst>
      </pc:sldChg>
      <pc:sldChg chg="addSp delSp modSp add del mod">
        <pc:chgData name="Alfred Asterjadhi" userId="39de57b9-85c0-4fd1-aaac-8ca2b6560ad0" providerId="ADAL" clId="{570731C7-F871-42F1-9270-11458313F9A9}" dt="2023-03-14T19:29:15.573" v="1257"/>
        <pc:sldMkLst>
          <pc:docMk/>
          <pc:sldMk cId="2156981690" sldId="710"/>
        </pc:sldMkLst>
      </pc:sldChg>
      <pc:sldChg chg="del">
        <pc:chgData name="Alfred Asterjadhi" userId="39de57b9-85c0-4fd1-aaac-8ca2b6560ad0" providerId="ADAL" clId="{570731C7-F871-42F1-9270-11458313F9A9}" dt="2023-03-14T13:25:39.105" v="72" actId="47"/>
        <pc:sldMkLst>
          <pc:docMk/>
          <pc:sldMk cId="3016395215" sldId="831"/>
        </pc:sldMkLst>
      </pc:sldChg>
      <pc:sldChg chg="modSp del mod">
        <pc:chgData name="Alfred Asterjadhi" userId="39de57b9-85c0-4fd1-aaac-8ca2b6560ad0" providerId="ADAL" clId="{570731C7-F871-42F1-9270-11458313F9A9}" dt="2023-03-14T13:25:39.105" v="72" actId="47"/>
        <pc:sldMkLst>
          <pc:docMk/>
          <pc:sldMk cId="130809014" sldId="847"/>
        </pc:sldMkLst>
      </pc:sldChg>
      <pc:sldChg chg="modSp add mod">
        <pc:chgData name="Alfred Asterjadhi" userId="39de57b9-85c0-4fd1-aaac-8ca2b6560ad0" providerId="ADAL" clId="{570731C7-F871-42F1-9270-11458313F9A9}" dt="2023-07-24T18:13:28.600" v="19577" actId="33524"/>
        <pc:sldMkLst>
          <pc:docMk/>
          <pc:sldMk cId="26872680" sldId="880"/>
        </pc:sldMkLst>
      </pc:sldChg>
      <pc:sldChg chg="del">
        <pc:chgData name="Alfred Asterjadhi" userId="39de57b9-85c0-4fd1-aaac-8ca2b6560ad0" providerId="ADAL" clId="{570731C7-F871-42F1-9270-11458313F9A9}" dt="2023-03-14T13:25:39.105" v="72" actId="47"/>
        <pc:sldMkLst>
          <pc:docMk/>
          <pc:sldMk cId="1569288744" sldId="883"/>
        </pc:sldMkLst>
      </pc:sldChg>
      <pc:sldChg chg="del">
        <pc:chgData name="Alfred Asterjadhi" userId="39de57b9-85c0-4fd1-aaac-8ca2b6560ad0" providerId="ADAL" clId="{570731C7-F871-42F1-9270-11458313F9A9}" dt="2023-03-14T13:25:39.105" v="72" actId="47"/>
        <pc:sldMkLst>
          <pc:docMk/>
          <pc:sldMk cId="2997704561" sldId="884"/>
        </pc:sldMkLst>
      </pc:sldChg>
      <pc:sldChg chg="del">
        <pc:chgData name="Alfred Asterjadhi" userId="39de57b9-85c0-4fd1-aaac-8ca2b6560ad0" providerId="ADAL" clId="{570731C7-F871-42F1-9270-11458313F9A9}" dt="2023-03-14T13:25:39.105" v="72" actId="47"/>
        <pc:sldMkLst>
          <pc:docMk/>
          <pc:sldMk cId="982153176" sldId="885"/>
        </pc:sldMkLst>
      </pc:sldChg>
      <pc:sldChg chg="del">
        <pc:chgData name="Alfred Asterjadhi" userId="39de57b9-85c0-4fd1-aaac-8ca2b6560ad0" providerId="ADAL" clId="{570731C7-F871-42F1-9270-11458313F9A9}" dt="2023-03-14T13:25:39.105" v="72" actId="47"/>
        <pc:sldMkLst>
          <pc:docMk/>
          <pc:sldMk cId="3232441506" sldId="886"/>
        </pc:sldMkLst>
      </pc:sldChg>
      <pc:sldChg chg="del">
        <pc:chgData name="Alfred Asterjadhi" userId="39de57b9-85c0-4fd1-aaac-8ca2b6560ad0" providerId="ADAL" clId="{570731C7-F871-42F1-9270-11458313F9A9}" dt="2023-03-14T13:25:39.105" v="72" actId="47"/>
        <pc:sldMkLst>
          <pc:docMk/>
          <pc:sldMk cId="3810001790" sldId="887"/>
        </pc:sldMkLst>
      </pc:sldChg>
      <pc:sldChg chg="del">
        <pc:chgData name="Alfred Asterjadhi" userId="39de57b9-85c0-4fd1-aaac-8ca2b6560ad0" providerId="ADAL" clId="{570731C7-F871-42F1-9270-11458313F9A9}" dt="2023-03-14T13:25:39.105" v="72" actId="47"/>
        <pc:sldMkLst>
          <pc:docMk/>
          <pc:sldMk cId="3636375638" sldId="888"/>
        </pc:sldMkLst>
      </pc:sldChg>
      <pc:sldChg chg="del">
        <pc:chgData name="Alfred Asterjadhi" userId="39de57b9-85c0-4fd1-aaac-8ca2b6560ad0" providerId="ADAL" clId="{570731C7-F871-42F1-9270-11458313F9A9}" dt="2023-03-14T13:25:39.105" v="72" actId="47"/>
        <pc:sldMkLst>
          <pc:docMk/>
          <pc:sldMk cId="2913473145" sldId="889"/>
        </pc:sldMkLst>
      </pc:sldChg>
      <pc:sldChg chg="del">
        <pc:chgData name="Alfred Asterjadhi" userId="39de57b9-85c0-4fd1-aaac-8ca2b6560ad0" providerId="ADAL" clId="{570731C7-F871-42F1-9270-11458313F9A9}" dt="2023-03-14T13:25:39.105" v="72" actId="47"/>
        <pc:sldMkLst>
          <pc:docMk/>
          <pc:sldMk cId="2665583106" sldId="890"/>
        </pc:sldMkLst>
      </pc:sldChg>
      <pc:sldChg chg="del">
        <pc:chgData name="Alfred Asterjadhi" userId="39de57b9-85c0-4fd1-aaac-8ca2b6560ad0" providerId="ADAL" clId="{570731C7-F871-42F1-9270-11458313F9A9}" dt="2023-03-14T13:25:39.105" v="72" actId="47"/>
        <pc:sldMkLst>
          <pc:docMk/>
          <pc:sldMk cId="4278231597" sldId="891"/>
        </pc:sldMkLst>
      </pc:sldChg>
      <pc:sldChg chg="del">
        <pc:chgData name="Alfred Asterjadhi" userId="39de57b9-85c0-4fd1-aaac-8ca2b6560ad0" providerId="ADAL" clId="{570731C7-F871-42F1-9270-11458313F9A9}" dt="2023-03-14T13:25:39.105" v="72" actId="47"/>
        <pc:sldMkLst>
          <pc:docMk/>
          <pc:sldMk cId="391336100" sldId="892"/>
        </pc:sldMkLst>
      </pc:sldChg>
      <pc:sldChg chg="del">
        <pc:chgData name="Alfred Asterjadhi" userId="39de57b9-85c0-4fd1-aaac-8ca2b6560ad0" providerId="ADAL" clId="{570731C7-F871-42F1-9270-11458313F9A9}" dt="2023-03-14T13:25:39.105" v="72" actId="47"/>
        <pc:sldMkLst>
          <pc:docMk/>
          <pc:sldMk cId="1007783247" sldId="893"/>
        </pc:sldMkLst>
      </pc:sldChg>
      <pc:sldChg chg="del">
        <pc:chgData name="Alfred Asterjadhi" userId="39de57b9-85c0-4fd1-aaac-8ca2b6560ad0" providerId="ADAL" clId="{570731C7-F871-42F1-9270-11458313F9A9}" dt="2023-03-14T13:25:39.105" v="72" actId="47"/>
        <pc:sldMkLst>
          <pc:docMk/>
          <pc:sldMk cId="2065481160" sldId="894"/>
        </pc:sldMkLst>
      </pc:sldChg>
      <pc:sldChg chg="del">
        <pc:chgData name="Alfred Asterjadhi" userId="39de57b9-85c0-4fd1-aaac-8ca2b6560ad0" providerId="ADAL" clId="{570731C7-F871-42F1-9270-11458313F9A9}" dt="2023-03-14T13:25:39.105" v="72" actId="47"/>
        <pc:sldMkLst>
          <pc:docMk/>
          <pc:sldMk cId="3465234638" sldId="896"/>
        </pc:sldMkLst>
      </pc:sldChg>
      <pc:sldChg chg="del">
        <pc:chgData name="Alfred Asterjadhi" userId="39de57b9-85c0-4fd1-aaac-8ca2b6560ad0" providerId="ADAL" clId="{570731C7-F871-42F1-9270-11458313F9A9}" dt="2023-03-14T13:25:39.105" v="72" actId="47"/>
        <pc:sldMkLst>
          <pc:docMk/>
          <pc:sldMk cId="277055374" sldId="897"/>
        </pc:sldMkLst>
      </pc:sldChg>
      <pc:sldChg chg="del">
        <pc:chgData name="Alfred Asterjadhi" userId="39de57b9-85c0-4fd1-aaac-8ca2b6560ad0" providerId="ADAL" clId="{570731C7-F871-42F1-9270-11458313F9A9}" dt="2023-03-14T13:25:39.105" v="72" actId="47"/>
        <pc:sldMkLst>
          <pc:docMk/>
          <pc:sldMk cId="894598363" sldId="898"/>
        </pc:sldMkLst>
      </pc:sldChg>
      <pc:sldChg chg="del">
        <pc:chgData name="Alfred Asterjadhi" userId="39de57b9-85c0-4fd1-aaac-8ca2b6560ad0" providerId="ADAL" clId="{570731C7-F871-42F1-9270-11458313F9A9}" dt="2023-03-14T13:25:39.105" v="72" actId="47"/>
        <pc:sldMkLst>
          <pc:docMk/>
          <pc:sldMk cId="2346498124" sldId="899"/>
        </pc:sldMkLst>
      </pc:sldChg>
      <pc:sldChg chg="del">
        <pc:chgData name="Alfred Asterjadhi" userId="39de57b9-85c0-4fd1-aaac-8ca2b6560ad0" providerId="ADAL" clId="{570731C7-F871-42F1-9270-11458313F9A9}" dt="2023-03-14T13:25:39.105" v="72" actId="47"/>
        <pc:sldMkLst>
          <pc:docMk/>
          <pc:sldMk cId="77035737" sldId="900"/>
        </pc:sldMkLst>
      </pc:sldChg>
      <pc:sldChg chg="del">
        <pc:chgData name="Alfred Asterjadhi" userId="39de57b9-85c0-4fd1-aaac-8ca2b6560ad0" providerId="ADAL" clId="{570731C7-F871-42F1-9270-11458313F9A9}" dt="2023-03-14T13:25:39.105" v="72" actId="47"/>
        <pc:sldMkLst>
          <pc:docMk/>
          <pc:sldMk cId="384626918" sldId="901"/>
        </pc:sldMkLst>
      </pc:sldChg>
      <pc:sldChg chg="del">
        <pc:chgData name="Alfred Asterjadhi" userId="39de57b9-85c0-4fd1-aaac-8ca2b6560ad0" providerId="ADAL" clId="{570731C7-F871-42F1-9270-11458313F9A9}" dt="2023-03-14T13:25:39.105" v="72" actId="47"/>
        <pc:sldMkLst>
          <pc:docMk/>
          <pc:sldMk cId="892059178" sldId="902"/>
        </pc:sldMkLst>
      </pc:sldChg>
      <pc:sldChg chg="del">
        <pc:chgData name="Alfred Asterjadhi" userId="39de57b9-85c0-4fd1-aaac-8ca2b6560ad0" providerId="ADAL" clId="{570731C7-F871-42F1-9270-11458313F9A9}" dt="2023-03-14T13:25:39.105" v="72" actId="47"/>
        <pc:sldMkLst>
          <pc:docMk/>
          <pc:sldMk cId="374394195" sldId="903"/>
        </pc:sldMkLst>
      </pc:sldChg>
      <pc:sldChg chg="del">
        <pc:chgData name="Alfred Asterjadhi" userId="39de57b9-85c0-4fd1-aaac-8ca2b6560ad0" providerId="ADAL" clId="{570731C7-F871-42F1-9270-11458313F9A9}" dt="2023-03-14T13:25:39.105" v="72" actId="47"/>
        <pc:sldMkLst>
          <pc:docMk/>
          <pc:sldMk cId="3940060851" sldId="904"/>
        </pc:sldMkLst>
      </pc:sldChg>
      <pc:sldChg chg="del">
        <pc:chgData name="Alfred Asterjadhi" userId="39de57b9-85c0-4fd1-aaac-8ca2b6560ad0" providerId="ADAL" clId="{570731C7-F871-42F1-9270-11458313F9A9}" dt="2023-03-14T13:25:39.105" v="72" actId="47"/>
        <pc:sldMkLst>
          <pc:docMk/>
          <pc:sldMk cId="3784618154" sldId="905"/>
        </pc:sldMkLst>
      </pc:sldChg>
      <pc:sldChg chg="del">
        <pc:chgData name="Alfred Asterjadhi" userId="39de57b9-85c0-4fd1-aaac-8ca2b6560ad0" providerId="ADAL" clId="{570731C7-F871-42F1-9270-11458313F9A9}" dt="2023-03-14T13:25:39.105" v="72" actId="47"/>
        <pc:sldMkLst>
          <pc:docMk/>
          <pc:sldMk cId="3999545490" sldId="906"/>
        </pc:sldMkLst>
      </pc:sldChg>
      <pc:sldChg chg="del">
        <pc:chgData name="Alfred Asterjadhi" userId="39de57b9-85c0-4fd1-aaac-8ca2b6560ad0" providerId="ADAL" clId="{570731C7-F871-42F1-9270-11458313F9A9}" dt="2023-03-14T13:25:39.105" v="72" actId="47"/>
        <pc:sldMkLst>
          <pc:docMk/>
          <pc:sldMk cId="2701137515" sldId="907"/>
        </pc:sldMkLst>
      </pc:sldChg>
      <pc:sldChg chg="del">
        <pc:chgData name="Alfred Asterjadhi" userId="39de57b9-85c0-4fd1-aaac-8ca2b6560ad0" providerId="ADAL" clId="{570731C7-F871-42F1-9270-11458313F9A9}" dt="2023-03-14T13:25:39.105" v="72" actId="47"/>
        <pc:sldMkLst>
          <pc:docMk/>
          <pc:sldMk cId="123229413" sldId="908"/>
        </pc:sldMkLst>
      </pc:sldChg>
      <pc:sldChg chg="del">
        <pc:chgData name="Alfred Asterjadhi" userId="39de57b9-85c0-4fd1-aaac-8ca2b6560ad0" providerId="ADAL" clId="{570731C7-F871-42F1-9270-11458313F9A9}" dt="2023-03-14T13:25:39.105" v="72" actId="47"/>
        <pc:sldMkLst>
          <pc:docMk/>
          <pc:sldMk cId="785586202" sldId="909"/>
        </pc:sldMkLst>
      </pc:sldChg>
      <pc:sldChg chg="del">
        <pc:chgData name="Alfred Asterjadhi" userId="39de57b9-85c0-4fd1-aaac-8ca2b6560ad0" providerId="ADAL" clId="{570731C7-F871-42F1-9270-11458313F9A9}" dt="2023-03-14T13:25:39.105" v="72" actId="47"/>
        <pc:sldMkLst>
          <pc:docMk/>
          <pc:sldMk cId="958104769" sldId="910"/>
        </pc:sldMkLst>
      </pc:sldChg>
      <pc:sldChg chg="del">
        <pc:chgData name="Alfred Asterjadhi" userId="39de57b9-85c0-4fd1-aaac-8ca2b6560ad0" providerId="ADAL" clId="{570731C7-F871-42F1-9270-11458313F9A9}" dt="2023-03-14T13:25:39.105" v="72" actId="47"/>
        <pc:sldMkLst>
          <pc:docMk/>
          <pc:sldMk cId="1217726161" sldId="911"/>
        </pc:sldMkLst>
      </pc:sldChg>
      <pc:sldChg chg="del">
        <pc:chgData name="Alfred Asterjadhi" userId="39de57b9-85c0-4fd1-aaac-8ca2b6560ad0" providerId="ADAL" clId="{570731C7-F871-42F1-9270-11458313F9A9}" dt="2023-03-14T13:25:39.105" v="72" actId="47"/>
        <pc:sldMkLst>
          <pc:docMk/>
          <pc:sldMk cId="1273433996" sldId="912"/>
        </pc:sldMkLst>
      </pc:sldChg>
      <pc:sldChg chg="del">
        <pc:chgData name="Alfred Asterjadhi" userId="39de57b9-85c0-4fd1-aaac-8ca2b6560ad0" providerId="ADAL" clId="{570731C7-F871-42F1-9270-11458313F9A9}" dt="2023-03-14T13:25:39.105" v="72" actId="47"/>
        <pc:sldMkLst>
          <pc:docMk/>
          <pc:sldMk cId="3779988091" sldId="913"/>
        </pc:sldMkLst>
      </pc:sldChg>
      <pc:sldChg chg="del">
        <pc:chgData name="Alfred Asterjadhi" userId="39de57b9-85c0-4fd1-aaac-8ca2b6560ad0" providerId="ADAL" clId="{570731C7-F871-42F1-9270-11458313F9A9}" dt="2023-03-14T13:25:39.105" v="72" actId="47"/>
        <pc:sldMkLst>
          <pc:docMk/>
          <pc:sldMk cId="2343499444" sldId="914"/>
        </pc:sldMkLst>
      </pc:sldChg>
      <pc:sldChg chg="del">
        <pc:chgData name="Alfred Asterjadhi" userId="39de57b9-85c0-4fd1-aaac-8ca2b6560ad0" providerId="ADAL" clId="{570731C7-F871-42F1-9270-11458313F9A9}" dt="2023-03-14T13:25:39.105" v="72" actId="47"/>
        <pc:sldMkLst>
          <pc:docMk/>
          <pc:sldMk cId="3003253788" sldId="915"/>
        </pc:sldMkLst>
      </pc:sldChg>
      <pc:sldChg chg="del">
        <pc:chgData name="Alfred Asterjadhi" userId="39de57b9-85c0-4fd1-aaac-8ca2b6560ad0" providerId="ADAL" clId="{570731C7-F871-42F1-9270-11458313F9A9}" dt="2023-03-14T13:25:39.105" v="72" actId="47"/>
        <pc:sldMkLst>
          <pc:docMk/>
          <pc:sldMk cId="286923387" sldId="916"/>
        </pc:sldMkLst>
      </pc:sldChg>
      <pc:sldChg chg="del">
        <pc:chgData name="Alfred Asterjadhi" userId="39de57b9-85c0-4fd1-aaac-8ca2b6560ad0" providerId="ADAL" clId="{570731C7-F871-42F1-9270-11458313F9A9}" dt="2023-03-14T13:25:39.105" v="72" actId="47"/>
        <pc:sldMkLst>
          <pc:docMk/>
          <pc:sldMk cId="1365205277" sldId="917"/>
        </pc:sldMkLst>
      </pc:sldChg>
      <pc:sldChg chg="del">
        <pc:chgData name="Alfred Asterjadhi" userId="39de57b9-85c0-4fd1-aaac-8ca2b6560ad0" providerId="ADAL" clId="{570731C7-F871-42F1-9270-11458313F9A9}" dt="2023-03-14T13:25:39.105" v="72" actId="47"/>
        <pc:sldMkLst>
          <pc:docMk/>
          <pc:sldMk cId="1395890102" sldId="918"/>
        </pc:sldMkLst>
      </pc:sldChg>
      <pc:sldChg chg="del">
        <pc:chgData name="Alfred Asterjadhi" userId="39de57b9-85c0-4fd1-aaac-8ca2b6560ad0" providerId="ADAL" clId="{570731C7-F871-42F1-9270-11458313F9A9}" dt="2023-03-14T13:25:39.105" v="72" actId="47"/>
        <pc:sldMkLst>
          <pc:docMk/>
          <pc:sldMk cId="1907896265" sldId="919"/>
        </pc:sldMkLst>
      </pc:sldChg>
      <pc:sldChg chg="del">
        <pc:chgData name="Alfred Asterjadhi" userId="39de57b9-85c0-4fd1-aaac-8ca2b6560ad0" providerId="ADAL" clId="{570731C7-F871-42F1-9270-11458313F9A9}" dt="2023-03-14T13:25:39.105" v="72" actId="47"/>
        <pc:sldMkLst>
          <pc:docMk/>
          <pc:sldMk cId="2414896293" sldId="920"/>
        </pc:sldMkLst>
      </pc:sldChg>
      <pc:sldChg chg="del">
        <pc:chgData name="Alfred Asterjadhi" userId="39de57b9-85c0-4fd1-aaac-8ca2b6560ad0" providerId="ADAL" clId="{570731C7-F871-42F1-9270-11458313F9A9}" dt="2023-03-14T13:25:39.105" v="72" actId="47"/>
        <pc:sldMkLst>
          <pc:docMk/>
          <pc:sldMk cId="1145459366" sldId="921"/>
        </pc:sldMkLst>
      </pc:sldChg>
      <pc:sldChg chg="del">
        <pc:chgData name="Alfred Asterjadhi" userId="39de57b9-85c0-4fd1-aaac-8ca2b6560ad0" providerId="ADAL" clId="{570731C7-F871-42F1-9270-11458313F9A9}" dt="2023-03-14T13:25:39.105" v="72" actId="47"/>
        <pc:sldMkLst>
          <pc:docMk/>
          <pc:sldMk cId="2560669940" sldId="922"/>
        </pc:sldMkLst>
      </pc:sldChg>
      <pc:sldChg chg="del">
        <pc:chgData name="Alfred Asterjadhi" userId="39de57b9-85c0-4fd1-aaac-8ca2b6560ad0" providerId="ADAL" clId="{570731C7-F871-42F1-9270-11458313F9A9}" dt="2023-03-14T13:25:39.105" v="72" actId="47"/>
        <pc:sldMkLst>
          <pc:docMk/>
          <pc:sldMk cId="310736934" sldId="924"/>
        </pc:sldMkLst>
      </pc:sldChg>
      <pc:sldChg chg="del">
        <pc:chgData name="Alfred Asterjadhi" userId="39de57b9-85c0-4fd1-aaac-8ca2b6560ad0" providerId="ADAL" clId="{570731C7-F871-42F1-9270-11458313F9A9}" dt="2023-03-14T13:25:39.105" v="72" actId="47"/>
        <pc:sldMkLst>
          <pc:docMk/>
          <pc:sldMk cId="1320306114" sldId="925"/>
        </pc:sldMkLst>
      </pc:sldChg>
      <pc:sldChg chg="del">
        <pc:chgData name="Alfred Asterjadhi" userId="39de57b9-85c0-4fd1-aaac-8ca2b6560ad0" providerId="ADAL" clId="{570731C7-F871-42F1-9270-11458313F9A9}" dt="2023-03-14T13:25:39.105" v="72" actId="47"/>
        <pc:sldMkLst>
          <pc:docMk/>
          <pc:sldMk cId="2344085227" sldId="926"/>
        </pc:sldMkLst>
      </pc:sldChg>
      <pc:sldChg chg="del">
        <pc:chgData name="Alfred Asterjadhi" userId="39de57b9-85c0-4fd1-aaac-8ca2b6560ad0" providerId="ADAL" clId="{570731C7-F871-42F1-9270-11458313F9A9}" dt="2023-03-14T13:25:39.105" v="72" actId="47"/>
        <pc:sldMkLst>
          <pc:docMk/>
          <pc:sldMk cId="3342499210" sldId="927"/>
        </pc:sldMkLst>
      </pc:sldChg>
      <pc:sldChg chg="del">
        <pc:chgData name="Alfred Asterjadhi" userId="39de57b9-85c0-4fd1-aaac-8ca2b6560ad0" providerId="ADAL" clId="{570731C7-F871-42F1-9270-11458313F9A9}" dt="2023-03-14T13:25:39.105" v="72" actId="47"/>
        <pc:sldMkLst>
          <pc:docMk/>
          <pc:sldMk cId="395616080" sldId="928"/>
        </pc:sldMkLst>
      </pc:sldChg>
      <pc:sldChg chg="del">
        <pc:chgData name="Alfred Asterjadhi" userId="39de57b9-85c0-4fd1-aaac-8ca2b6560ad0" providerId="ADAL" clId="{570731C7-F871-42F1-9270-11458313F9A9}" dt="2023-03-14T13:25:39.105" v="72" actId="47"/>
        <pc:sldMkLst>
          <pc:docMk/>
          <pc:sldMk cId="4148667887" sldId="929"/>
        </pc:sldMkLst>
      </pc:sldChg>
      <pc:sldChg chg="del">
        <pc:chgData name="Alfred Asterjadhi" userId="39de57b9-85c0-4fd1-aaac-8ca2b6560ad0" providerId="ADAL" clId="{570731C7-F871-42F1-9270-11458313F9A9}" dt="2023-03-14T13:25:39.105" v="72" actId="47"/>
        <pc:sldMkLst>
          <pc:docMk/>
          <pc:sldMk cId="1235657849" sldId="930"/>
        </pc:sldMkLst>
      </pc:sldChg>
      <pc:sldChg chg="del">
        <pc:chgData name="Alfred Asterjadhi" userId="39de57b9-85c0-4fd1-aaac-8ca2b6560ad0" providerId="ADAL" clId="{570731C7-F871-42F1-9270-11458313F9A9}" dt="2023-03-14T13:25:39.105" v="72" actId="47"/>
        <pc:sldMkLst>
          <pc:docMk/>
          <pc:sldMk cId="1914842949" sldId="931"/>
        </pc:sldMkLst>
      </pc:sldChg>
      <pc:sldChg chg="del">
        <pc:chgData name="Alfred Asterjadhi" userId="39de57b9-85c0-4fd1-aaac-8ca2b6560ad0" providerId="ADAL" clId="{570731C7-F871-42F1-9270-11458313F9A9}" dt="2023-03-14T13:25:39.105" v="72" actId="47"/>
        <pc:sldMkLst>
          <pc:docMk/>
          <pc:sldMk cId="266010496" sldId="932"/>
        </pc:sldMkLst>
      </pc:sldChg>
      <pc:sldChg chg="del">
        <pc:chgData name="Alfred Asterjadhi" userId="39de57b9-85c0-4fd1-aaac-8ca2b6560ad0" providerId="ADAL" clId="{570731C7-F871-42F1-9270-11458313F9A9}" dt="2023-03-14T13:25:39.105" v="72" actId="47"/>
        <pc:sldMkLst>
          <pc:docMk/>
          <pc:sldMk cId="410512183" sldId="933"/>
        </pc:sldMkLst>
      </pc:sldChg>
      <pc:sldChg chg="del">
        <pc:chgData name="Alfred Asterjadhi" userId="39de57b9-85c0-4fd1-aaac-8ca2b6560ad0" providerId="ADAL" clId="{570731C7-F871-42F1-9270-11458313F9A9}" dt="2023-03-14T13:25:39.105" v="72" actId="47"/>
        <pc:sldMkLst>
          <pc:docMk/>
          <pc:sldMk cId="402250090" sldId="935"/>
        </pc:sldMkLst>
      </pc:sldChg>
      <pc:sldChg chg="del">
        <pc:chgData name="Alfred Asterjadhi" userId="39de57b9-85c0-4fd1-aaac-8ca2b6560ad0" providerId="ADAL" clId="{570731C7-F871-42F1-9270-11458313F9A9}" dt="2023-03-14T13:25:39.105" v="72" actId="47"/>
        <pc:sldMkLst>
          <pc:docMk/>
          <pc:sldMk cId="1773076798" sldId="936"/>
        </pc:sldMkLst>
      </pc:sldChg>
      <pc:sldChg chg="del">
        <pc:chgData name="Alfred Asterjadhi" userId="39de57b9-85c0-4fd1-aaac-8ca2b6560ad0" providerId="ADAL" clId="{570731C7-F871-42F1-9270-11458313F9A9}" dt="2023-03-14T13:25:39.105" v="72" actId="47"/>
        <pc:sldMkLst>
          <pc:docMk/>
          <pc:sldMk cId="211810868" sldId="937"/>
        </pc:sldMkLst>
      </pc:sldChg>
      <pc:sldChg chg="del">
        <pc:chgData name="Alfred Asterjadhi" userId="39de57b9-85c0-4fd1-aaac-8ca2b6560ad0" providerId="ADAL" clId="{570731C7-F871-42F1-9270-11458313F9A9}" dt="2023-03-14T13:25:39.105" v="72" actId="47"/>
        <pc:sldMkLst>
          <pc:docMk/>
          <pc:sldMk cId="887719972" sldId="938"/>
        </pc:sldMkLst>
      </pc:sldChg>
      <pc:sldChg chg="del">
        <pc:chgData name="Alfred Asterjadhi" userId="39de57b9-85c0-4fd1-aaac-8ca2b6560ad0" providerId="ADAL" clId="{570731C7-F871-42F1-9270-11458313F9A9}" dt="2023-03-14T13:25:39.105" v="72" actId="47"/>
        <pc:sldMkLst>
          <pc:docMk/>
          <pc:sldMk cId="9881894" sldId="939"/>
        </pc:sldMkLst>
      </pc:sldChg>
      <pc:sldChg chg="del">
        <pc:chgData name="Alfred Asterjadhi" userId="39de57b9-85c0-4fd1-aaac-8ca2b6560ad0" providerId="ADAL" clId="{570731C7-F871-42F1-9270-11458313F9A9}" dt="2023-03-14T13:25:39.105" v="72" actId="47"/>
        <pc:sldMkLst>
          <pc:docMk/>
          <pc:sldMk cId="1969670249" sldId="940"/>
        </pc:sldMkLst>
      </pc:sldChg>
      <pc:sldChg chg="del">
        <pc:chgData name="Alfred Asterjadhi" userId="39de57b9-85c0-4fd1-aaac-8ca2b6560ad0" providerId="ADAL" clId="{570731C7-F871-42F1-9270-11458313F9A9}" dt="2023-03-14T13:25:39.105" v="72" actId="47"/>
        <pc:sldMkLst>
          <pc:docMk/>
          <pc:sldMk cId="2705553056" sldId="942"/>
        </pc:sldMkLst>
      </pc:sldChg>
      <pc:sldChg chg="del">
        <pc:chgData name="Alfred Asterjadhi" userId="39de57b9-85c0-4fd1-aaac-8ca2b6560ad0" providerId="ADAL" clId="{570731C7-F871-42F1-9270-11458313F9A9}" dt="2023-03-14T13:25:39.105" v="72" actId="47"/>
        <pc:sldMkLst>
          <pc:docMk/>
          <pc:sldMk cId="1724087156" sldId="943"/>
        </pc:sldMkLst>
      </pc:sldChg>
      <pc:sldChg chg="del">
        <pc:chgData name="Alfred Asterjadhi" userId="39de57b9-85c0-4fd1-aaac-8ca2b6560ad0" providerId="ADAL" clId="{570731C7-F871-42F1-9270-11458313F9A9}" dt="2023-03-14T13:25:39.105" v="72" actId="47"/>
        <pc:sldMkLst>
          <pc:docMk/>
          <pc:sldMk cId="2048794936" sldId="944"/>
        </pc:sldMkLst>
      </pc:sldChg>
      <pc:sldChg chg="del">
        <pc:chgData name="Alfred Asterjadhi" userId="39de57b9-85c0-4fd1-aaac-8ca2b6560ad0" providerId="ADAL" clId="{570731C7-F871-42F1-9270-11458313F9A9}" dt="2023-03-14T13:25:39.105" v="72" actId="47"/>
        <pc:sldMkLst>
          <pc:docMk/>
          <pc:sldMk cId="2022998334" sldId="945"/>
        </pc:sldMkLst>
      </pc:sldChg>
      <pc:sldChg chg="del">
        <pc:chgData name="Alfred Asterjadhi" userId="39de57b9-85c0-4fd1-aaac-8ca2b6560ad0" providerId="ADAL" clId="{570731C7-F871-42F1-9270-11458313F9A9}" dt="2023-03-14T13:25:39.105" v="72" actId="47"/>
        <pc:sldMkLst>
          <pc:docMk/>
          <pc:sldMk cId="3935425408" sldId="946"/>
        </pc:sldMkLst>
      </pc:sldChg>
      <pc:sldChg chg="del">
        <pc:chgData name="Alfred Asterjadhi" userId="39de57b9-85c0-4fd1-aaac-8ca2b6560ad0" providerId="ADAL" clId="{570731C7-F871-42F1-9270-11458313F9A9}" dt="2023-03-14T13:25:39.105" v="72" actId="47"/>
        <pc:sldMkLst>
          <pc:docMk/>
          <pc:sldMk cId="3886147155" sldId="947"/>
        </pc:sldMkLst>
      </pc:sldChg>
      <pc:sldChg chg="del">
        <pc:chgData name="Alfred Asterjadhi" userId="39de57b9-85c0-4fd1-aaac-8ca2b6560ad0" providerId="ADAL" clId="{570731C7-F871-42F1-9270-11458313F9A9}" dt="2023-03-14T13:25:39.105" v="72" actId="47"/>
        <pc:sldMkLst>
          <pc:docMk/>
          <pc:sldMk cId="1288529324" sldId="948"/>
        </pc:sldMkLst>
      </pc:sldChg>
      <pc:sldChg chg="del">
        <pc:chgData name="Alfred Asterjadhi" userId="39de57b9-85c0-4fd1-aaac-8ca2b6560ad0" providerId="ADAL" clId="{570731C7-F871-42F1-9270-11458313F9A9}" dt="2023-03-14T13:25:39.105" v="72" actId="47"/>
        <pc:sldMkLst>
          <pc:docMk/>
          <pc:sldMk cId="1475195319" sldId="949"/>
        </pc:sldMkLst>
      </pc:sldChg>
      <pc:sldChg chg="del">
        <pc:chgData name="Alfred Asterjadhi" userId="39de57b9-85c0-4fd1-aaac-8ca2b6560ad0" providerId="ADAL" clId="{570731C7-F871-42F1-9270-11458313F9A9}" dt="2023-03-14T13:25:39.105" v="72" actId="47"/>
        <pc:sldMkLst>
          <pc:docMk/>
          <pc:sldMk cId="2315295219" sldId="950"/>
        </pc:sldMkLst>
      </pc:sldChg>
      <pc:sldChg chg="del">
        <pc:chgData name="Alfred Asterjadhi" userId="39de57b9-85c0-4fd1-aaac-8ca2b6560ad0" providerId="ADAL" clId="{570731C7-F871-42F1-9270-11458313F9A9}" dt="2023-03-14T13:25:39.105" v="72" actId="47"/>
        <pc:sldMkLst>
          <pc:docMk/>
          <pc:sldMk cId="590578292" sldId="951"/>
        </pc:sldMkLst>
      </pc:sldChg>
      <pc:sldChg chg="del">
        <pc:chgData name="Alfred Asterjadhi" userId="39de57b9-85c0-4fd1-aaac-8ca2b6560ad0" providerId="ADAL" clId="{570731C7-F871-42F1-9270-11458313F9A9}" dt="2023-03-14T13:25:39.105" v="72" actId="47"/>
        <pc:sldMkLst>
          <pc:docMk/>
          <pc:sldMk cId="42806778" sldId="952"/>
        </pc:sldMkLst>
      </pc:sldChg>
      <pc:sldChg chg="del">
        <pc:chgData name="Alfred Asterjadhi" userId="39de57b9-85c0-4fd1-aaac-8ca2b6560ad0" providerId="ADAL" clId="{570731C7-F871-42F1-9270-11458313F9A9}" dt="2023-03-14T13:25:39.105" v="72" actId="47"/>
        <pc:sldMkLst>
          <pc:docMk/>
          <pc:sldMk cId="1099544640" sldId="954"/>
        </pc:sldMkLst>
      </pc:sldChg>
      <pc:sldChg chg="del">
        <pc:chgData name="Alfred Asterjadhi" userId="39de57b9-85c0-4fd1-aaac-8ca2b6560ad0" providerId="ADAL" clId="{570731C7-F871-42F1-9270-11458313F9A9}" dt="2023-03-14T13:25:39.105" v="72" actId="47"/>
        <pc:sldMkLst>
          <pc:docMk/>
          <pc:sldMk cId="3583713761" sldId="955"/>
        </pc:sldMkLst>
      </pc:sldChg>
      <pc:sldChg chg="del">
        <pc:chgData name="Alfred Asterjadhi" userId="39de57b9-85c0-4fd1-aaac-8ca2b6560ad0" providerId="ADAL" clId="{570731C7-F871-42F1-9270-11458313F9A9}" dt="2023-03-14T13:25:39.105" v="72" actId="47"/>
        <pc:sldMkLst>
          <pc:docMk/>
          <pc:sldMk cId="3559017953" sldId="957"/>
        </pc:sldMkLst>
      </pc:sldChg>
      <pc:sldChg chg="del">
        <pc:chgData name="Alfred Asterjadhi" userId="39de57b9-85c0-4fd1-aaac-8ca2b6560ad0" providerId="ADAL" clId="{570731C7-F871-42F1-9270-11458313F9A9}" dt="2023-03-14T13:25:39.105" v="72" actId="47"/>
        <pc:sldMkLst>
          <pc:docMk/>
          <pc:sldMk cId="3896176971" sldId="958"/>
        </pc:sldMkLst>
      </pc:sldChg>
      <pc:sldChg chg="del">
        <pc:chgData name="Alfred Asterjadhi" userId="39de57b9-85c0-4fd1-aaac-8ca2b6560ad0" providerId="ADAL" clId="{570731C7-F871-42F1-9270-11458313F9A9}" dt="2023-03-14T13:25:39.105" v="72" actId="47"/>
        <pc:sldMkLst>
          <pc:docMk/>
          <pc:sldMk cId="3659889582" sldId="959"/>
        </pc:sldMkLst>
      </pc:sldChg>
      <pc:sldChg chg="del">
        <pc:chgData name="Alfred Asterjadhi" userId="39de57b9-85c0-4fd1-aaac-8ca2b6560ad0" providerId="ADAL" clId="{570731C7-F871-42F1-9270-11458313F9A9}" dt="2023-03-14T13:25:39.105" v="72" actId="47"/>
        <pc:sldMkLst>
          <pc:docMk/>
          <pc:sldMk cId="2759910002" sldId="960"/>
        </pc:sldMkLst>
      </pc:sldChg>
      <pc:sldChg chg="del">
        <pc:chgData name="Alfred Asterjadhi" userId="39de57b9-85c0-4fd1-aaac-8ca2b6560ad0" providerId="ADAL" clId="{570731C7-F871-42F1-9270-11458313F9A9}" dt="2023-03-14T13:25:39.105" v="72" actId="47"/>
        <pc:sldMkLst>
          <pc:docMk/>
          <pc:sldMk cId="208152940" sldId="961"/>
        </pc:sldMkLst>
      </pc:sldChg>
      <pc:sldChg chg="del">
        <pc:chgData name="Alfred Asterjadhi" userId="39de57b9-85c0-4fd1-aaac-8ca2b6560ad0" providerId="ADAL" clId="{570731C7-F871-42F1-9270-11458313F9A9}" dt="2023-03-14T13:25:39.105" v="72" actId="47"/>
        <pc:sldMkLst>
          <pc:docMk/>
          <pc:sldMk cId="1387875411" sldId="962"/>
        </pc:sldMkLst>
      </pc:sldChg>
      <pc:sldChg chg="del">
        <pc:chgData name="Alfred Asterjadhi" userId="39de57b9-85c0-4fd1-aaac-8ca2b6560ad0" providerId="ADAL" clId="{570731C7-F871-42F1-9270-11458313F9A9}" dt="2023-03-14T13:25:39.105" v="72" actId="47"/>
        <pc:sldMkLst>
          <pc:docMk/>
          <pc:sldMk cId="960599222" sldId="963"/>
        </pc:sldMkLst>
      </pc:sldChg>
      <pc:sldChg chg="del">
        <pc:chgData name="Alfred Asterjadhi" userId="39de57b9-85c0-4fd1-aaac-8ca2b6560ad0" providerId="ADAL" clId="{570731C7-F871-42F1-9270-11458313F9A9}" dt="2023-03-14T13:25:39.105" v="72" actId="47"/>
        <pc:sldMkLst>
          <pc:docMk/>
          <pc:sldMk cId="881845354" sldId="965"/>
        </pc:sldMkLst>
      </pc:sldChg>
      <pc:sldChg chg="del">
        <pc:chgData name="Alfred Asterjadhi" userId="39de57b9-85c0-4fd1-aaac-8ca2b6560ad0" providerId="ADAL" clId="{570731C7-F871-42F1-9270-11458313F9A9}" dt="2023-03-14T13:25:39.105" v="72" actId="47"/>
        <pc:sldMkLst>
          <pc:docMk/>
          <pc:sldMk cId="293038145" sldId="966"/>
        </pc:sldMkLst>
      </pc:sldChg>
      <pc:sldChg chg="del">
        <pc:chgData name="Alfred Asterjadhi" userId="39de57b9-85c0-4fd1-aaac-8ca2b6560ad0" providerId="ADAL" clId="{570731C7-F871-42F1-9270-11458313F9A9}" dt="2023-03-14T13:25:39.105" v="72" actId="47"/>
        <pc:sldMkLst>
          <pc:docMk/>
          <pc:sldMk cId="354948639" sldId="967"/>
        </pc:sldMkLst>
      </pc:sldChg>
      <pc:sldChg chg="del">
        <pc:chgData name="Alfred Asterjadhi" userId="39de57b9-85c0-4fd1-aaac-8ca2b6560ad0" providerId="ADAL" clId="{570731C7-F871-42F1-9270-11458313F9A9}" dt="2023-03-14T13:25:39.105" v="72" actId="47"/>
        <pc:sldMkLst>
          <pc:docMk/>
          <pc:sldMk cId="1025901132" sldId="968"/>
        </pc:sldMkLst>
      </pc:sldChg>
      <pc:sldChg chg="del">
        <pc:chgData name="Alfred Asterjadhi" userId="39de57b9-85c0-4fd1-aaac-8ca2b6560ad0" providerId="ADAL" clId="{570731C7-F871-42F1-9270-11458313F9A9}" dt="2023-03-14T13:25:39.105" v="72" actId="47"/>
        <pc:sldMkLst>
          <pc:docMk/>
          <pc:sldMk cId="4203931918" sldId="969"/>
        </pc:sldMkLst>
      </pc:sldChg>
      <pc:sldChg chg="del">
        <pc:chgData name="Alfred Asterjadhi" userId="39de57b9-85c0-4fd1-aaac-8ca2b6560ad0" providerId="ADAL" clId="{570731C7-F871-42F1-9270-11458313F9A9}" dt="2023-03-14T13:25:39.105" v="72" actId="47"/>
        <pc:sldMkLst>
          <pc:docMk/>
          <pc:sldMk cId="2627164978" sldId="970"/>
        </pc:sldMkLst>
      </pc:sldChg>
      <pc:sldChg chg="del">
        <pc:chgData name="Alfred Asterjadhi" userId="39de57b9-85c0-4fd1-aaac-8ca2b6560ad0" providerId="ADAL" clId="{570731C7-F871-42F1-9270-11458313F9A9}" dt="2023-03-14T13:25:39.105" v="72" actId="47"/>
        <pc:sldMkLst>
          <pc:docMk/>
          <pc:sldMk cId="3583877077" sldId="971"/>
        </pc:sldMkLst>
      </pc:sldChg>
      <pc:sldChg chg="del">
        <pc:chgData name="Alfred Asterjadhi" userId="39de57b9-85c0-4fd1-aaac-8ca2b6560ad0" providerId="ADAL" clId="{570731C7-F871-42F1-9270-11458313F9A9}" dt="2023-03-14T13:25:39.105" v="72" actId="47"/>
        <pc:sldMkLst>
          <pc:docMk/>
          <pc:sldMk cId="390643961" sldId="972"/>
        </pc:sldMkLst>
      </pc:sldChg>
      <pc:sldChg chg="del">
        <pc:chgData name="Alfred Asterjadhi" userId="39de57b9-85c0-4fd1-aaac-8ca2b6560ad0" providerId="ADAL" clId="{570731C7-F871-42F1-9270-11458313F9A9}" dt="2023-03-14T13:25:39.105" v="72" actId="47"/>
        <pc:sldMkLst>
          <pc:docMk/>
          <pc:sldMk cId="1040995816" sldId="973"/>
        </pc:sldMkLst>
      </pc:sldChg>
      <pc:sldChg chg="modSp add del mod">
        <pc:chgData name="Alfred Asterjadhi" userId="39de57b9-85c0-4fd1-aaac-8ca2b6560ad0" providerId="ADAL" clId="{570731C7-F871-42F1-9270-11458313F9A9}" dt="2023-03-16T21:41:30.888" v="2824"/>
        <pc:sldMkLst>
          <pc:docMk/>
          <pc:sldMk cId="874252184" sldId="974"/>
        </pc:sldMkLst>
      </pc:sldChg>
      <pc:sldChg chg="del">
        <pc:chgData name="Alfred Asterjadhi" userId="39de57b9-85c0-4fd1-aaac-8ca2b6560ad0" providerId="ADAL" clId="{570731C7-F871-42F1-9270-11458313F9A9}" dt="2023-03-14T13:25:39.105" v="72" actId="47"/>
        <pc:sldMkLst>
          <pc:docMk/>
          <pc:sldMk cId="978318224" sldId="975"/>
        </pc:sldMkLst>
      </pc:sldChg>
      <pc:sldChg chg="del">
        <pc:chgData name="Alfred Asterjadhi" userId="39de57b9-85c0-4fd1-aaac-8ca2b6560ad0" providerId="ADAL" clId="{570731C7-F871-42F1-9270-11458313F9A9}" dt="2023-03-14T13:25:39.105" v="72" actId="47"/>
        <pc:sldMkLst>
          <pc:docMk/>
          <pc:sldMk cId="1844071404" sldId="977"/>
        </pc:sldMkLst>
      </pc:sldChg>
      <pc:sldChg chg="del">
        <pc:chgData name="Alfred Asterjadhi" userId="39de57b9-85c0-4fd1-aaac-8ca2b6560ad0" providerId="ADAL" clId="{570731C7-F871-42F1-9270-11458313F9A9}" dt="2023-03-14T13:25:39.105" v="72" actId="47"/>
        <pc:sldMkLst>
          <pc:docMk/>
          <pc:sldMk cId="3052702889" sldId="978"/>
        </pc:sldMkLst>
      </pc:sldChg>
      <pc:sldChg chg="del">
        <pc:chgData name="Alfred Asterjadhi" userId="39de57b9-85c0-4fd1-aaac-8ca2b6560ad0" providerId="ADAL" clId="{570731C7-F871-42F1-9270-11458313F9A9}" dt="2023-03-14T13:25:39.105" v="72" actId="47"/>
        <pc:sldMkLst>
          <pc:docMk/>
          <pc:sldMk cId="2677617291" sldId="979"/>
        </pc:sldMkLst>
      </pc:sldChg>
      <pc:sldChg chg="del">
        <pc:chgData name="Alfred Asterjadhi" userId="39de57b9-85c0-4fd1-aaac-8ca2b6560ad0" providerId="ADAL" clId="{570731C7-F871-42F1-9270-11458313F9A9}" dt="2023-03-14T13:25:39.105" v="72" actId="47"/>
        <pc:sldMkLst>
          <pc:docMk/>
          <pc:sldMk cId="296678830" sldId="980"/>
        </pc:sldMkLst>
      </pc:sldChg>
      <pc:sldChg chg="del">
        <pc:chgData name="Alfred Asterjadhi" userId="39de57b9-85c0-4fd1-aaac-8ca2b6560ad0" providerId="ADAL" clId="{570731C7-F871-42F1-9270-11458313F9A9}" dt="2023-03-14T13:25:39.105" v="72" actId="47"/>
        <pc:sldMkLst>
          <pc:docMk/>
          <pc:sldMk cId="3530745078" sldId="981"/>
        </pc:sldMkLst>
      </pc:sldChg>
      <pc:sldChg chg="del">
        <pc:chgData name="Alfred Asterjadhi" userId="39de57b9-85c0-4fd1-aaac-8ca2b6560ad0" providerId="ADAL" clId="{570731C7-F871-42F1-9270-11458313F9A9}" dt="2023-03-14T13:25:39.105" v="72" actId="47"/>
        <pc:sldMkLst>
          <pc:docMk/>
          <pc:sldMk cId="2319900721" sldId="982"/>
        </pc:sldMkLst>
      </pc:sldChg>
      <pc:sldChg chg="del">
        <pc:chgData name="Alfred Asterjadhi" userId="39de57b9-85c0-4fd1-aaac-8ca2b6560ad0" providerId="ADAL" clId="{570731C7-F871-42F1-9270-11458313F9A9}" dt="2023-03-14T13:25:39.105" v="72" actId="47"/>
        <pc:sldMkLst>
          <pc:docMk/>
          <pc:sldMk cId="1052054105" sldId="983"/>
        </pc:sldMkLst>
      </pc:sldChg>
      <pc:sldChg chg="del">
        <pc:chgData name="Alfred Asterjadhi" userId="39de57b9-85c0-4fd1-aaac-8ca2b6560ad0" providerId="ADAL" clId="{570731C7-F871-42F1-9270-11458313F9A9}" dt="2023-03-14T13:25:39.105" v="72" actId="47"/>
        <pc:sldMkLst>
          <pc:docMk/>
          <pc:sldMk cId="440557339" sldId="984"/>
        </pc:sldMkLst>
      </pc:sldChg>
      <pc:sldChg chg="del">
        <pc:chgData name="Alfred Asterjadhi" userId="39de57b9-85c0-4fd1-aaac-8ca2b6560ad0" providerId="ADAL" clId="{570731C7-F871-42F1-9270-11458313F9A9}" dt="2023-03-14T13:25:39.105" v="72" actId="47"/>
        <pc:sldMkLst>
          <pc:docMk/>
          <pc:sldMk cId="781235919" sldId="985"/>
        </pc:sldMkLst>
      </pc:sldChg>
      <pc:sldChg chg="modSp add del mod">
        <pc:chgData name="Alfred Asterjadhi" userId="39de57b9-85c0-4fd1-aaac-8ca2b6560ad0" providerId="ADAL" clId="{570731C7-F871-42F1-9270-11458313F9A9}" dt="2023-03-16T21:37:00.421" v="2755" actId="20577"/>
        <pc:sldMkLst>
          <pc:docMk/>
          <pc:sldMk cId="3596809116" sldId="986"/>
        </pc:sldMkLst>
      </pc:sldChg>
      <pc:sldChg chg="del">
        <pc:chgData name="Alfred Asterjadhi" userId="39de57b9-85c0-4fd1-aaac-8ca2b6560ad0" providerId="ADAL" clId="{570731C7-F871-42F1-9270-11458313F9A9}" dt="2023-03-14T13:25:39.105" v="72" actId="47"/>
        <pc:sldMkLst>
          <pc:docMk/>
          <pc:sldMk cId="2544610463" sldId="987"/>
        </pc:sldMkLst>
      </pc:sldChg>
      <pc:sldChg chg="del">
        <pc:chgData name="Alfred Asterjadhi" userId="39de57b9-85c0-4fd1-aaac-8ca2b6560ad0" providerId="ADAL" clId="{570731C7-F871-42F1-9270-11458313F9A9}" dt="2023-03-14T13:25:39.105" v="72" actId="47"/>
        <pc:sldMkLst>
          <pc:docMk/>
          <pc:sldMk cId="2316373273" sldId="988"/>
        </pc:sldMkLst>
      </pc:sldChg>
      <pc:sldChg chg="del">
        <pc:chgData name="Alfred Asterjadhi" userId="39de57b9-85c0-4fd1-aaac-8ca2b6560ad0" providerId="ADAL" clId="{570731C7-F871-42F1-9270-11458313F9A9}" dt="2023-03-14T13:25:39.105" v="72" actId="47"/>
        <pc:sldMkLst>
          <pc:docMk/>
          <pc:sldMk cId="1552132657" sldId="989"/>
        </pc:sldMkLst>
      </pc:sldChg>
      <pc:sldChg chg="del">
        <pc:chgData name="Alfred Asterjadhi" userId="39de57b9-85c0-4fd1-aaac-8ca2b6560ad0" providerId="ADAL" clId="{570731C7-F871-42F1-9270-11458313F9A9}" dt="2023-03-14T13:25:39.105" v="72" actId="47"/>
        <pc:sldMkLst>
          <pc:docMk/>
          <pc:sldMk cId="3731617831" sldId="990"/>
        </pc:sldMkLst>
      </pc:sldChg>
      <pc:sldChg chg="del">
        <pc:chgData name="Alfred Asterjadhi" userId="39de57b9-85c0-4fd1-aaac-8ca2b6560ad0" providerId="ADAL" clId="{570731C7-F871-42F1-9270-11458313F9A9}" dt="2023-03-14T13:25:39.105" v="72" actId="47"/>
        <pc:sldMkLst>
          <pc:docMk/>
          <pc:sldMk cId="2173658032" sldId="991"/>
        </pc:sldMkLst>
      </pc:sldChg>
      <pc:sldChg chg="del">
        <pc:chgData name="Alfred Asterjadhi" userId="39de57b9-85c0-4fd1-aaac-8ca2b6560ad0" providerId="ADAL" clId="{570731C7-F871-42F1-9270-11458313F9A9}" dt="2023-03-14T13:25:39.105" v="72" actId="47"/>
        <pc:sldMkLst>
          <pc:docMk/>
          <pc:sldMk cId="1240827998" sldId="992"/>
        </pc:sldMkLst>
      </pc:sldChg>
      <pc:sldChg chg="del">
        <pc:chgData name="Alfred Asterjadhi" userId="39de57b9-85c0-4fd1-aaac-8ca2b6560ad0" providerId="ADAL" clId="{570731C7-F871-42F1-9270-11458313F9A9}" dt="2023-03-14T13:25:39.105" v="72" actId="47"/>
        <pc:sldMkLst>
          <pc:docMk/>
          <pc:sldMk cId="4124589093" sldId="993"/>
        </pc:sldMkLst>
      </pc:sldChg>
      <pc:sldChg chg="del">
        <pc:chgData name="Alfred Asterjadhi" userId="39de57b9-85c0-4fd1-aaac-8ca2b6560ad0" providerId="ADAL" clId="{570731C7-F871-42F1-9270-11458313F9A9}" dt="2023-03-14T13:25:39.105" v="72" actId="47"/>
        <pc:sldMkLst>
          <pc:docMk/>
          <pc:sldMk cId="2232544764" sldId="998"/>
        </pc:sldMkLst>
      </pc:sldChg>
      <pc:sldChg chg="del">
        <pc:chgData name="Alfred Asterjadhi" userId="39de57b9-85c0-4fd1-aaac-8ca2b6560ad0" providerId="ADAL" clId="{570731C7-F871-42F1-9270-11458313F9A9}" dt="2023-03-14T13:25:39.105" v="72" actId="47"/>
        <pc:sldMkLst>
          <pc:docMk/>
          <pc:sldMk cId="2485370208" sldId="999"/>
        </pc:sldMkLst>
      </pc:sldChg>
      <pc:sldChg chg="del">
        <pc:chgData name="Alfred Asterjadhi" userId="39de57b9-85c0-4fd1-aaac-8ca2b6560ad0" providerId="ADAL" clId="{570731C7-F871-42F1-9270-11458313F9A9}" dt="2023-03-14T13:25:39.105" v="72" actId="47"/>
        <pc:sldMkLst>
          <pc:docMk/>
          <pc:sldMk cId="1128640375" sldId="1000"/>
        </pc:sldMkLst>
      </pc:sldChg>
      <pc:sldChg chg="del">
        <pc:chgData name="Alfred Asterjadhi" userId="39de57b9-85c0-4fd1-aaac-8ca2b6560ad0" providerId="ADAL" clId="{570731C7-F871-42F1-9270-11458313F9A9}" dt="2023-03-14T13:25:39.105" v="72" actId="47"/>
        <pc:sldMkLst>
          <pc:docMk/>
          <pc:sldMk cId="1122295978" sldId="1001"/>
        </pc:sldMkLst>
      </pc:sldChg>
      <pc:sldChg chg="del">
        <pc:chgData name="Alfred Asterjadhi" userId="39de57b9-85c0-4fd1-aaac-8ca2b6560ad0" providerId="ADAL" clId="{570731C7-F871-42F1-9270-11458313F9A9}" dt="2023-03-14T13:25:39.105" v="72" actId="47"/>
        <pc:sldMkLst>
          <pc:docMk/>
          <pc:sldMk cId="501279171" sldId="1002"/>
        </pc:sldMkLst>
      </pc:sldChg>
      <pc:sldChg chg="del">
        <pc:chgData name="Alfred Asterjadhi" userId="39de57b9-85c0-4fd1-aaac-8ca2b6560ad0" providerId="ADAL" clId="{570731C7-F871-42F1-9270-11458313F9A9}" dt="2023-03-14T13:25:39.105" v="72" actId="47"/>
        <pc:sldMkLst>
          <pc:docMk/>
          <pc:sldMk cId="4157275889" sldId="1003"/>
        </pc:sldMkLst>
      </pc:sldChg>
      <pc:sldChg chg="del">
        <pc:chgData name="Alfred Asterjadhi" userId="39de57b9-85c0-4fd1-aaac-8ca2b6560ad0" providerId="ADAL" clId="{570731C7-F871-42F1-9270-11458313F9A9}" dt="2023-03-14T13:25:39.105" v="72" actId="47"/>
        <pc:sldMkLst>
          <pc:docMk/>
          <pc:sldMk cId="430197977" sldId="1004"/>
        </pc:sldMkLst>
      </pc:sldChg>
      <pc:sldChg chg="del">
        <pc:chgData name="Alfred Asterjadhi" userId="39de57b9-85c0-4fd1-aaac-8ca2b6560ad0" providerId="ADAL" clId="{570731C7-F871-42F1-9270-11458313F9A9}" dt="2023-03-14T13:25:39.105" v="72" actId="47"/>
        <pc:sldMkLst>
          <pc:docMk/>
          <pc:sldMk cId="2545069674" sldId="1010"/>
        </pc:sldMkLst>
      </pc:sldChg>
      <pc:sldChg chg="del">
        <pc:chgData name="Alfred Asterjadhi" userId="39de57b9-85c0-4fd1-aaac-8ca2b6560ad0" providerId="ADAL" clId="{570731C7-F871-42F1-9270-11458313F9A9}" dt="2023-03-14T13:25:39.105" v="72" actId="47"/>
        <pc:sldMkLst>
          <pc:docMk/>
          <pc:sldMk cId="2091172813" sldId="1012"/>
        </pc:sldMkLst>
      </pc:sldChg>
      <pc:sldChg chg="del">
        <pc:chgData name="Alfred Asterjadhi" userId="39de57b9-85c0-4fd1-aaac-8ca2b6560ad0" providerId="ADAL" clId="{570731C7-F871-42F1-9270-11458313F9A9}" dt="2023-03-14T13:25:39.105" v="72" actId="47"/>
        <pc:sldMkLst>
          <pc:docMk/>
          <pc:sldMk cId="2490580688" sldId="1013"/>
        </pc:sldMkLst>
      </pc:sldChg>
      <pc:sldChg chg="del">
        <pc:chgData name="Alfred Asterjadhi" userId="39de57b9-85c0-4fd1-aaac-8ca2b6560ad0" providerId="ADAL" clId="{570731C7-F871-42F1-9270-11458313F9A9}" dt="2023-03-14T13:25:39.105" v="72" actId="47"/>
        <pc:sldMkLst>
          <pc:docMk/>
          <pc:sldMk cId="462832209" sldId="1014"/>
        </pc:sldMkLst>
      </pc:sldChg>
      <pc:sldChg chg="del">
        <pc:chgData name="Alfred Asterjadhi" userId="39de57b9-85c0-4fd1-aaac-8ca2b6560ad0" providerId="ADAL" clId="{570731C7-F871-42F1-9270-11458313F9A9}" dt="2023-03-14T13:25:39.105" v="72" actId="47"/>
        <pc:sldMkLst>
          <pc:docMk/>
          <pc:sldMk cId="3794989235" sldId="1015"/>
        </pc:sldMkLst>
      </pc:sldChg>
      <pc:sldChg chg="del">
        <pc:chgData name="Alfred Asterjadhi" userId="39de57b9-85c0-4fd1-aaac-8ca2b6560ad0" providerId="ADAL" clId="{570731C7-F871-42F1-9270-11458313F9A9}" dt="2023-03-14T13:25:39.105" v="72" actId="47"/>
        <pc:sldMkLst>
          <pc:docMk/>
          <pc:sldMk cId="2827502970" sldId="1017"/>
        </pc:sldMkLst>
      </pc:sldChg>
      <pc:sldChg chg="del">
        <pc:chgData name="Alfred Asterjadhi" userId="39de57b9-85c0-4fd1-aaac-8ca2b6560ad0" providerId="ADAL" clId="{570731C7-F871-42F1-9270-11458313F9A9}" dt="2023-03-14T13:25:39.105" v="72" actId="47"/>
        <pc:sldMkLst>
          <pc:docMk/>
          <pc:sldMk cId="4213171007" sldId="1018"/>
        </pc:sldMkLst>
      </pc:sldChg>
      <pc:sldChg chg="del">
        <pc:chgData name="Alfred Asterjadhi" userId="39de57b9-85c0-4fd1-aaac-8ca2b6560ad0" providerId="ADAL" clId="{570731C7-F871-42F1-9270-11458313F9A9}" dt="2023-03-14T13:25:39.105" v="72" actId="47"/>
        <pc:sldMkLst>
          <pc:docMk/>
          <pc:sldMk cId="886190304" sldId="1019"/>
        </pc:sldMkLst>
      </pc:sldChg>
      <pc:sldChg chg="del">
        <pc:chgData name="Alfred Asterjadhi" userId="39de57b9-85c0-4fd1-aaac-8ca2b6560ad0" providerId="ADAL" clId="{570731C7-F871-42F1-9270-11458313F9A9}" dt="2023-03-14T13:25:39.105" v="72" actId="47"/>
        <pc:sldMkLst>
          <pc:docMk/>
          <pc:sldMk cId="1642156474" sldId="1020"/>
        </pc:sldMkLst>
      </pc:sldChg>
      <pc:sldChg chg="del">
        <pc:chgData name="Alfred Asterjadhi" userId="39de57b9-85c0-4fd1-aaac-8ca2b6560ad0" providerId="ADAL" clId="{570731C7-F871-42F1-9270-11458313F9A9}" dt="2023-03-14T13:25:39.105" v="72" actId="47"/>
        <pc:sldMkLst>
          <pc:docMk/>
          <pc:sldMk cId="2774577009" sldId="1021"/>
        </pc:sldMkLst>
      </pc:sldChg>
      <pc:sldChg chg="del">
        <pc:chgData name="Alfred Asterjadhi" userId="39de57b9-85c0-4fd1-aaac-8ca2b6560ad0" providerId="ADAL" clId="{570731C7-F871-42F1-9270-11458313F9A9}" dt="2023-03-14T13:25:39.105" v="72" actId="47"/>
        <pc:sldMkLst>
          <pc:docMk/>
          <pc:sldMk cId="3360541648" sldId="1023"/>
        </pc:sldMkLst>
      </pc:sldChg>
      <pc:sldChg chg="del">
        <pc:chgData name="Alfred Asterjadhi" userId="39de57b9-85c0-4fd1-aaac-8ca2b6560ad0" providerId="ADAL" clId="{570731C7-F871-42F1-9270-11458313F9A9}" dt="2023-03-14T13:25:39.105" v="72" actId="47"/>
        <pc:sldMkLst>
          <pc:docMk/>
          <pc:sldMk cId="65631416" sldId="1024"/>
        </pc:sldMkLst>
      </pc:sldChg>
      <pc:sldChg chg="del">
        <pc:chgData name="Alfred Asterjadhi" userId="39de57b9-85c0-4fd1-aaac-8ca2b6560ad0" providerId="ADAL" clId="{570731C7-F871-42F1-9270-11458313F9A9}" dt="2023-03-14T13:25:39.105" v="72" actId="47"/>
        <pc:sldMkLst>
          <pc:docMk/>
          <pc:sldMk cId="1238643877" sldId="1025"/>
        </pc:sldMkLst>
      </pc:sldChg>
      <pc:sldChg chg="modSp add del mod">
        <pc:chgData name="Alfred Asterjadhi" userId="39de57b9-85c0-4fd1-aaac-8ca2b6560ad0" providerId="ADAL" clId="{570731C7-F871-42F1-9270-11458313F9A9}" dt="2023-03-14T19:19:39.805" v="955" actId="20577"/>
        <pc:sldMkLst>
          <pc:docMk/>
          <pc:sldMk cId="3784061158" sldId="1026"/>
        </pc:sldMkLst>
      </pc:sldChg>
      <pc:sldChg chg="del">
        <pc:chgData name="Alfred Asterjadhi" userId="39de57b9-85c0-4fd1-aaac-8ca2b6560ad0" providerId="ADAL" clId="{570731C7-F871-42F1-9270-11458313F9A9}" dt="2023-03-14T13:25:39.105" v="72" actId="47"/>
        <pc:sldMkLst>
          <pc:docMk/>
          <pc:sldMk cId="4222601012" sldId="1028"/>
        </pc:sldMkLst>
      </pc:sldChg>
      <pc:sldChg chg="del">
        <pc:chgData name="Alfred Asterjadhi" userId="39de57b9-85c0-4fd1-aaac-8ca2b6560ad0" providerId="ADAL" clId="{570731C7-F871-42F1-9270-11458313F9A9}" dt="2023-03-14T13:25:39.105" v="72" actId="47"/>
        <pc:sldMkLst>
          <pc:docMk/>
          <pc:sldMk cId="2804072698" sldId="1030"/>
        </pc:sldMkLst>
      </pc:sldChg>
      <pc:sldChg chg="del">
        <pc:chgData name="Alfred Asterjadhi" userId="39de57b9-85c0-4fd1-aaac-8ca2b6560ad0" providerId="ADAL" clId="{570731C7-F871-42F1-9270-11458313F9A9}" dt="2023-03-14T13:25:39.105" v="72" actId="47"/>
        <pc:sldMkLst>
          <pc:docMk/>
          <pc:sldMk cId="1927453206" sldId="1031"/>
        </pc:sldMkLst>
      </pc:sldChg>
      <pc:sldChg chg="del">
        <pc:chgData name="Alfred Asterjadhi" userId="39de57b9-85c0-4fd1-aaac-8ca2b6560ad0" providerId="ADAL" clId="{570731C7-F871-42F1-9270-11458313F9A9}" dt="2023-03-14T13:25:39.105" v="72" actId="47"/>
        <pc:sldMkLst>
          <pc:docMk/>
          <pc:sldMk cId="2819905638" sldId="1032"/>
        </pc:sldMkLst>
      </pc:sldChg>
      <pc:sldChg chg="del">
        <pc:chgData name="Alfred Asterjadhi" userId="39de57b9-85c0-4fd1-aaac-8ca2b6560ad0" providerId="ADAL" clId="{570731C7-F871-42F1-9270-11458313F9A9}" dt="2023-03-14T13:25:39.105" v="72" actId="47"/>
        <pc:sldMkLst>
          <pc:docMk/>
          <pc:sldMk cId="2032037809" sldId="1033"/>
        </pc:sldMkLst>
      </pc:sldChg>
      <pc:sldChg chg="del">
        <pc:chgData name="Alfred Asterjadhi" userId="39de57b9-85c0-4fd1-aaac-8ca2b6560ad0" providerId="ADAL" clId="{570731C7-F871-42F1-9270-11458313F9A9}" dt="2023-03-14T13:25:39.105" v="72" actId="47"/>
        <pc:sldMkLst>
          <pc:docMk/>
          <pc:sldMk cId="1258864255" sldId="1034"/>
        </pc:sldMkLst>
      </pc:sldChg>
      <pc:sldChg chg="del">
        <pc:chgData name="Alfred Asterjadhi" userId="39de57b9-85c0-4fd1-aaac-8ca2b6560ad0" providerId="ADAL" clId="{570731C7-F871-42F1-9270-11458313F9A9}" dt="2023-03-14T13:25:39.105" v="72" actId="47"/>
        <pc:sldMkLst>
          <pc:docMk/>
          <pc:sldMk cId="616331721" sldId="1035"/>
        </pc:sldMkLst>
      </pc:sldChg>
      <pc:sldChg chg="del">
        <pc:chgData name="Alfred Asterjadhi" userId="39de57b9-85c0-4fd1-aaac-8ca2b6560ad0" providerId="ADAL" clId="{570731C7-F871-42F1-9270-11458313F9A9}" dt="2023-03-14T13:25:39.105" v="72" actId="47"/>
        <pc:sldMkLst>
          <pc:docMk/>
          <pc:sldMk cId="3926659535" sldId="1037"/>
        </pc:sldMkLst>
      </pc:sldChg>
      <pc:sldChg chg="modSp mod">
        <pc:chgData name="Alfred Asterjadhi" userId="39de57b9-85c0-4fd1-aaac-8ca2b6560ad0" providerId="ADAL" clId="{570731C7-F871-42F1-9270-11458313F9A9}" dt="2023-03-14T19:22:54.380" v="1037" actId="6549"/>
        <pc:sldMkLst>
          <pc:docMk/>
          <pc:sldMk cId="4058581830" sldId="1038"/>
        </pc:sldMkLst>
      </pc:sldChg>
      <pc:sldChg chg="modSp mod ord">
        <pc:chgData name="Alfred Asterjadhi" userId="39de57b9-85c0-4fd1-aaac-8ca2b6560ad0" providerId="ADAL" clId="{570731C7-F871-42F1-9270-11458313F9A9}" dt="2023-03-14T19:21:28.911" v="996"/>
        <pc:sldMkLst>
          <pc:docMk/>
          <pc:sldMk cId="2502214606" sldId="1039"/>
        </pc:sldMkLst>
      </pc:sldChg>
      <pc:sldChg chg="modSp add mod">
        <pc:chgData name="Alfred Asterjadhi" userId="39de57b9-85c0-4fd1-aaac-8ca2b6560ad0" providerId="ADAL" clId="{570731C7-F871-42F1-9270-11458313F9A9}" dt="2023-03-14T19:27:57.768" v="1231" actId="6549"/>
        <pc:sldMkLst>
          <pc:docMk/>
          <pc:sldMk cId="504465914" sldId="1040"/>
        </pc:sldMkLst>
      </pc:sldChg>
      <pc:sldChg chg="new del">
        <pc:chgData name="Alfred Asterjadhi" userId="39de57b9-85c0-4fd1-aaac-8ca2b6560ad0" providerId="ADAL" clId="{570731C7-F871-42F1-9270-11458313F9A9}" dt="2023-03-14T17:23:01.926" v="879" actId="47"/>
        <pc:sldMkLst>
          <pc:docMk/>
          <pc:sldMk cId="2853939130" sldId="1041"/>
        </pc:sldMkLst>
      </pc:sldChg>
      <pc:sldChg chg="modSp add mod">
        <pc:chgData name="Alfred Asterjadhi" userId="39de57b9-85c0-4fd1-aaac-8ca2b6560ad0" providerId="ADAL" clId="{570731C7-F871-42F1-9270-11458313F9A9}" dt="2023-03-14T14:49:58.967" v="472" actId="20577"/>
        <pc:sldMkLst>
          <pc:docMk/>
          <pc:sldMk cId="1477099350" sldId="1042"/>
        </pc:sldMkLst>
      </pc:sldChg>
      <pc:sldChg chg="modSp add mod">
        <pc:chgData name="Alfred Asterjadhi" userId="39de57b9-85c0-4fd1-aaac-8ca2b6560ad0" providerId="ADAL" clId="{570731C7-F871-42F1-9270-11458313F9A9}" dt="2023-03-14T17:22:57.580" v="878" actId="20577"/>
        <pc:sldMkLst>
          <pc:docMk/>
          <pc:sldMk cId="2593603132" sldId="1043"/>
        </pc:sldMkLst>
      </pc:sldChg>
      <pc:sldChg chg="new del">
        <pc:chgData name="Alfred Asterjadhi" userId="39de57b9-85c0-4fd1-aaac-8ca2b6560ad0" providerId="ADAL" clId="{570731C7-F871-42F1-9270-11458313F9A9}" dt="2023-03-14T20:08:51.498" v="1384" actId="47"/>
        <pc:sldMkLst>
          <pc:docMk/>
          <pc:sldMk cId="311830339" sldId="1044"/>
        </pc:sldMkLst>
      </pc:sldChg>
      <pc:sldChg chg="new del">
        <pc:chgData name="Alfred Asterjadhi" userId="39de57b9-85c0-4fd1-aaac-8ca2b6560ad0" providerId="ADAL" clId="{570731C7-F871-42F1-9270-11458313F9A9}" dt="2023-03-14T20:08:50.351" v="1383" actId="47"/>
        <pc:sldMkLst>
          <pc:docMk/>
          <pc:sldMk cId="178786809" sldId="1045"/>
        </pc:sldMkLst>
      </pc:sldChg>
      <pc:sldChg chg="new del">
        <pc:chgData name="Alfred Asterjadhi" userId="39de57b9-85c0-4fd1-aaac-8ca2b6560ad0" providerId="ADAL" clId="{570731C7-F871-42F1-9270-11458313F9A9}" dt="2023-03-14T20:08:48.315" v="1382" actId="47"/>
        <pc:sldMkLst>
          <pc:docMk/>
          <pc:sldMk cId="1009234163" sldId="1046"/>
        </pc:sldMkLst>
      </pc:sldChg>
      <pc:sldChg chg="modSp add mod">
        <pc:chgData name="Alfred Asterjadhi" userId="39de57b9-85c0-4fd1-aaac-8ca2b6560ad0" providerId="ADAL" clId="{570731C7-F871-42F1-9270-11458313F9A9}" dt="2023-03-16T21:21:54.222" v="2371"/>
        <pc:sldMkLst>
          <pc:docMk/>
          <pc:sldMk cId="2251211101" sldId="1047"/>
        </pc:sldMkLst>
      </pc:sldChg>
      <pc:sldChg chg="modSp add mod">
        <pc:chgData name="Alfred Asterjadhi" userId="39de57b9-85c0-4fd1-aaac-8ca2b6560ad0" providerId="ADAL" clId="{570731C7-F871-42F1-9270-11458313F9A9}" dt="2023-03-16T21:24:33.529" v="2418"/>
        <pc:sldMkLst>
          <pc:docMk/>
          <pc:sldMk cId="2206675792" sldId="1048"/>
        </pc:sldMkLst>
      </pc:sldChg>
      <pc:sldChg chg="add del">
        <pc:chgData name="Alfred Asterjadhi" userId="39de57b9-85c0-4fd1-aaac-8ca2b6560ad0" providerId="ADAL" clId="{570731C7-F871-42F1-9270-11458313F9A9}" dt="2023-03-14T20:08:43.307" v="1381" actId="47"/>
        <pc:sldMkLst>
          <pc:docMk/>
          <pc:sldMk cId="3921726632" sldId="1049"/>
        </pc:sldMkLst>
      </pc:sldChg>
      <pc:sldChg chg="modSp add mod">
        <pc:chgData name="Alfred Asterjadhi" userId="39de57b9-85c0-4fd1-aaac-8ca2b6560ad0" providerId="ADAL" clId="{570731C7-F871-42F1-9270-11458313F9A9}" dt="2023-03-16T21:25:52.274" v="2445"/>
        <pc:sldMkLst>
          <pc:docMk/>
          <pc:sldMk cId="4124726647" sldId="1050"/>
        </pc:sldMkLst>
      </pc:sldChg>
      <pc:sldChg chg="modSp add mod">
        <pc:chgData name="Alfred Asterjadhi" userId="39de57b9-85c0-4fd1-aaac-8ca2b6560ad0" providerId="ADAL" clId="{570731C7-F871-42F1-9270-11458313F9A9}" dt="2023-03-16T21:27:30.546" v="2483" actId="6549"/>
        <pc:sldMkLst>
          <pc:docMk/>
          <pc:sldMk cId="1267796688" sldId="1051"/>
        </pc:sldMkLst>
      </pc:sldChg>
      <pc:sldChg chg="modSp add mod">
        <pc:chgData name="Alfred Asterjadhi" userId="39de57b9-85c0-4fd1-aaac-8ca2b6560ad0" providerId="ADAL" clId="{570731C7-F871-42F1-9270-11458313F9A9}" dt="2023-03-16T21:28:30.457" v="2515"/>
        <pc:sldMkLst>
          <pc:docMk/>
          <pc:sldMk cId="2438874234" sldId="1052"/>
        </pc:sldMkLst>
      </pc:sldChg>
      <pc:sldChg chg="modSp add mod">
        <pc:chgData name="Alfred Asterjadhi" userId="39de57b9-85c0-4fd1-aaac-8ca2b6560ad0" providerId="ADAL" clId="{570731C7-F871-42F1-9270-11458313F9A9}" dt="2023-03-16T21:30:09.651" v="2553" actId="6549"/>
        <pc:sldMkLst>
          <pc:docMk/>
          <pc:sldMk cId="3042667032" sldId="1053"/>
        </pc:sldMkLst>
      </pc:sldChg>
      <pc:sldChg chg="modSp add mod">
        <pc:chgData name="Alfred Asterjadhi" userId="39de57b9-85c0-4fd1-aaac-8ca2b6560ad0" providerId="ADAL" clId="{570731C7-F871-42F1-9270-11458313F9A9}" dt="2023-03-16T21:31:25.411" v="2603"/>
        <pc:sldMkLst>
          <pc:docMk/>
          <pc:sldMk cId="958919367" sldId="1054"/>
        </pc:sldMkLst>
      </pc:sldChg>
      <pc:sldChg chg="modSp add mod">
        <pc:chgData name="Alfred Asterjadhi" userId="39de57b9-85c0-4fd1-aaac-8ca2b6560ad0" providerId="ADAL" clId="{570731C7-F871-42F1-9270-11458313F9A9}" dt="2023-03-16T21:35:36.879" v="2714"/>
        <pc:sldMkLst>
          <pc:docMk/>
          <pc:sldMk cId="2054326323" sldId="1055"/>
        </pc:sldMkLst>
      </pc:sldChg>
      <pc:sldChg chg="modSp add mod">
        <pc:chgData name="Alfred Asterjadhi" userId="39de57b9-85c0-4fd1-aaac-8ca2b6560ad0" providerId="ADAL" clId="{570731C7-F871-42F1-9270-11458313F9A9}" dt="2023-05-14T15:49:52.854" v="6179" actId="20577"/>
        <pc:sldMkLst>
          <pc:docMk/>
          <pc:sldMk cId="1783635040" sldId="1056"/>
        </pc:sldMkLst>
      </pc:sldChg>
      <pc:sldChg chg="modSp add mod">
        <pc:chgData name="Alfred Asterjadhi" userId="39de57b9-85c0-4fd1-aaac-8ca2b6560ad0" providerId="ADAL" clId="{570731C7-F871-42F1-9270-11458313F9A9}" dt="2023-05-14T15:48:16" v="6176" actId="21"/>
        <pc:sldMkLst>
          <pc:docMk/>
          <pc:sldMk cId="2622561888" sldId="1057"/>
        </pc:sldMkLst>
      </pc:sldChg>
      <pc:sldChg chg="modSp add mod">
        <pc:chgData name="Alfred Asterjadhi" userId="39de57b9-85c0-4fd1-aaac-8ca2b6560ad0" providerId="ADAL" clId="{570731C7-F871-42F1-9270-11458313F9A9}" dt="2023-04-20T18:40:44.529" v="4557"/>
        <pc:sldMkLst>
          <pc:docMk/>
          <pc:sldMk cId="2594451391" sldId="1058"/>
        </pc:sldMkLst>
      </pc:sldChg>
      <pc:sldChg chg="modSp add mod">
        <pc:chgData name="Alfred Asterjadhi" userId="39de57b9-85c0-4fd1-aaac-8ca2b6560ad0" providerId="ADAL" clId="{570731C7-F871-42F1-9270-11458313F9A9}" dt="2023-04-20T18:40:41.216" v="4555"/>
        <pc:sldMkLst>
          <pc:docMk/>
          <pc:sldMk cId="2309931417" sldId="1059"/>
        </pc:sldMkLst>
      </pc:sldChg>
      <pc:sldChg chg="modSp add del mod">
        <pc:chgData name="Alfred Asterjadhi" userId="39de57b9-85c0-4fd1-aaac-8ca2b6560ad0" providerId="ADAL" clId="{570731C7-F871-42F1-9270-11458313F9A9}" dt="2023-05-14T15:47:51.158" v="6160" actId="6549"/>
        <pc:sldMkLst>
          <pc:docMk/>
          <pc:sldMk cId="3575960358" sldId="1060"/>
        </pc:sldMkLst>
      </pc:sldChg>
      <pc:sldChg chg="addSp delSp modSp add mod">
        <pc:chgData name="Alfred Asterjadhi" userId="39de57b9-85c0-4fd1-aaac-8ca2b6560ad0" providerId="ADAL" clId="{570731C7-F871-42F1-9270-11458313F9A9}" dt="2023-05-15T13:11:00.525" v="6407" actId="20577"/>
        <pc:sldMkLst>
          <pc:docMk/>
          <pc:sldMk cId="1896212067" sldId="1061"/>
        </pc:sldMkLst>
      </pc:sldChg>
      <pc:sldChg chg="modSp add mod">
        <pc:chgData name="Alfred Asterjadhi" userId="39de57b9-85c0-4fd1-aaac-8ca2b6560ad0" providerId="ADAL" clId="{570731C7-F871-42F1-9270-11458313F9A9}" dt="2023-05-16T18:37:07.521" v="7101"/>
        <pc:sldMkLst>
          <pc:docMk/>
          <pc:sldMk cId="686400584" sldId="1062"/>
        </pc:sldMkLst>
      </pc:sldChg>
      <pc:sldChg chg="del">
        <pc:chgData name="Alfred Asterjadhi" userId="39de57b9-85c0-4fd1-aaac-8ca2b6560ad0" providerId="ADAL" clId="{570731C7-F871-42F1-9270-11458313F9A9}" dt="2023-03-14T13:26:11.237" v="75" actId="47"/>
        <pc:sldMkLst>
          <pc:docMk/>
          <pc:sldMk cId="3300589826" sldId="1062"/>
        </pc:sldMkLst>
      </pc:sldChg>
      <pc:sldChg chg="modSp new mod">
        <pc:chgData name="Alfred Asterjadhi" userId="39de57b9-85c0-4fd1-aaac-8ca2b6560ad0" providerId="ADAL" clId="{570731C7-F871-42F1-9270-11458313F9A9}" dt="2023-04-20T18:40:48.176" v="4558"/>
        <pc:sldMkLst>
          <pc:docMk/>
          <pc:sldMk cId="3233812413" sldId="1063"/>
        </pc:sldMkLst>
      </pc:sldChg>
      <pc:sldChg chg="del">
        <pc:chgData name="Alfred Asterjadhi" userId="39de57b9-85c0-4fd1-aaac-8ca2b6560ad0" providerId="ADAL" clId="{570731C7-F871-42F1-9270-11458313F9A9}" dt="2023-03-14T13:26:11.237" v="75" actId="47"/>
        <pc:sldMkLst>
          <pc:docMk/>
          <pc:sldMk cId="396685866" sldId="1064"/>
        </pc:sldMkLst>
      </pc:sldChg>
      <pc:sldChg chg="modSp new del mod">
        <pc:chgData name="Alfred Asterjadhi" userId="39de57b9-85c0-4fd1-aaac-8ca2b6560ad0" providerId="ADAL" clId="{570731C7-F871-42F1-9270-11458313F9A9}" dt="2023-05-12T18:44:07.530" v="5904" actId="47"/>
        <pc:sldMkLst>
          <pc:docMk/>
          <pc:sldMk cId="2128609715" sldId="1064"/>
        </pc:sldMkLst>
      </pc:sldChg>
      <pc:sldChg chg="modSp add mod">
        <pc:chgData name="Alfred Asterjadhi" userId="39de57b9-85c0-4fd1-aaac-8ca2b6560ad0" providerId="ADAL" clId="{570731C7-F871-42F1-9270-11458313F9A9}" dt="2023-05-16T18:38:07.634" v="7127"/>
        <pc:sldMkLst>
          <pc:docMk/>
          <pc:sldMk cId="797791418" sldId="1065"/>
        </pc:sldMkLst>
      </pc:sldChg>
      <pc:sldChg chg="del">
        <pc:chgData name="Alfred Asterjadhi" userId="39de57b9-85c0-4fd1-aaac-8ca2b6560ad0" providerId="ADAL" clId="{570731C7-F871-42F1-9270-11458313F9A9}" dt="2023-03-14T13:26:11.237" v="75" actId="47"/>
        <pc:sldMkLst>
          <pc:docMk/>
          <pc:sldMk cId="1035851474" sldId="1065"/>
        </pc:sldMkLst>
      </pc:sldChg>
      <pc:sldChg chg="modSp add mod">
        <pc:chgData name="Alfred Asterjadhi" userId="39de57b9-85c0-4fd1-aaac-8ca2b6560ad0" providerId="ADAL" clId="{570731C7-F871-42F1-9270-11458313F9A9}" dt="2023-05-16T18:41:16.167" v="7175"/>
        <pc:sldMkLst>
          <pc:docMk/>
          <pc:sldMk cId="754044760" sldId="1066"/>
        </pc:sldMkLst>
      </pc:sldChg>
      <pc:sldChg chg="modSp add mod">
        <pc:chgData name="Alfred Asterjadhi" userId="39de57b9-85c0-4fd1-aaac-8ca2b6560ad0" providerId="ADAL" clId="{570731C7-F871-42F1-9270-11458313F9A9}" dt="2023-05-16T18:42:23.759" v="7215"/>
        <pc:sldMkLst>
          <pc:docMk/>
          <pc:sldMk cId="23668007" sldId="1067"/>
        </pc:sldMkLst>
      </pc:sldChg>
      <pc:sldChg chg="del">
        <pc:chgData name="Alfred Asterjadhi" userId="39de57b9-85c0-4fd1-aaac-8ca2b6560ad0" providerId="ADAL" clId="{570731C7-F871-42F1-9270-11458313F9A9}" dt="2023-03-14T13:26:11.237" v="75" actId="47"/>
        <pc:sldMkLst>
          <pc:docMk/>
          <pc:sldMk cId="768358925" sldId="1067"/>
        </pc:sldMkLst>
      </pc:sldChg>
      <pc:sldChg chg="del">
        <pc:chgData name="Alfred Asterjadhi" userId="39de57b9-85c0-4fd1-aaac-8ca2b6560ad0" providerId="ADAL" clId="{570731C7-F871-42F1-9270-11458313F9A9}" dt="2023-03-14T13:26:11.237" v="75" actId="47"/>
        <pc:sldMkLst>
          <pc:docMk/>
          <pc:sldMk cId="2871358229" sldId="1068"/>
        </pc:sldMkLst>
      </pc:sldChg>
      <pc:sldChg chg="modSp add mod">
        <pc:chgData name="Alfred Asterjadhi" userId="39de57b9-85c0-4fd1-aaac-8ca2b6560ad0" providerId="ADAL" clId="{570731C7-F871-42F1-9270-11458313F9A9}" dt="2023-05-16T18:43:54.526" v="7250"/>
        <pc:sldMkLst>
          <pc:docMk/>
          <pc:sldMk cId="3317020920" sldId="1068"/>
        </pc:sldMkLst>
      </pc:sldChg>
      <pc:sldChg chg="del">
        <pc:chgData name="Alfred Asterjadhi" userId="39de57b9-85c0-4fd1-aaac-8ca2b6560ad0" providerId="ADAL" clId="{570731C7-F871-42F1-9270-11458313F9A9}" dt="2023-03-14T13:26:11.237" v="75" actId="47"/>
        <pc:sldMkLst>
          <pc:docMk/>
          <pc:sldMk cId="2898538793" sldId="1069"/>
        </pc:sldMkLst>
      </pc:sldChg>
      <pc:sldChg chg="modSp add mod">
        <pc:chgData name="Alfred Asterjadhi" userId="39de57b9-85c0-4fd1-aaac-8ca2b6560ad0" providerId="ADAL" clId="{570731C7-F871-42F1-9270-11458313F9A9}" dt="2023-05-16T18:45:18.287" v="7291"/>
        <pc:sldMkLst>
          <pc:docMk/>
          <pc:sldMk cId="3588141846" sldId="1069"/>
        </pc:sldMkLst>
      </pc:sldChg>
      <pc:sldChg chg="modSp add mod">
        <pc:chgData name="Alfred Asterjadhi" userId="39de57b9-85c0-4fd1-aaac-8ca2b6560ad0" providerId="ADAL" clId="{570731C7-F871-42F1-9270-11458313F9A9}" dt="2023-05-16T18:46:26.617" v="7329"/>
        <pc:sldMkLst>
          <pc:docMk/>
          <pc:sldMk cId="2631264902" sldId="1070"/>
        </pc:sldMkLst>
      </pc:sldChg>
      <pc:sldChg chg="del">
        <pc:chgData name="Alfred Asterjadhi" userId="39de57b9-85c0-4fd1-aaac-8ca2b6560ad0" providerId="ADAL" clId="{570731C7-F871-42F1-9270-11458313F9A9}" dt="2023-03-14T13:26:11.237" v="75" actId="47"/>
        <pc:sldMkLst>
          <pc:docMk/>
          <pc:sldMk cId="2993355748" sldId="1070"/>
        </pc:sldMkLst>
      </pc:sldChg>
      <pc:sldChg chg="modSp add mod">
        <pc:chgData name="Alfred Asterjadhi" userId="39de57b9-85c0-4fd1-aaac-8ca2b6560ad0" providerId="ADAL" clId="{570731C7-F871-42F1-9270-11458313F9A9}" dt="2023-05-16T18:53:52.648" v="7367"/>
        <pc:sldMkLst>
          <pc:docMk/>
          <pc:sldMk cId="2647429456" sldId="1071"/>
        </pc:sldMkLst>
      </pc:sldChg>
      <pc:sldChg chg="modSp add mod">
        <pc:chgData name="Alfred Asterjadhi" userId="39de57b9-85c0-4fd1-aaac-8ca2b6560ad0" providerId="ADAL" clId="{570731C7-F871-42F1-9270-11458313F9A9}" dt="2023-05-16T18:54:53.160" v="7396"/>
        <pc:sldMkLst>
          <pc:docMk/>
          <pc:sldMk cId="741814720" sldId="1072"/>
        </pc:sldMkLst>
      </pc:sldChg>
      <pc:sldChg chg="del">
        <pc:chgData name="Alfred Asterjadhi" userId="39de57b9-85c0-4fd1-aaac-8ca2b6560ad0" providerId="ADAL" clId="{570731C7-F871-42F1-9270-11458313F9A9}" dt="2023-03-14T13:26:11.237" v="75" actId="47"/>
        <pc:sldMkLst>
          <pc:docMk/>
          <pc:sldMk cId="2075005348" sldId="1072"/>
        </pc:sldMkLst>
      </pc:sldChg>
      <pc:sldChg chg="modSp add mod">
        <pc:chgData name="Alfred Asterjadhi" userId="39de57b9-85c0-4fd1-aaac-8ca2b6560ad0" providerId="ADAL" clId="{570731C7-F871-42F1-9270-11458313F9A9}" dt="2023-05-16T18:57:02.849" v="7426" actId="20577"/>
        <pc:sldMkLst>
          <pc:docMk/>
          <pc:sldMk cId="99624319" sldId="1073"/>
        </pc:sldMkLst>
      </pc:sldChg>
      <pc:sldChg chg="del">
        <pc:chgData name="Alfred Asterjadhi" userId="39de57b9-85c0-4fd1-aaac-8ca2b6560ad0" providerId="ADAL" clId="{570731C7-F871-42F1-9270-11458313F9A9}" dt="2023-03-14T13:26:11.237" v="75" actId="47"/>
        <pc:sldMkLst>
          <pc:docMk/>
          <pc:sldMk cId="2142777201" sldId="1073"/>
        </pc:sldMkLst>
      </pc:sldChg>
      <pc:sldChg chg="modSp add mod">
        <pc:chgData name="Alfred Asterjadhi" userId="39de57b9-85c0-4fd1-aaac-8ca2b6560ad0" providerId="ADAL" clId="{570731C7-F871-42F1-9270-11458313F9A9}" dt="2023-05-16T18:58:15.372" v="7459"/>
        <pc:sldMkLst>
          <pc:docMk/>
          <pc:sldMk cId="472554864" sldId="1074"/>
        </pc:sldMkLst>
      </pc:sldChg>
      <pc:sldChg chg="del">
        <pc:chgData name="Alfred Asterjadhi" userId="39de57b9-85c0-4fd1-aaac-8ca2b6560ad0" providerId="ADAL" clId="{570731C7-F871-42F1-9270-11458313F9A9}" dt="2023-03-14T13:26:11.237" v="75" actId="47"/>
        <pc:sldMkLst>
          <pc:docMk/>
          <pc:sldMk cId="912126722" sldId="1075"/>
        </pc:sldMkLst>
      </pc:sldChg>
      <pc:sldChg chg="modSp add mod">
        <pc:chgData name="Alfred Asterjadhi" userId="39de57b9-85c0-4fd1-aaac-8ca2b6560ad0" providerId="ADAL" clId="{570731C7-F871-42F1-9270-11458313F9A9}" dt="2023-05-16T18:59:33.933" v="7488" actId="6549"/>
        <pc:sldMkLst>
          <pc:docMk/>
          <pc:sldMk cId="2355932674" sldId="1075"/>
        </pc:sldMkLst>
      </pc:sldChg>
      <pc:sldChg chg="modSp add mod">
        <pc:chgData name="Alfred Asterjadhi" userId="39de57b9-85c0-4fd1-aaac-8ca2b6560ad0" providerId="ADAL" clId="{570731C7-F871-42F1-9270-11458313F9A9}" dt="2023-05-16T19:01:02.832" v="7528" actId="6549"/>
        <pc:sldMkLst>
          <pc:docMk/>
          <pc:sldMk cId="2773944025" sldId="1076"/>
        </pc:sldMkLst>
      </pc:sldChg>
      <pc:sldChg chg="del">
        <pc:chgData name="Alfred Asterjadhi" userId="39de57b9-85c0-4fd1-aaac-8ca2b6560ad0" providerId="ADAL" clId="{570731C7-F871-42F1-9270-11458313F9A9}" dt="2023-03-14T13:26:11.237" v="75" actId="47"/>
        <pc:sldMkLst>
          <pc:docMk/>
          <pc:sldMk cId="4241131908" sldId="1076"/>
        </pc:sldMkLst>
      </pc:sldChg>
      <pc:sldChg chg="del">
        <pc:chgData name="Alfred Asterjadhi" userId="39de57b9-85c0-4fd1-aaac-8ca2b6560ad0" providerId="ADAL" clId="{570731C7-F871-42F1-9270-11458313F9A9}" dt="2023-03-14T13:26:11.237" v="75" actId="47"/>
        <pc:sldMkLst>
          <pc:docMk/>
          <pc:sldMk cId="596436368" sldId="1077"/>
        </pc:sldMkLst>
      </pc:sldChg>
      <pc:sldChg chg="modSp add mod">
        <pc:chgData name="Alfred Asterjadhi" userId="39de57b9-85c0-4fd1-aaac-8ca2b6560ad0" providerId="ADAL" clId="{570731C7-F871-42F1-9270-11458313F9A9}" dt="2023-05-16T18:35:49.993" v="7076"/>
        <pc:sldMkLst>
          <pc:docMk/>
          <pc:sldMk cId="993661469" sldId="1077"/>
        </pc:sldMkLst>
      </pc:sldChg>
      <pc:sldChg chg="modSp add mod">
        <pc:chgData name="Alfred Asterjadhi" userId="39de57b9-85c0-4fd1-aaac-8ca2b6560ad0" providerId="ADAL" clId="{570731C7-F871-42F1-9270-11458313F9A9}" dt="2023-05-16T19:04:14.883" v="7609" actId="20577"/>
        <pc:sldMkLst>
          <pc:docMk/>
          <pc:sldMk cId="2714827622" sldId="1078"/>
        </pc:sldMkLst>
      </pc:sldChg>
      <pc:sldChg chg="del">
        <pc:chgData name="Alfred Asterjadhi" userId="39de57b9-85c0-4fd1-aaac-8ca2b6560ad0" providerId="ADAL" clId="{570731C7-F871-42F1-9270-11458313F9A9}" dt="2023-03-14T13:26:11.237" v="75" actId="47"/>
        <pc:sldMkLst>
          <pc:docMk/>
          <pc:sldMk cId="2877455073" sldId="1078"/>
        </pc:sldMkLst>
      </pc:sldChg>
      <pc:sldChg chg="modSp add del mod">
        <pc:chgData name="Alfred Asterjadhi" userId="39de57b9-85c0-4fd1-aaac-8ca2b6560ad0" providerId="ADAL" clId="{570731C7-F871-42F1-9270-11458313F9A9}" dt="2023-05-15T12:52:13.298" v="6377" actId="2696"/>
        <pc:sldMkLst>
          <pc:docMk/>
          <pc:sldMk cId="3763271081" sldId="1078"/>
        </pc:sldMkLst>
      </pc:sldChg>
      <pc:sldChg chg="modSp add mod">
        <pc:chgData name="Alfred Asterjadhi" userId="39de57b9-85c0-4fd1-aaac-8ca2b6560ad0" providerId="ADAL" clId="{570731C7-F871-42F1-9270-11458313F9A9}" dt="2023-05-18T18:52:14.969" v="9004"/>
        <pc:sldMkLst>
          <pc:docMk/>
          <pc:sldMk cId="2369774582" sldId="1079"/>
        </pc:sldMkLst>
      </pc:sldChg>
      <pc:sldChg chg="del">
        <pc:chgData name="Alfred Asterjadhi" userId="39de57b9-85c0-4fd1-aaac-8ca2b6560ad0" providerId="ADAL" clId="{570731C7-F871-42F1-9270-11458313F9A9}" dt="2023-03-14T13:26:11.237" v="75" actId="47"/>
        <pc:sldMkLst>
          <pc:docMk/>
          <pc:sldMk cId="3832033993" sldId="1079"/>
        </pc:sldMkLst>
      </pc:sldChg>
      <pc:sldChg chg="del">
        <pc:chgData name="Alfred Asterjadhi" userId="39de57b9-85c0-4fd1-aaac-8ca2b6560ad0" providerId="ADAL" clId="{570731C7-F871-42F1-9270-11458313F9A9}" dt="2023-03-14T13:26:11.237" v="75" actId="47"/>
        <pc:sldMkLst>
          <pc:docMk/>
          <pc:sldMk cId="1162282195" sldId="1080"/>
        </pc:sldMkLst>
      </pc:sldChg>
      <pc:sldChg chg="modSp add mod">
        <pc:chgData name="Alfred Asterjadhi" userId="39de57b9-85c0-4fd1-aaac-8ca2b6560ad0" providerId="ADAL" clId="{570731C7-F871-42F1-9270-11458313F9A9}" dt="2023-05-18T18:53:08.153" v="9038"/>
        <pc:sldMkLst>
          <pc:docMk/>
          <pc:sldMk cId="1570895884" sldId="1080"/>
        </pc:sldMkLst>
      </pc:sldChg>
      <pc:sldChg chg="modSp add del mod">
        <pc:chgData name="Alfred Asterjadhi" userId="39de57b9-85c0-4fd1-aaac-8ca2b6560ad0" providerId="ADAL" clId="{570731C7-F871-42F1-9270-11458313F9A9}" dt="2023-05-16T20:21:46.866" v="7871" actId="47"/>
        <pc:sldMkLst>
          <pc:docMk/>
          <pc:sldMk cId="1704969984" sldId="1081"/>
        </pc:sldMkLst>
      </pc:sldChg>
      <pc:sldChg chg="modSp add mod">
        <pc:chgData name="Alfred Asterjadhi" userId="39de57b9-85c0-4fd1-aaac-8ca2b6560ad0" providerId="ADAL" clId="{570731C7-F871-42F1-9270-11458313F9A9}" dt="2023-05-18T18:57:17.270" v="9106"/>
        <pc:sldMkLst>
          <pc:docMk/>
          <pc:sldMk cId="857687262" sldId="1082"/>
        </pc:sldMkLst>
      </pc:sldChg>
      <pc:sldChg chg="modSp add mod">
        <pc:chgData name="Alfred Asterjadhi" userId="39de57b9-85c0-4fd1-aaac-8ca2b6560ad0" providerId="ADAL" clId="{570731C7-F871-42F1-9270-11458313F9A9}" dt="2023-05-18T18:56:04.571" v="9069"/>
        <pc:sldMkLst>
          <pc:docMk/>
          <pc:sldMk cId="1019708370" sldId="1083"/>
        </pc:sldMkLst>
      </pc:sldChg>
      <pc:sldChg chg="modSp new mod">
        <pc:chgData name="Alfred Asterjadhi" userId="39de57b9-85c0-4fd1-aaac-8ca2b6560ad0" providerId="ADAL" clId="{570731C7-F871-42F1-9270-11458313F9A9}" dt="2023-05-30T18:15:18.406" v="9730" actId="20577"/>
        <pc:sldMkLst>
          <pc:docMk/>
          <pc:sldMk cId="3842452827" sldId="1084"/>
        </pc:sldMkLst>
      </pc:sldChg>
      <pc:sldChg chg="modSp add mod">
        <pc:chgData name="Alfred Asterjadhi" userId="39de57b9-85c0-4fd1-aaac-8ca2b6560ad0" providerId="ADAL" clId="{570731C7-F871-42F1-9270-11458313F9A9}" dt="2023-05-19T00:01:53.451" v="9705" actId="6549"/>
        <pc:sldMkLst>
          <pc:docMk/>
          <pc:sldMk cId="2168269118" sldId="1085"/>
        </pc:sldMkLst>
      </pc:sldChg>
      <pc:sldChg chg="modSp add mod">
        <pc:chgData name="Alfred Asterjadhi" userId="39de57b9-85c0-4fd1-aaac-8ca2b6560ad0" providerId="ADAL" clId="{570731C7-F871-42F1-9270-11458313F9A9}" dt="2023-05-16T20:30:22.741" v="7896" actId="20577"/>
        <pc:sldMkLst>
          <pc:docMk/>
          <pc:sldMk cId="3245740900" sldId="1086"/>
        </pc:sldMkLst>
      </pc:sldChg>
      <pc:sldChg chg="addSp delSp modSp add mod">
        <pc:chgData name="Alfred Asterjadhi" userId="39de57b9-85c0-4fd1-aaac-8ca2b6560ad0" providerId="ADAL" clId="{570731C7-F871-42F1-9270-11458313F9A9}" dt="2023-05-18T19:02:34.470" v="9206"/>
        <pc:sldMkLst>
          <pc:docMk/>
          <pc:sldMk cId="3511301959" sldId="1087"/>
        </pc:sldMkLst>
      </pc:sldChg>
      <pc:sldChg chg="addSp delSp modSp add mod">
        <pc:chgData name="Alfred Asterjadhi" userId="39de57b9-85c0-4fd1-aaac-8ca2b6560ad0" providerId="ADAL" clId="{570731C7-F871-42F1-9270-11458313F9A9}" dt="2023-05-18T19:03:31.874" v="9246" actId="6549"/>
        <pc:sldMkLst>
          <pc:docMk/>
          <pc:sldMk cId="1540389588" sldId="1088"/>
        </pc:sldMkLst>
      </pc:sldChg>
      <pc:sldChg chg="modSp new mod ord">
        <pc:chgData name="Alfred Asterjadhi" userId="39de57b9-85c0-4fd1-aaac-8ca2b6560ad0" providerId="ADAL" clId="{570731C7-F871-42F1-9270-11458313F9A9}" dt="2023-05-18T19:36:39.182" v="9581" actId="20577"/>
        <pc:sldMkLst>
          <pc:docMk/>
          <pc:sldMk cId="2156200360" sldId="1089"/>
        </pc:sldMkLst>
      </pc:sldChg>
      <pc:sldChg chg="modSp new mod">
        <pc:chgData name="Alfred Asterjadhi" userId="39de57b9-85c0-4fd1-aaac-8ca2b6560ad0" providerId="ADAL" clId="{570731C7-F871-42F1-9270-11458313F9A9}" dt="2023-05-18T19:08:47.396" v="9321"/>
        <pc:sldMkLst>
          <pc:docMk/>
          <pc:sldMk cId="2546590398" sldId="1090"/>
        </pc:sldMkLst>
      </pc:sldChg>
      <pc:sldChg chg="modSp add mod">
        <pc:chgData name="Alfred Asterjadhi" userId="39de57b9-85c0-4fd1-aaac-8ca2b6560ad0" providerId="ADAL" clId="{570731C7-F871-42F1-9270-11458313F9A9}" dt="2023-05-18T23:42:42.830" v="9671" actId="20577"/>
        <pc:sldMkLst>
          <pc:docMk/>
          <pc:sldMk cId="1210905946" sldId="1091"/>
        </pc:sldMkLst>
      </pc:sldChg>
      <pc:sldChg chg="modSp add mod">
        <pc:chgData name="Alfred Asterjadhi" userId="39de57b9-85c0-4fd1-aaac-8ca2b6560ad0" providerId="ADAL" clId="{570731C7-F871-42F1-9270-11458313F9A9}" dt="2023-06-09T17:33:15.658" v="10568" actId="20577"/>
        <pc:sldMkLst>
          <pc:docMk/>
          <pc:sldMk cId="156231717" sldId="1092"/>
        </pc:sldMkLst>
      </pc:sldChg>
      <pc:sldChg chg="modSp add mod">
        <pc:chgData name="Alfred Asterjadhi" userId="39de57b9-85c0-4fd1-aaac-8ca2b6560ad0" providerId="ADAL" clId="{570731C7-F871-42F1-9270-11458313F9A9}" dt="2023-07-11T13:17:57.924" v="12346"/>
        <pc:sldMkLst>
          <pc:docMk/>
          <pc:sldMk cId="453678126" sldId="1093"/>
        </pc:sldMkLst>
      </pc:sldChg>
      <pc:sldChg chg="modSp add del mod">
        <pc:chgData name="Alfred Asterjadhi" userId="39de57b9-85c0-4fd1-aaac-8ca2b6560ad0" providerId="ADAL" clId="{570731C7-F871-42F1-9270-11458313F9A9}" dt="2023-06-19T15:56:17.019" v="10648" actId="2696"/>
        <pc:sldMkLst>
          <pc:docMk/>
          <pc:sldMk cId="2278968325" sldId="1093"/>
        </pc:sldMkLst>
      </pc:sldChg>
      <pc:sldChg chg="modSp add mod">
        <pc:chgData name="Alfred Asterjadhi" userId="39de57b9-85c0-4fd1-aaac-8ca2b6560ad0" providerId="ADAL" clId="{570731C7-F871-42F1-9270-11458313F9A9}" dt="2023-06-08T16:58:04.120" v="10204" actId="20577"/>
        <pc:sldMkLst>
          <pc:docMk/>
          <pc:sldMk cId="1215498457" sldId="1094"/>
        </pc:sldMkLst>
      </pc:sldChg>
      <pc:sldChg chg="modSp add mod">
        <pc:chgData name="Alfred Asterjadhi" userId="39de57b9-85c0-4fd1-aaac-8ca2b6560ad0" providerId="ADAL" clId="{570731C7-F871-42F1-9270-11458313F9A9}" dt="2023-06-22T16:30:02.383" v="10909" actId="20577"/>
        <pc:sldMkLst>
          <pc:docMk/>
          <pc:sldMk cId="550260571" sldId="1095"/>
        </pc:sldMkLst>
      </pc:sldChg>
      <pc:sldChg chg="modSp add mod">
        <pc:chgData name="Alfred Asterjadhi" userId="39de57b9-85c0-4fd1-aaac-8ca2b6560ad0" providerId="ADAL" clId="{570731C7-F871-42F1-9270-11458313F9A9}" dt="2023-07-11T10:46:02.150" v="12237" actId="20577"/>
        <pc:sldMkLst>
          <pc:docMk/>
          <pc:sldMk cId="458682330" sldId="1096"/>
        </pc:sldMkLst>
      </pc:sldChg>
      <pc:sldChg chg="modSp add del mod">
        <pc:chgData name="Alfred Asterjadhi" userId="39de57b9-85c0-4fd1-aaac-8ca2b6560ad0" providerId="ADAL" clId="{570731C7-F871-42F1-9270-11458313F9A9}" dt="2023-06-19T15:56:25.871" v="10650" actId="2696"/>
        <pc:sldMkLst>
          <pc:docMk/>
          <pc:sldMk cId="1111814214" sldId="1097"/>
        </pc:sldMkLst>
      </pc:sldChg>
      <pc:sldChg chg="modSp add mod">
        <pc:chgData name="Alfred Asterjadhi" userId="39de57b9-85c0-4fd1-aaac-8ca2b6560ad0" providerId="ADAL" clId="{570731C7-F871-42F1-9270-11458313F9A9}" dt="2023-06-22T16:29:57.928" v="10905" actId="20577"/>
        <pc:sldMkLst>
          <pc:docMk/>
          <pc:sldMk cId="1545377761" sldId="1097"/>
        </pc:sldMkLst>
      </pc:sldChg>
      <pc:sldChg chg="modSp add mod">
        <pc:chgData name="Alfred Asterjadhi" userId="39de57b9-85c0-4fd1-aaac-8ca2b6560ad0" providerId="ADAL" clId="{570731C7-F871-42F1-9270-11458313F9A9}" dt="2023-07-11T13:22:44.750" v="12475"/>
        <pc:sldMkLst>
          <pc:docMk/>
          <pc:sldMk cId="1656120295" sldId="1098"/>
        </pc:sldMkLst>
      </pc:sldChg>
      <pc:sldChg chg="modSp add mod">
        <pc:chgData name="Alfred Asterjadhi" userId="39de57b9-85c0-4fd1-aaac-8ca2b6560ad0" providerId="ADAL" clId="{570731C7-F871-42F1-9270-11458313F9A9}" dt="2023-07-11T13:19:58.957" v="12399"/>
        <pc:sldMkLst>
          <pc:docMk/>
          <pc:sldMk cId="2520185271" sldId="1099"/>
        </pc:sldMkLst>
      </pc:sldChg>
      <pc:sldChg chg="modSp add del mod">
        <pc:chgData name="Alfred Asterjadhi" userId="39de57b9-85c0-4fd1-aaac-8ca2b6560ad0" providerId="ADAL" clId="{570731C7-F871-42F1-9270-11458313F9A9}" dt="2023-06-27T15:36:52.333" v="11119" actId="2696"/>
        <pc:sldMkLst>
          <pc:docMk/>
          <pc:sldMk cId="22999580" sldId="1100"/>
        </pc:sldMkLst>
      </pc:sldChg>
      <pc:sldChg chg="modSp add mod">
        <pc:chgData name="Alfred Asterjadhi" userId="39de57b9-85c0-4fd1-aaac-8ca2b6560ad0" providerId="ADAL" clId="{570731C7-F871-42F1-9270-11458313F9A9}" dt="2023-07-11T13:18:54.031" v="12370"/>
        <pc:sldMkLst>
          <pc:docMk/>
          <pc:sldMk cId="2355892918" sldId="1100"/>
        </pc:sldMkLst>
      </pc:sldChg>
      <pc:sldChg chg="modSp add mod">
        <pc:chgData name="Alfred Asterjadhi" userId="39de57b9-85c0-4fd1-aaac-8ca2b6560ad0" providerId="ADAL" clId="{570731C7-F871-42F1-9270-11458313F9A9}" dt="2023-07-11T13:23:48.167" v="12508" actId="20577"/>
        <pc:sldMkLst>
          <pc:docMk/>
          <pc:sldMk cId="1687297951" sldId="1101"/>
        </pc:sldMkLst>
      </pc:sldChg>
      <pc:sldChg chg="modSp add mod">
        <pc:chgData name="Alfred Asterjadhi" userId="39de57b9-85c0-4fd1-aaac-8ca2b6560ad0" providerId="ADAL" clId="{570731C7-F871-42F1-9270-11458313F9A9}" dt="2023-07-11T13:25:00.335" v="12548"/>
        <pc:sldMkLst>
          <pc:docMk/>
          <pc:sldMk cId="4101845644" sldId="1102"/>
        </pc:sldMkLst>
      </pc:sldChg>
      <pc:sldChg chg="modSp add mod">
        <pc:chgData name="Alfred Asterjadhi" userId="39de57b9-85c0-4fd1-aaac-8ca2b6560ad0" providerId="ADAL" clId="{570731C7-F871-42F1-9270-11458313F9A9}" dt="2023-07-11T13:26:06.724" v="12585" actId="20577"/>
        <pc:sldMkLst>
          <pc:docMk/>
          <pc:sldMk cId="3593052563" sldId="1103"/>
        </pc:sldMkLst>
      </pc:sldChg>
      <pc:sldChg chg="modSp add mod">
        <pc:chgData name="Alfred Asterjadhi" userId="39de57b9-85c0-4fd1-aaac-8ca2b6560ad0" providerId="ADAL" clId="{570731C7-F871-42F1-9270-11458313F9A9}" dt="2023-07-11T13:27:26.043" v="12616" actId="20577"/>
        <pc:sldMkLst>
          <pc:docMk/>
          <pc:sldMk cId="1079166070" sldId="1104"/>
        </pc:sldMkLst>
      </pc:sldChg>
      <pc:sldChg chg="modSp add mod">
        <pc:chgData name="Alfred Asterjadhi" userId="39de57b9-85c0-4fd1-aaac-8ca2b6560ad0" providerId="ADAL" clId="{570731C7-F871-42F1-9270-11458313F9A9}" dt="2023-07-11T13:29:58.453" v="12672"/>
        <pc:sldMkLst>
          <pc:docMk/>
          <pc:sldMk cId="1404049650" sldId="1105"/>
        </pc:sldMkLst>
      </pc:sldChg>
      <pc:sldChg chg="modSp add mod">
        <pc:chgData name="Alfred Asterjadhi" userId="39de57b9-85c0-4fd1-aaac-8ca2b6560ad0" providerId="ADAL" clId="{570731C7-F871-42F1-9270-11458313F9A9}" dt="2023-07-12T06:24:34.018" v="13457" actId="207"/>
        <pc:sldMkLst>
          <pc:docMk/>
          <pc:sldMk cId="853705033" sldId="1106"/>
        </pc:sldMkLst>
      </pc:sldChg>
      <pc:sldChg chg="modSp add mod">
        <pc:chgData name="Alfred Asterjadhi" userId="39de57b9-85c0-4fd1-aaac-8ca2b6560ad0" providerId="ADAL" clId="{570731C7-F871-42F1-9270-11458313F9A9}" dt="2023-07-11T13:16:18.988" v="12306"/>
        <pc:sldMkLst>
          <pc:docMk/>
          <pc:sldMk cId="2404781967" sldId="1107"/>
        </pc:sldMkLst>
      </pc:sldChg>
      <pc:sldChg chg="modSp add mod">
        <pc:chgData name="Alfred Asterjadhi" userId="39de57b9-85c0-4fd1-aaac-8ca2b6560ad0" providerId="ADAL" clId="{570731C7-F871-42F1-9270-11458313F9A9}" dt="2023-07-13T00:15:14.129" v="15729" actId="20577"/>
        <pc:sldMkLst>
          <pc:docMk/>
          <pc:sldMk cId="1125864725" sldId="1108"/>
        </pc:sldMkLst>
      </pc:sldChg>
      <pc:sldChg chg="modSp add mod">
        <pc:chgData name="Alfred Asterjadhi" userId="39de57b9-85c0-4fd1-aaac-8ca2b6560ad0" providerId="ADAL" clId="{570731C7-F871-42F1-9270-11458313F9A9}" dt="2023-07-13T07:04:17.596" v="16695"/>
        <pc:sldMkLst>
          <pc:docMk/>
          <pc:sldMk cId="3430999305" sldId="1109"/>
        </pc:sldMkLst>
      </pc:sldChg>
      <pc:sldChg chg="modSp add mod">
        <pc:chgData name="Alfred Asterjadhi" userId="39de57b9-85c0-4fd1-aaac-8ca2b6560ad0" providerId="ADAL" clId="{570731C7-F871-42F1-9270-11458313F9A9}" dt="2023-07-13T07:05:09.996" v="16722"/>
        <pc:sldMkLst>
          <pc:docMk/>
          <pc:sldMk cId="179071784" sldId="1110"/>
        </pc:sldMkLst>
      </pc:sldChg>
      <pc:sldChg chg="modSp add mod">
        <pc:chgData name="Alfred Asterjadhi" userId="39de57b9-85c0-4fd1-aaac-8ca2b6560ad0" providerId="ADAL" clId="{570731C7-F871-42F1-9270-11458313F9A9}" dt="2023-07-13T07:06:11.846" v="16752"/>
        <pc:sldMkLst>
          <pc:docMk/>
          <pc:sldMk cId="2762996847" sldId="1111"/>
        </pc:sldMkLst>
      </pc:sldChg>
      <pc:sldChg chg="modSp add mod">
        <pc:chgData name="Alfred Asterjadhi" userId="39de57b9-85c0-4fd1-aaac-8ca2b6560ad0" providerId="ADAL" clId="{570731C7-F871-42F1-9270-11458313F9A9}" dt="2023-07-13T07:09:15.552" v="16803"/>
        <pc:sldMkLst>
          <pc:docMk/>
          <pc:sldMk cId="2787618470" sldId="1112"/>
        </pc:sldMkLst>
      </pc:sldChg>
      <pc:sldChg chg="modSp add mod">
        <pc:chgData name="Alfred Asterjadhi" userId="39de57b9-85c0-4fd1-aaac-8ca2b6560ad0" providerId="ADAL" clId="{570731C7-F871-42F1-9270-11458313F9A9}" dt="2023-07-24T18:11:27.313" v="19560" actId="20577"/>
        <pc:sldMkLst>
          <pc:docMk/>
          <pc:sldMk cId="397338809" sldId="1113"/>
        </pc:sldMkLst>
      </pc:sldChg>
      <pc:sldChg chg="modSp add del mod">
        <pc:chgData name="Alfred Asterjadhi" userId="39de57b9-85c0-4fd1-aaac-8ca2b6560ad0" providerId="ADAL" clId="{570731C7-F871-42F1-9270-11458313F9A9}" dt="2023-07-13T08:34:09.075" v="17434" actId="2696"/>
        <pc:sldMkLst>
          <pc:docMk/>
          <pc:sldMk cId="3978923239" sldId="1113"/>
        </pc:sldMkLst>
      </pc:sldChg>
      <pc:sldChg chg="modSp add mod">
        <pc:chgData name="Alfred Asterjadhi" userId="39de57b9-85c0-4fd1-aaac-8ca2b6560ad0" providerId="ADAL" clId="{570731C7-F871-42F1-9270-11458313F9A9}" dt="2023-07-13T07:12:34.712" v="16834"/>
        <pc:sldMkLst>
          <pc:docMk/>
          <pc:sldMk cId="2517794860" sldId="1114"/>
        </pc:sldMkLst>
      </pc:sldChg>
      <pc:sldChg chg="new del">
        <pc:chgData name="Alfred Asterjadhi" userId="39de57b9-85c0-4fd1-aaac-8ca2b6560ad0" providerId="ADAL" clId="{570731C7-F871-42F1-9270-11458313F9A9}" dt="2023-07-12T21:57:33.674" v="13465" actId="47"/>
        <pc:sldMkLst>
          <pc:docMk/>
          <pc:sldMk cId="2859510059" sldId="1114"/>
        </pc:sldMkLst>
      </pc:sldChg>
      <pc:sldChg chg="modSp add mod ord">
        <pc:chgData name="Alfred Asterjadhi" userId="39de57b9-85c0-4fd1-aaac-8ca2b6560ad0" providerId="ADAL" clId="{570731C7-F871-42F1-9270-11458313F9A9}" dt="2023-07-13T13:27:22.011" v="19094" actId="20577"/>
        <pc:sldMkLst>
          <pc:docMk/>
          <pc:sldMk cId="2422273273" sldId="1115"/>
        </pc:sldMkLst>
      </pc:sldChg>
      <pc:sldChg chg="modSp add mod">
        <pc:chgData name="Alfred Asterjadhi" userId="39de57b9-85c0-4fd1-aaac-8ca2b6560ad0" providerId="ADAL" clId="{570731C7-F871-42F1-9270-11458313F9A9}" dt="2023-07-13T07:01:42.863" v="16661"/>
        <pc:sldMkLst>
          <pc:docMk/>
          <pc:sldMk cId="169183761" sldId="1116"/>
        </pc:sldMkLst>
      </pc:sldChg>
      <pc:sldChg chg="new del">
        <pc:chgData name="Alfred Asterjadhi" userId="39de57b9-85c0-4fd1-aaac-8ca2b6560ad0" providerId="ADAL" clId="{570731C7-F871-42F1-9270-11458313F9A9}" dt="2023-07-12T22:51:11.269" v="14399" actId="47"/>
        <pc:sldMkLst>
          <pc:docMk/>
          <pc:sldMk cId="312065068" sldId="1117"/>
        </pc:sldMkLst>
      </pc:sldChg>
      <pc:sldChg chg="modSp add del mod">
        <pc:chgData name="Alfred Asterjadhi" userId="39de57b9-85c0-4fd1-aaac-8ca2b6560ad0" providerId="ADAL" clId="{570731C7-F871-42F1-9270-11458313F9A9}" dt="2023-07-12T23:00:11.641" v="14493" actId="47"/>
        <pc:sldMkLst>
          <pc:docMk/>
          <pc:sldMk cId="4265683073" sldId="1118"/>
        </pc:sldMkLst>
      </pc:sldChg>
      <pc:sldChg chg="add del">
        <pc:chgData name="Alfred Asterjadhi" userId="39de57b9-85c0-4fd1-aaac-8ca2b6560ad0" providerId="ADAL" clId="{570731C7-F871-42F1-9270-11458313F9A9}" dt="2023-07-12T23:00:14.055" v="14494" actId="47"/>
        <pc:sldMkLst>
          <pc:docMk/>
          <pc:sldMk cId="1843197004" sldId="1119"/>
        </pc:sldMkLst>
      </pc:sldChg>
      <pc:sldChg chg="modSp add mod">
        <pc:chgData name="Alfred Asterjadhi" userId="39de57b9-85c0-4fd1-aaac-8ca2b6560ad0" providerId="ADAL" clId="{570731C7-F871-42F1-9270-11458313F9A9}" dt="2023-07-13T07:15:57.142" v="16873" actId="6549"/>
        <pc:sldMkLst>
          <pc:docMk/>
          <pc:sldMk cId="2317552621" sldId="1120"/>
        </pc:sldMkLst>
      </pc:sldChg>
      <pc:sldChg chg="modSp add mod">
        <pc:chgData name="Alfred Asterjadhi" userId="39de57b9-85c0-4fd1-aaac-8ca2b6560ad0" providerId="ADAL" clId="{570731C7-F871-42F1-9270-11458313F9A9}" dt="2023-07-13T07:17:40.982" v="16898" actId="20577"/>
        <pc:sldMkLst>
          <pc:docMk/>
          <pc:sldMk cId="1134196576" sldId="1121"/>
        </pc:sldMkLst>
      </pc:sldChg>
      <pc:sldChg chg="modSp add mod">
        <pc:chgData name="Alfred Asterjadhi" userId="39de57b9-85c0-4fd1-aaac-8ca2b6560ad0" providerId="ADAL" clId="{570731C7-F871-42F1-9270-11458313F9A9}" dt="2023-07-17T16:12:47.208" v="19195" actId="20577"/>
        <pc:sldMkLst>
          <pc:docMk/>
          <pc:sldMk cId="1792235761" sldId="1122"/>
        </pc:sldMkLst>
      </pc:sldChg>
      <pc:sldChg chg="modSp add mod">
        <pc:chgData name="Alfred Asterjadhi" userId="39de57b9-85c0-4fd1-aaac-8ca2b6560ad0" providerId="ADAL" clId="{570731C7-F871-42F1-9270-11458313F9A9}" dt="2023-07-24T18:12:57.471" v="19572" actId="20577"/>
        <pc:sldMkLst>
          <pc:docMk/>
          <pc:sldMk cId="1154491754" sldId="1123"/>
        </pc:sldMkLst>
      </pc:sldChg>
      <pc:sldChg chg="add del">
        <pc:chgData name="Alfred Asterjadhi" userId="39de57b9-85c0-4fd1-aaac-8ca2b6560ad0" providerId="ADAL" clId="{570731C7-F871-42F1-9270-11458313F9A9}" dt="2023-07-13T08:34:51.784" v="17438" actId="2696"/>
        <pc:sldMkLst>
          <pc:docMk/>
          <pc:sldMk cId="1424353342" sldId="1124"/>
        </pc:sldMkLst>
      </pc:sldChg>
      <pc:sldChg chg="modSp add mod">
        <pc:chgData name="Alfred Asterjadhi" userId="39de57b9-85c0-4fd1-aaac-8ca2b6560ad0" providerId="ADAL" clId="{570731C7-F871-42F1-9270-11458313F9A9}" dt="2023-07-26T02:35:08.242" v="19889" actId="20577"/>
        <pc:sldMkLst>
          <pc:docMk/>
          <pc:sldMk cId="1436416065" sldId="1124"/>
        </pc:sldMkLst>
      </pc:sldChg>
      <pc:sldChg chg="modSp add del mod">
        <pc:chgData name="Alfred Asterjadhi" userId="39de57b9-85c0-4fd1-aaac-8ca2b6560ad0" providerId="ADAL" clId="{570731C7-F871-42F1-9270-11458313F9A9}" dt="2023-07-13T00:14:56.606" v="15724" actId="2696"/>
        <pc:sldMkLst>
          <pc:docMk/>
          <pc:sldMk cId="1696438322" sldId="1124"/>
        </pc:sldMkLst>
      </pc:sldChg>
      <pc:sldChg chg="modSp add del mod">
        <pc:chgData name="Alfred Asterjadhi" userId="39de57b9-85c0-4fd1-aaac-8ca2b6560ad0" providerId="ADAL" clId="{570731C7-F871-42F1-9270-11458313F9A9}" dt="2023-07-13T08:34:39.720" v="17436" actId="2696"/>
        <pc:sldMkLst>
          <pc:docMk/>
          <pc:sldMk cId="1702825598" sldId="1124"/>
        </pc:sldMkLst>
      </pc:sldChg>
      <pc:sldChg chg="add del">
        <pc:chgData name="Alfred Asterjadhi" userId="39de57b9-85c0-4fd1-aaac-8ca2b6560ad0" providerId="ADAL" clId="{570731C7-F871-42F1-9270-11458313F9A9}" dt="2023-07-13T09:00:08.629" v="17440" actId="2696"/>
        <pc:sldMkLst>
          <pc:docMk/>
          <pc:sldMk cId="3305869725" sldId="1124"/>
        </pc:sldMkLst>
      </pc:sldChg>
      <pc:sldChg chg="modSp new del mod">
        <pc:chgData name="Alfred Asterjadhi" userId="39de57b9-85c0-4fd1-aaac-8ca2b6560ad0" providerId="ADAL" clId="{570731C7-F871-42F1-9270-11458313F9A9}" dt="2023-07-13T00:02:39.288" v="15363" actId="47"/>
        <pc:sldMkLst>
          <pc:docMk/>
          <pc:sldMk cId="2726502655" sldId="1125"/>
        </pc:sldMkLst>
      </pc:sldChg>
      <pc:sldChg chg="new del">
        <pc:chgData name="Alfred Asterjadhi" userId="39de57b9-85c0-4fd1-aaac-8ca2b6560ad0" providerId="ADAL" clId="{570731C7-F871-42F1-9270-11458313F9A9}" dt="2023-07-13T00:16:26.021" v="15750" actId="47"/>
        <pc:sldMkLst>
          <pc:docMk/>
          <pc:sldMk cId="3893940988" sldId="1126"/>
        </pc:sldMkLst>
      </pc:sldChg>
      <pc:sldChg chg="modSp add mod">
        <pc:chgData name="Alfred Asterjadhi" userId="39de57b9-85c0-4fd1-aaac-8ca2b6560ad0" providerId="ADAL" clId="{570731C7-F871-42F1-9270-11458313F9A9}" dt="2023-07-13T07:32:14.048" v="17108"/>
        <pc:sldMkLst>
          <pc:docMk/>
          <pc:sldMk cId="3762968734" sldId="1127"/>
        </pc:sldMkLst>
      </pc:sldChg>
      <pc:sldChg chg="modSp add mod">
        <pc:chgData name="Alfred Asterjadhi" userId="39de57b9-85c0-4fd1-aaac-8ca2b6560ad0" providerId="ADAL" clId="{570731C7-F871-42F1-9270-11458313F9A9}" dt="2023-07-26T02:30:28.736" v="19823" actId="20577"/>
        <pc:sldMkLst>
          <pc:docMk/>
          <pc:sldMk cId="4175216428" sldId="1128"/>
        </pc:sldMkLst>
      </pc:sldChg>
      <pc:sldChg chg="modSp add mod">
        <pc:chgData name="Alfred Asterjadhi" userId="39de57b9-85c0-4fd1-aaac-8ca2b6560ad0" providerId="ADAL" clId="{570731C7-F871-42F1-9270-11458313F9A9}" dt="2023-07-13T07:41:42.784" v="17212"/>
        <pc:sldMkLst>
          <pc:docMk/>
          <pc:sldMk cId="239690128" sldId="1129"/>
        </pc:sldMkLst>
      </pc:sldChg>
      <pc:sldChg chg="modSp add mod">
        <pc:chgData name="Alfred Asterjadhi" userId="39de57b9-85c0-4fd1-aaac-8ca2b6560ad0" providerId="ADAL" clId="{570731C7-F871-42F1-9270-11458313F9A9}" dt="2023-07-13T07:43:54.698" v="17238"/>
        <pc:sldMkLst>
          <pc:docMk/>
          <pc:sldMk cId="3058654037" sldId="1130"/>
        </pc:sldMkLst>
      </pc:sldChg>
      <pc:sldChg chg="modSp add mod">
        <pc:chgData name="Alfred Asterjadhi" userId="39de57b9-85c0-4fd1-aaac-8ca2b6560ad0" providerId="ADAL" clId="{570731C7-F871-42F1-9270-11458313F9A9}" dt="2023-07-13T09:18:16.225" v="17502" actId="20577"/>
        <pc:sldMkLst>
          <pc:docMk/>
          <pc:sldMk cId="223851031" sldId="1131"/>
        </pc:sldMkLst>
      </pc:sldChg>
      <pc:sldChg chg="modSp add mod">
        <pc:chgData name="Alfred Asterjadhi" userId="39de57b9-85c0-4fd1-aaac-8ca2b6560ad0" providerId="ADAL" clId="{570731C7-F871-42F1-9270-11458313F9A9}" dt="2023-07-13T07:49:35.828" v="17271"/>
        <pc:sldMkLst>
          <pc:docMk/>
          <pc:sldMk cId="3932577484" sldId="1132"/>
        </pc:sldMkLst>
      </pc:sldChg>
      <pc:sldChg chg="modSp add mod">
        <pc:chgData name="Alfred Asterjadhi" userId="39de57b9-85c0-4fd1-aaac-8ca2b6560ad0" providerId="ADAL" clId="{570731C7-F871-42F1-9270-11458313F9A9}" dt="2023-07-13T07:52:09.419" v="17296"/>
        <pc:sldMkLst>
          <pc:docMk/>
          <pc:sldMk cId="3522038332" sldId="1133"/>
        </pc:sldMkLst>
      </pc:sldChg>
      <pc:sldChg chg="modSp add mod">
        <pc:chgData name="Alfred Asterjadhi" userId="39de57b9-85c0-4fd1-aaac-8ca2b6560ad0" providerId="ADAL" clId="{570731C7-F871-42F1-9270-11458313F9A9}" dt="2023-07-13T07:53:31.415" v="17322"/>
        <pc:sldMkLst>
          <pc:docMk/>
          <pc:sldMk cId="3762577914" sldId="1134"/>
        </pc:sldMkLst>
      </pc:sldChg>
      <pc:sldChg chg="modSp add mod">
        <pc:chgData name="Alfred Asterjadhi" userId="39de57b9-85c0-4fd1-aaac-8ca2b6560ad0" providerId="ADAL" clId="{570731C7-F871-42F1-9270-11458313F9A9}" dt="2023-07-17T16:34:36.772" v="19321" actId="20577"/>
        <pc:sldMkLst>
          <pc:docMk/>
          <pc:sldMk cId="2835481942" sldId="1135"/>
        </pc:sldMkLst>
      </pc:sldChg>
      <pc:sldChg chg="modSp add del mod">
        <pc:chgData name="Alfred Asterjadhi" userId="39de57b9-85c0-4fd1-aaac-8ca2b6560ad0" providerId="ADAL" clId="{570731C7-F871-42F1-9270-11458313F9A9}" dt="2023-07-13T08:34:09.075" v="17434" actId="2696"/>
        <pc:sldMkLst>
          <pc:docMk/>
          <pc:sldMk cId="623037648" sldId="1136"/>
        </pc:sldMkLst>
      </pc:sldChg>
      <pc:sldChg chg="modSp add mod">
        <pc:chgData name="Alfred Asterjadhi" userId="39de57b9-85c0-4fd1-aaac-8ca2b6560ad0" providerId="ADAL" clId="{570731C7-F871-42F1-9270-11458313F9A9}" dt="2023-07-13T12:30:58.252" v="18535"/>
        <pc:sldMkLst>
          <pc:docMk/>
          <pc:sldMk cId="2331183285" sldId="1136"/>
        </pc:sldMkLst>
      </pc:sldChg>
      <pc:sldChg chg="modSp add mod">
        <pc:chgData name="Alfred Asterjadhi" userId="39de57b9-85c0-4fd1-aaac-8ca2b6560ad0" providerId="ADAL" clId="{570731C7-F871-42F1-9270-11458313F9A9}" dt="2023-07-24T17:56:53.038" v="19540" actId="20577"/>
        <pc:sldMkLst>
          <pc:docMk/>
          <pc:sldMk cId="755760760" sldId="1137"/>
        </pc:sldMkLst>
      </pc:sldChg>
      <pc:sldChg chg="modSp add del mod">
        <pc:chgData name="Alfred Asterjadhi" userId="39de57b9-85c0-4fd1-aaac-8ca2b6560ad0" providerId="ADAL" clId="{570731C7-F871-42F1-9270-11458313F9A9}" dt="2023-07-13T08:34:09.075" v="17434" actId="2696"/>
        <pc:sldMkLst>
          <pc:docMk/>
          <pc:sldMk cId="3406287156" sldId="1137"/>
        </pc:sldMkLst>
      </pc:sldChg>
      <pc:sldChg chg="modSp add del mod">
        <pc:chgData name="Alfred Asterjadhi" userId="39de57b9-85c0-4fd1-aaac-8ca2b6560ad0" providerId="ADAL" clId="{570731C7-F871-42F1-9270-11458313F9A9}" dt="2023-07-13T08:34:09.075" v="17434" actId="2696"/>
        <pc:sldMkLst>
          <pc:docMk/>
          <pc:sldMk cId="1675678554" sldId="1138"/>
        </pc:sldMkLst>
      </pc:sldChg>
      <pc:sldChg chg="modSp add mod">
        <pc:chgData name="Alfred Asterjadhi" userId="39de57b9-85c0-4fd1-aaac-8ca2b6560ad0" providerId="ADAL" clId="{570731C7-F871-42F1-9270-11458313F9A9}" dt="2023-07-24T17:53:59.845" v="19456" actId="13926"/>
        <pc:sldMkLst>
          <pc:docMk/>
          <pc:sldMk cId="3439292382" sldId="1138"/>
        </pc:sldMkLst>
      </pc:sldChg>
      <pc:sldChg chg="modSp add del mod">
        <pc:chgData name="Alfred Asterjadhi" userId="39de57b9-85c0-4fd1-aaac-8ca2b6560ad0" providerId="ADAL" clId="{570731C7-F871-42F1-9270-11458313F9A9}" dt="2023-07-13T08:34:09.075" v="17434" actId="2696"/>
        <pc:sldMkLst>
          <pc:docMk/>
          <pc:sldMk cId="867303912" sldId="1139"/>
        </pc:sldMkLst>
      </pc:sldChg>
      <pc:sldChg chg="add del">
        <pc:chgData name="Alfred Asterjadhi" userId="39de57b9-85c0-4fd1-aaac-8ca2b6560ad0" providerId="ADAL" clId="{570731C7-F871-42F1-9270-11458313F9A9}" dt="2023-07-13T09:20:50.733" v="17522" actId="47"/>
        <pc:sldMkLst>
          <pc:docMk/>
          <pc:sldMk cId="2644018459" sldId="1139"/>
        </pc:sldMkLst>
      </pc:sldChg>
      <pc:sldChg chg="add del">
        <pc:chgData name="Alfred Asterjadhi" userId="39de57b9-85c0-4fd1-aaac-8ca2b6560ad0" providerId="ADAL" clId="{570731C7-F871-42F1-9270-11458313F9A9}" dt="2023-07-13T09:21:35.363" v="17523" actId="47"/>
        <pc:sldMkLst>
          <pc:docMk/>
          <pc:sldMk cId="250030146" sldId="1140"/>
        </pc:sldMkLst>
      </pc:sldChg>
      <pc:sldChg chg="modSp add del mod">
        <pc:chgData name="Alfred Asterjadhi" userId="39de57b9-85c0-4fd1-aaac-8ca2b6560ad0" providerId="ADAL" clId="{570731C7-F871-42F1-9270-11458313F9A9}" dt="2023-07-13T08:34:09.075" v="17434" actId="2696"/>
        <pc:sldMkLst>
          <pc:docMk/>
          <pc:sldMk cId="3712612239" sldId="1140"/>
        </pc:sldMkLst>
      </pc:sldChg>
      <pc:sldChg chg="modSp add del mod">
        <pc:chgData name="Alfred Asterjadhi" userId="39de57b9-85c0-4fd1-aaac-8ca2b6560ad0" providerId="ADAL" clId="{570731C7-F871-42F1-9270-11458313F9A9}" dt="2023-07-13T08:34:09.075" v="17434" actId="2696"/>
        <pc:sldMkLst>
          <pc:docMk/>
          <pc:sldMk cId="910426079" sldId="1141"/>
        </pc:sldMkLst>
      </pc:sldChg>
      <pc:sldChg chg="add del">
        <pc:chgData name="Alfred Asterjadhi" userId="39de57b9-85c0-4fd1-aaac-8ca2b6560ad0" providerId="ADAL" clId="{570731C7-F871-42F1-9270-11458313F9A9}" dt="2023-07-13T09:21:37.140" v="17524" actId="47"/>
        <pc:sldMkLst>
          <pc:docMk/>
          <pc:sldMk cId="3637786753" sldId="1141"/>
        </pc:sldMkLst>
      </pc:sldChg>
      <pc:sldChg chg="modSp add del mod">
        <pc:chgData name="Alfred Asterjadhi" userId="39de57b9-85c0-4fd1-aaac-8ca2b6560ad0" providerId="ADAL" clId="{570731C7-F871-42F1-9270-11458313F9A9}" dt="2023-07-13T08:34:09.075" v="17434" actId="2696"/>
        <pc:sldMkLst>
          <pc:docMk/>
          <pc:sldMk cId="378741773" sldId="1142"/>
        </pc:sldMkLst>
      </pc:sldChg>
      <pc:sldChg chg="modSp add mod">
        <pc:chgData name="Alfred Asterjadhi" userId="39de57b9-85c0-4fd1-aaac-8ca2b6560ad0" providerId="ADAL" clId="{570731C7-F871-42F1-9270-11458313F9A9}" dt="2023-07-24T17:55:16.064" v="19505" actId="13926"/>
        <pc:sldMkLst>
          <pc:docMk/>
          <pc:sldMk cId="1129407089" sldId="1142"/>
        </pc:sldMkLst>
      </pc:sldChg>
      <pc:sldChg chg="modSp add del mod">
        <pc:chgData name="Alfred Asterjadhi" userId="39de57b9-85c0-4fd1-aaac-8ca2b6560ad0" providerId="ADAL" clId="{570731C7-F871-42F1-9270-11458313F9A9}" dt="2023-07-13T08:34:09.075" v="17434" actId="2696"/>
        <pc:sldMkLst>
          <pc:docMk/>
          <pc:sldMk cId="2693133548" sldId="1143"/>
        </pc:sldMkLst>
      </pc:sldChg>
      <pc:sldChg chg="modSp add mod">
        <pc:chgData name="Alfred Asterjadhi" userId="39de57b9-85c0-4fd1-aaac-8ca2b6560ad0" providerId="ADAL" clId="{570731C7-F871-42F1-9270-11458313F9A9}" dt="2023-07-13T14:16:11.994" v="19149" actId="20577"/>
        <pc:sldMkLst>
          <pc:docMk/>
          <pc:sldMk cId="3837519420" sldId="1143"/>
        </pc:sldMkLst>
      </pc:sldChg>
      <pc:sldChg chg="modSp add del mod">
        <pc:chgData name="Alfred Asterjadhi" userId="39de57b9-85c0-4fd1-aaac-8ca2b6560ad0" providerId="ADAL" clId="{570731C7-F871-42F1-9270-11458313F9A9}" dt="2023-07-13T08:34:09.075" v="17434" actId="2696"/>
        <pc:sldMkLst>
          <pc:docMk/>
          <pc:sldMk cId="398633925" sldId="1144"/>
        </pc:sldMkLst>
      </pc:sldChg>
      <pc:sldChg chg="modSp add mod">
        <pc:chgData name="Alfred Asterjadhi" userId="39de57b9-85c0-4fd1-aaac-8ca2b6560ad0" providerId="ADAL" clId="{570731C7-F871-42F1-9270-11458313F9A9}" dt="2023-07-24T17:57:04.214" v="19541" actId="20577"/>
        <pc:sldMkLst>
          <pc:docMk/>
          <pc:sldMk cId="2818386726" sldId="1144"/>
        </pc:sldMkLst>
      </pc:sldChg>
      <pc:sldChg chg="modSp add mod">
        <pc:chgData name="Alfred Asterjadhi" userId="39de57b9-85c0-4fd1-aaac-8ca2b6560ad0" providerId="ADAL" clId="{570731C7-F871-42F1-9270-11458313F9A9}" dt="2023-07-24T17:57:12.739" v="19542"/>
        <pc:sldMkLst>
          <pc:docMk/>
          <pc:sldMk cId="2279924500" sldId="1145"/>
        </pc:sldMkLst>
      </pc:sldChg>
      <pc:sldChg chg="modSp add del mod">
        <pc:chgData name="Alfred Asterjadhi" userId="39de57b9-85c0-4fd1-aaac-8ca2b6560ad0" providerId="ADAL" clId="{570731C7-F871-42F1-9270-11458313F9A9}" dt="2023-07-13T08:34:09.075" v="17434" actId="2696"/>
        <pc:sldMkLst>
          <pc:docMk/>
          <pc:sldMk cId="3132660293" sldId="1145"/>
        </pc:sldMkLst>
      </pc:sldChg>
      <pc:sldChg chg="modSp add mod">
        <pc:chgData name="Alfred Asterjadhi" userId="39de57b9-85c0-4fd1-aaac-8ca2b6560ad0" providerId="ADAL" clId="{570731C7-F871-42F1-9270-11458313F9A9}" dt="2023-07-24T17:57:16.404" v="19543"/>
        <pc:sldMkLst>
          <pc:docMk/>
          <pc:sldMk cId="1595972681" sldId="1146"/>
        </pc:sldMkLst>
      </pc:sldChg>
      <pc:sldChg chg="modSp add del mod">
        <pc:chgData name="Alfred Asterjadhi" userId="39de57b9-85c0-4fd1-aaac-8ca2b6560ad0" providerId="ADAL" clId="{570731C7-F871-42F1-9270-11458313F9A9}" dt="2023-07-13T08:34:09.075" v="17434" actId="2696"/>
        <pc:sldMkLst>
          <pc:docMk/>
          <pc:sldMk cId="3635562735" sldId="1146"/>
        </pc:sldMkLst>
      </pc:sldChg>
      <pc:sldChg chg="modSp add mod">
        <pc:chgData name="Alfred Asterjadhi" userId="39de57b9-85c0-4fd1-aaac-8ca2b6560ad0" providerId="ADAL" clId="{570731C7-F871-42F1-9270-11458313F9A9}" dt="2023-07-24T17:57:19.659" v="19544"/>
        <pc:sldMkLst>
          <pc:docMk/>
          <pc:sldMk cId="1671793633" sldId="1147"/>
        </pc:sldMkLst>
      </pc:sldChg>
      <pc:sldChg chg="modSp add del mod">
        <pc:chgData name="Alfred Asterjadhi" userId="39de57b9-85c0-4fd1-aaac-8ca2b6560ad0" providerId="ADAL" clId="{570731C7-F871-42F1-9270-11458313F9A9}" dt="2023-07-13T08:34:09.075" v="17434" actId="2696"/>
        <pc:sldMkLst>
          <pc:docMk/>
          <pc:sldMk cId="2593424759" sldId="1147"/>
        </pc:sldMkLst>
      </pc:sldChg>
      <pc:sldChg chg="modSp add mod">
        <pc:chgData name="Alfred Asterjadhi" userId="39de57b9-85c0-4fd1-aaac-8ca2b6560ad0" providerId="ADAL" clId="{570731C7-F871-42F1-9270-11458313F9A9}" dt="2023-07-24T17:57:22.341" v="19545"/>
        <pc:sldMkLst>
          <pc:docMk/>
          <pc:sldMk cId="720861815" sldId="1148"/>
        </pc:sldMkLst>
      </pc:sldChg>
      <pc:sldChg chg="modSp add del mod">
        <pc:chgData name="Alfred Asterjadhi" userId="39de57b9-85c0-4fd1-aaac-8ca2b6560ad0" providerId="ADAL" clId="{570731C7-F871-42F1-9270-11458313F9A9}" dt="2023-07-13T08:34:09.075" v="17434" actId="2696"/>
        <pc:sldMkLst>
          <pc:docMk/>
          <pc:sldMk cId="2755866062" sldId="1148"/>
        </pc:sldMkLst>
      </pc:sldChg>
      <pc:sldChg chg="modSp add del mod">
        <pc:chgData name="Alfred Asterjadhi" userId="39de57b9-85c0-4fd1-aaac-8ca2b6560ad0" providerId="ADAL" clId="{570731C7-F871-42F1-9270-11458313F9A9}" dt="2023-07-13T08:34:09.075" v="17434" actId="2696"/>
        <pc:sldMkLst>
          <pc:docMk/>
          <pc:sldMk cId="1184412914" sldId="1149"/>
        </pc:sldMkLst>
      </pc:sldChg>
      <pc:sldChg chg="modSp add mod">
        <pc:chgData name="Alfred Asterjadhi" userId="39de57b9-85c0-4fd1-aaac-8ca2b6560ad0" providerId="ADAL" clId="{570731C7-F871-42F1-9270-11458313F9A9}" dt="2023-07-24T17:57:25.100" v="19546"/>
        <pc:sldMkLst>
          <pc:docMk/>
          <pc:sldMk cId="3500904012" sldId="1149"/>
        </pc:sldMkLst>
      </pc:sldChg>
      <pc:sldChg chg="modSp add del mod">
        <pc:chgData name="Alfred Asterjadhi" userId="39de57b9-85c0-4fd1-aaac-8ca2b6560ad0" providerId="ADAL" clId="{570731C7-F871-42F1-9270-11458313F9A9}" dt="2023-07-13T08:34:09.075" v="17434" actId="2696"/>
        <pc:sldMkLst>
          <pc:docMk/>
          <pc:sldMk cId="2327252110" sldId="1150"/>
        </pc:sldMkLst>
      </pc:sldChg>
      <pc:sldChg chg="modSp add mod">
        <pc:chgData name="Alfred Asterjadhi" userId="39de57b9-85c0-4fd1-aaac-8ca2b6560ad0" providerId="ADAL" clId="{570731C7-F871-42F1-9270-11458313F9A9}" dt="2023-07-24T17:57:27.924" v="19547"/>
        <pc:sldMkLst>
          <pc:docMk/>
          <pc:sldMk cId="2703498279" sldId="1150"/>
        </pc:sldMkLst>
      </pc:sldChg>
      <pc:sldChg chg="modSp add del mod">
        <pc:chgData name="Alfred Asterjadhi" userId="39de57b9-85c0-4fd1-aaac-8ca2b6560ad0" providerId="ADAL" clId="{570731C7-F871-42F1-9270-11458313F9A9}" dt="2023-07-13T08:34:09.075" v="17434" actId="2696"/>
        <pc:sldMkLst>
          <pc:docMk/>
          <pc:sldMk cId="1724615812" sldId="1151"/>
        </pc:sldMkLst>
      </pc:sldChg>
      <pc:sldChg chg="modSp add mod">
        <pc:chgData name="Alfred Asterjadhi" userId="39de57b9-85c0-4fd1-aaac-8ca2b6560ad0" providerId="ADAL" clId="{570731C7-F871-42F1-9270-11458313F9A9}" dt="2023-07-24T17:57:35.267" v="19548"/>
        <pc:sldMkLst>
          <pc:docMk/>
          <pc:sldMk cId="2878911494" sldId="1151"/>
        </pc:sldMkLst>
      </pc:sldChg>
      <pc:sldChg chg="modSp add mod">
        <pc:chgData name="Alfred Asterjadhi" userId="39de57b9-85c0-4fd1-aaac-8ca2b6560ad0" providerId="ADAL" clId="{570731C7-F871-42F1-9270-11458313F9A9}" dt="2023-07-13T13:25:30.269" v="19013"/>
        <pc:sldMkLst>
          <pc:docMk/>
          <pc:sldMk cId="1965649142" sldId="1152"/>
        </pc:sldMkLst>
      </pc:sldChg>
      <pc:sldChg chg="modSp add mod">
        <pc:chgData name="Alfred Asterjadhi" userId="39de57b9-85c0-4fd1-aaac-8ca2b6560ad0" providerId="ADAL" clId="{570731C7-F871-42F1-9270-11458313F9A9}" dt="2023-07-24T18:10:41.939" v="19550" actId="6549"/>
        <pc:sldMkLst>
          <pc:docMk/>
          <pc:sldMk cId="3084478960" sldId="1153"/>
        </pc:sldMkLst>
      </pc:sldChg>
      <pc:sldChg chg="modSp add mod">
        <pc:chgData name="Alfred Asterjadhi" userId="39de57b9-85c0-4fd1-aaac-8ca2b6560ad0" providerId="ADAL" clId="{570731C7-F871-42F1-9270-11458313F9A9}" dt="2023-07-24T18:10:47.749" v="19552"/>
        <pc:sldMkLst>
          <pc:docMk/>
          <pc:sldMk cId="3473114834" sldId="1154"/>
        </pc:sldMkLst>
      </pc:sldChg>
      <pc:sldChg chg="modSp add del mod">
        <pc:chgData name="Alfred Asterjadhi" userId="39de57b9-85c0-4fd1-aaac-8ca2b6560ad0" providerId="ADAL" clId="{570731C7-F871-42F1-9270-11458313F9A9}" dt="2023-07-13T14:15:29.031" v="19145" actId="47"/>
        <pc:sldMkLst>
          <pc:docMk/>
          <pc:sldMk cId="4241131908" sldId="1155"/>
        </pc:sldMkLst>
      </pc:sldChg>
      <pc:sldMasterChg chg="modSp mod modSldLayout">
        <pc:chgData name="Alfred Asterjadhi" userId="39de57b9-85c0-4fd1-aaac-8ca2b6560ad0" providerId="ADAL" clId="{570731C7-F871-42F1-9270-11458313F9A9}" dt="2023-07-26T16:22:41.835" v="19893" actId="20577"/>
        <pc:sldMasterMkLst>
          <pc:docMk/>
          <pc:sldMasterMk cId="0" sldId="2147483656"/>
        </pc:sldMasterMkLst>
        <pc:sldLayoutChg chg="modSp mod">
          <pc:chgData name="Alfred Asterjadhi" userId="39de57b9-85c0-4fd1-aaac-8ca2b6560ad0" providerId="ADAL" clId="{570731C7-F871-42F1-9270-11458313F9A9}" dt="2023-03-14T13:26:46.023" v="90"/>
          <pc:sldLayoutMkLst>
            <pc:docMk/>
            <pc:sldMasterMk cId="0" sldId="2147483648"/>
            <pc:sldLayoutMk cId="0" sldId="2147483650"/>
          </pc:sldLayoutMkLst>
        </pc:sldLayoutChg>
        <pc:sldLayoutChg chg="modSp mod">
          <pc:chgData name="Alfred Asterjadhi" userId="39de57b9-85c0-4fd1-aaac-8ca2b6560ad0" providerId="ADAL" clId="{570731C7-F871-42F1-9270-11458313F9A9}" dt="2023-03-14T13:26:41.046" v="87" actId="20577"/>
          <pc:sldLayoutMkLst>
            <pc:docMk/>
            <pc:sldMasterMk cId="0" sldId="2147483648"/>
            <pc:sldLayoutMk cId="0" sldId="2147483651"/>
          </pc:sldLayoutMkLst>
        </pc:sldLayoutChg>
        <pc:sldLayoutChg chg="modSp mod">
          <pc:chgData name="Alfred Asterjadhi" userId="39de57b9-85c0-4fd1-aaac-8ca2b6560ad0" providerId="ADAL" clId="{570731C7-F871-42F1-9270-11458313F9A9}" dt="2023-03-14T13:26:48.354" v="91"/>
          <pc:sldLayoutMkLst>
            <pc:docMk/>
            <pc:sldMasterMk cId="0" sldId="2147483648"/>
            <pc:sldLayoutMk cId="0" sldId="2147483652"/>
          </pc:sldLayoutMkLst>
        </pc:sldLayoutChg>
        <pc:sldLayoutChg chg="modSp mod">
          <pc:chgData name="Alfred Asterjadhi" userId="39de57b9-85c0-4fd1-aaac-8ca2b6560ad0" providerId="ADAL" clId="{570731C7-F871-42F1-9270-11458313F9A9}" dt="2023-03-14T13:26:50.751" v="92"/>
          <pc:sldLayoutMkLst>
            <pc:docMk/>
            <pc:sldMasterMk cId="0" sldId="2147483648"/>
            <pc:sldLayoutMk cId="0" sldId="2147483654"/>
          </pc:sldLayoutMkLst>
        </pc:sldLayoutChg>
        <pc:sldLayoutChg chg="modSp mod">
          <pc:chgData name="Alfred Asterjadhi" userId="39de57b9-85c0-4fd1-aaac-8ca2b6560ad0" providerId="ADAL" clId="{570731C7-F871-42F1-9270-11458313F9A9}" dt="2023-03-14T13:26:54.448" v="95"/>
          <pc:sldLayoutMkLst>
            <pc:docMk/>
            <pc:sldMasterMk cId="0" sldId="2147483648"/>
            <pc:sldLayoutMk cId="0" sldId="2147483655"/>
          </pc:sldLayoutMkLst>
        </pc:sldLayoutChg>
      </pc:sldMasterChg>
    </pc:docChg>
  </pc:docChgLst>
  <pc:docChgLst>
    <pc:chgData name="Alfred Asterjadhi" userId="39de57b9-85c0-4fd1-aaac-8ca2b6560ad0" providerId="ADAL" clId="{0A13E47B-3FF0-4549-A204-02530860F021}"/>
    <pc:docChg chg="modSld modMainMaster">
      <pc:chgData name="Alfred Asterjadhi" userId="39de57b9-85c0-4fd1-aaac-8ca2b6560ad0" providerId="ADAL" clId="{0A13E47B-3FF0-4549-A204-02530860F021}" dt="2024-06-06T18:29:10.804" v="89" actId="20577"/>
      <pc:docMkLst>
        <pc:docMk/>
      </pc:docMkLst>
      <pc:sldChg chg="modSp mod">
        <pc:chgData name="Alfred Asterjadhi" userId="39de57b9-85c0-4fd1-aaac-8ca2b6560ad0" providerId="ADAL" clId="{0A13E47B-3FF0-4549-A204-02530860F021}" dt="2024-06-06T18:29:10.804" v="89" actId="20577"/>
        <pc:sldMkLst>
          <pc:docMk/>
          <pc:sldMk cId="3650751829" sldId="1054"/>
        </pc:sldMkLst>
      </pc:sldChg>
      <pc:sldChg chg="modSp mod">
        <pc:chgData name="Alfred Asterjadhi" userId="39de57b9-85c0-4fd1-aaac-8ca2b6560ad0" providerId="ADAL" clId="{0A13E47B-3FF0-4549-A204-02530860F021}" dt="2024-06-06T18:28:52.717" v="88" actId="20577"/>
        <pc:sldMkLst>
          <pc:docMk/>
          <pc:sldMk cId="982683574" sldId="1055"/>
        </pc:sldMkLst>
      </pc:sldChg>
      <pc:sldMasterChg chg="modSp mod">
        <pc:chgData name="Alfred Asterjadhi" userId="39de57b9-85c0-4fd1-aaac-8ca2b6560ad0" providerId="ADAL" clId="{0A13E47B-3FF0-4549-A204-02530860F021}" dt="2024-06-04T19:22:57.920" v="87" actId="20577"/>
        <pc:sldMasterMkLst>
          <pc:docMk/>
          <pc:sldMasterMk cId="0" sldId="2147483656"/>
        </pc:sldMasterMkLst>
      </pc:sldMasterChg>
    </pc:docChg>
  </pc:docChgLst>
  <pc:docChgLst>
    <pc:chgData name="Alfred Asterjadhi" userId="39de57b9-85c0-4fd1-aaac-8ca2b6560ad0" providerId="ADAL" clId="{D81544A4-3A38-4468-9CA7-5E97E012240A}"/>
    <pc:docChg chg="undo redo custSel addSld delSld modSld modMainMaster">
      <pc:chgData name="Alfred Asterjadhi" userId="39de57b9-85c0-4fd1-aaac-8ca2b6560ad0" providerId="ADAL" clId="{D81544A4-3A38-4468-9CA7-5E97E012240A}" dt="2024-08-05T20:48:22.295" v="1511" actId="404"/>
      <pc:docMkLst>
        <pc:docMk/>
      </pc:docMkLst>
      <pc:sldChg chg="modSp add mod">
        <pc:chgData name="Alfred Asterjadhi" userId="39de57b9-85c0-4fd1-aaac-8ca2b6560ad0" providerId="ADAL" clId="{D81544A4-3A38-4468-9CA7-5E97E012240A}" dt="2024-07-18T15:50:40.059" v="14" actId="6549"/>
        <pc:sldMkLst>
          <pc:docMk/>
          <pc:sldMk cId="1101181296" sldId="1062"/>
        </pc:sldMkLst>
      </pc:sldChg>
      <pc:sldChg chg="addSp delSp modSp add mod chgLayout">
        <pc:chgData name="Alfred Asterjadhi" userId="39de57b9-85c0-4fd1-aaac-8ca2b6560ad0" providerId="ADAL" clId="{D81544A4-3A38-4468-9CA7-5E97E012240A}" dt="2024-07-18T23:26:02.967" v="1488"/>
        <pc:sldMkLst>
          <pc:docMk/>
          <pc:sldMk cId="364648817" sldId="1063"/>
        </pc:sldMkLst>
      </pc:sldChg>
      <pc:sldChg chg="addSp delSp modSp new mod chgLayout">
        <pc:chgData name="Alfred Asterjadhi" userId="39de57b9-85c0-4fd1-aaac-8ca2b6560ad0" providerId="ADAL" clId="{D81544A4-3A38-4468-9CA7-5E97E012240A}" dt="2024-07-18T23:26:04.122" v="1489"/>
        <pc:sldMkLst>
          <pc:docMk/>
          <pc:sldMk cId="3289952118" sldId="1064"/>
        </pc:sldMkLst>
      </pc:sldChg>
      <pc:sldChg chg="addSp delSp modSp new mod chgLayout">
        <pc:chgData name="Alfred Asterjadhi" userId="39de57b9-85c0-4fd1-aaac-8ca2b6560ad0" providerId="ADAL" clId="{D81544A4-3A38-4468-9CA7-5E97E012240A}" dt="2024-08-05T20:48:22.295" v="1511" actId="404"/>
        <pc:sldMkLst>
          <pc:docMk/>
          <pc:sldMk cId="2954827059" sldId="1065"/>
        </pc:sldMkLst>
      </pc:sldChg>
      <pc:sldChg chg="modSp new del mod">
        <pc:chgData name="Alfred Asterjadhi" userId="39de57b9-85c0-4fd1-aaac-8ca2b6560ad0" providerId="ADAL" clId="{D81544A4-3A38-4468-9CA7-5E97E012240A}" dt="2024-07-18T16:54:24.160" v="261" actId="2696"/>
        <pc:sldMkLst>
          <pc:docMk/>
          <pc:sldMk cId="242353846" sldId="1066"/>
        </pc:sldMkLst>
      </pc:sldChg>
      <pc:sldChg chg="modSp add mod">
        <pc:chgData name="Alfred Asterjadhi" userId="39de57b9-85c0-4fd1-aaac-8ca2b6560ad0" providerId="ADAL" clId="{D81544A4-3A38-4468-9CA7-5E97E012240A}" dt="2024-07-18T23:25:56.780" v="1483"/>
        <pc:sldMkLst>
          <pc:docMk/>
          <pc:sldMk cId="2417046986" sldId="1066"/>
        </pc:sldMkLst>
      </pc:sldChg>
      <pc:sldChg chg="modSp new del mod">
        <pc:chgData name="Alfred Asterjadhi" userId="39de57b9-85c0-4fd1-aaac-8ca2b6560ad0" providerId="ADAL" clId="{D81544A4-3A38-4468-9CA7-5E97E012240A}" dt="2024-07-18T16:54:24.160" v="261" actId="2696"/>
        <pc:sldMkLst>
          <pc:docMk/>
          <pc:sldMk cId="302339176" sldId="1067"/>
        </pc:sldMkLst>
      </pc:sldChg>
      <pc:sldChg chg="addSp delSp modSp add mod chgLayout">
        <pc:chgData name="Alfred Asterjadhi" userId="39de57b9-85c0-4fd1-aaac-8ca2b6560ad0" providerId="ADAL" clId="{D81544A4-3A38-4468-9CA7-5E97E012240A}" dt="2024-07-18T23:26:01.809" v="1487"/>
        <pc:sldMkLst>
          <pc:docMk/>
          <pc:sldMk cId="3366167502" sldId="1067"/>
        </pc:sldMkLst>
      </pc:sldChg>
      <pc:sldChg chg="addSp delSp modSp add mod chgLayout">
        <pc:chgData name="Alfred Asterjadhi" userId="39de57b9-85c0-4fd1-aaac-8ca2b6560ad0" providerId="ADAL" clId="{D81544A4-3A38-4468-9CA7-5E97E012240A}" dt="2024-07-18T23:25:58.264" v="1484"/>
        <pc:sldMkLst>
          <pc:docMk/>
          <pc:sldMk cId="95971162" sldId="1068"/>
        </pc:sldMkLst>
      </pc:sldChg>
      <pc:sldChg chg="modSp new del mod">
        <pc:chgData name="Alfred Asterjadhi" userId="39de57b9-85c0-4fd1-aaac-8ca2b6560ad0" providerId="ADAL" clId="{D81544A4-3A38-4468-9CA7-5E97E012240A}" dt="2024-07-18T16:54:24.160" v="261" actId="2696"/>
        <pc:sldMkLst>
          <pc:docMk/>
          <pc:sldMk cId="2191654009" sldId="1068"/>
        </pc:sldMkLst>
      </pc:sldChg>
      <pc:sldChg chg="addSp delSp modSp add mod chgLayout">
        <pc:chgData name="Alfred Asterjadhi" userId="39de57b9-85c0-4fd1-aaac-8ca2b6560ad0" providerId="ADAL" clId="{D81544A4-3A38-4468-9CA7-5E97E012240A}" dt="2024-07-18T23:25:59.544" v="1485"/>
        <pc:sldMkLst>
          <pc:docMk/>
          <pc:sldMk cId="689450548" sldId="1069"/>
        </pc:sldMkLst>
      </pc:sldChg>
      <pc:sldChg chg="modSp new del mod">
        <pc:chgData name="Alfred Asterjadhi" userId="39de57b9-85c0-4fd1-aaac-8ca2b6560ad0" providerId="ADAL" clId="{D81544A4-3A38-4468-9CA7-5E97E012240A}" dt="2024-07-18T16:54:24.160" v="261" actId="2696"/>
        <pc:sldMkLst>
          <pc:docMk/>
          <pc:sldMk cId="2597531010" sldId="1069"/>
        </pc:sldMkLst>
      </pc:sldChg>
      <pc:sldChg chg="addSp delSp modSp new mod chgLayout">
        <pc:chgData name="Alfred Asterjadhi" userId="39de57b9-85c0-4fd1-aaac-8ca2b6560ad0" providerId="ADAL" clId="{D81544A4-3A38-4468-9CA7-5E97E012240A}" dt="2024-07-18T23:26:06.946" v="1491"/>
        <pc:sldMkLst>
          <pc:docMk/>
          <pc:sldMk cId="2000980692" sldId="1070"/>
        </pc:sldMkLst>
      </pc:sldChg>
      <pc:sldChg chg="addSp delSp modSp new mod chgLayout">
        <pc:chgData name="Alfred Asterjadhi" userId="39de57b9-85c0-4fd1-aaac-8ca2b6560ad0" providerId="ADAL" clId="{D81544A4-3A38-4468-9CA7-5E97E012240A}" dt="2024-07-18T23:26:08.490" v="1492"/>
        <pc:sldMkLst>
          <pc:docMk/>
          <pc:sldMk cId="4135535904" sldId="1071"/>
        </pc:sldMkLst>
      </pc:sldChg>
      <pc:sldChg chg="addSp delSp modSp add mod chgLayout">
        <pc:chgData name="Alfred Asterjadhi" userId="39de57b9-85c0-4fd1-aaac-8ca2b6560ad0" providerId="ADAL" clId="{D81544A4-3A38-4468-9CA7-5E97E012240A}" dt="2024-07-18T23:26:00.658" v="1486"/>
        <pc:sldMkLst>
          <pc:docMk/>
          <pc:sldMk cId="1102271004" sldId="1072"/>
        </pc:sldMkLst>
      </pc:sldChg>
      <pc:sldChg chg="modSp new del mod">
        <pc:chgData name="Alfred Asterjadhi" userId="39de57b9-85c0-4fd1-aaac-8ca2b6560ad0" providerId="ADAL" clId="{D81544A4-3A38-4468-9CA7-5E97E012240A}" dt="2024-07-18T16:54:24.160" v="261" actId="2696"/>
        <pc:sldMkLst>
          <pc:docMk/>
          <pc:sldMk cId="3775212358" sldId="1072"/>
        </pc:sldMkLst>
      </pc:sldChg>
      <pc:sldChg chg="modSp add mod">
        <pc:chgData name="Alfred Asterjadhi" userId="39de57b9-85c0-4fd1-aaac-8ca2b6560ad0" providerId="ADAL" clId="{D81544A4-3A38-4468-9CA7-5E97E012240A}" dt="2024-07-18T23:26:09.845" v="1493"/>
        <pc:sldMkLst>
          <pc:docMk/>
          <pc:sldMk cId="2032850047" sldId="1073"/>
        </pc:sldMkLst>
      </pc:sldChg>
      <pc:sldMasterChg chg="modSp mod">
        <pc:chgData name="Alfred Asterjadhi" userId="39de57b9-85c0-4fd1-aaac-8ca2b6560ad0" providerId="ADAL" clId="{D81544A4-3A38-4468-9CA7-5E97E012240A}" dt="2024-08-01T17:43:35.576" v="1510" actId="20577"/>
        <pc:sldMasterMkLst>
          <pc:docMk/>
          <pc:sldMasterMk cId="0" sldId="2147483656"/>
        </pc:sldMasterMkLst>
      </pc:sldMasterChg>
    </pc:docChg>
  </pc:docChgLst>
  <pc:docChgLst>
    <pc:chgData name="Alfred Asterjadhi" userId="39de57b9-85c0-4fd1-aaac-8ca2b6560ad0" providerId="ADAL" clId="{BFE2FB3A-0751-4420-AA69-2341C01F636E}"/>
    <pc:docChg chg="undo redo custSel addSld delSld modSld sldOrd modMainMaster">
      <pc:chgData name="Alfred Asterjadhi" userId="39de57b9-85c0-4fd1-aaac-8ca2b6560ad0" providerId="ADAL" clId="{BFE2FB3A-0751-4420-AA69-2341C01F636E}" dt="2024-12-11T01:08:29.351" v="14412" actId="20577"/>
      <pc:docMkLst>
        <pc:docMk/>
      </pc:docMkLst>
      <pc:sldChg chg="modSp mod">
        <pc:chgData name="Alfred Asterjadhi" userId="39de57b9-85c0-4fd1-aaac-8ca2b6560ad0" providerId="ADAL" clId="{BFE2FB3A-0751-4420-AA69-2341C01F636E}" dt="2024-09-13T18:09:45.215" v="2177" actId="13926"/>
        <pc:sldMkLst>
          <pc:docMk/>
          <pc:sldMk cId="364648817" sldId="1063"/>
        </pc:sldMkLst>
      </pc:sldChg>
      <pc:sldChg chg="modSp mod">
        <pc:chgData name="Alfred Asterjadhi" userId="39de57b9-85c0-4fd1-aaac-8ca2b6560ad0" providerId="ADAL" clId="{BFE2FB3A-0751-4420-AA69-2341C01F636E}" dt="2024-09-13T18:10:50.748" v="2227" actId="20577"/>
        <pc:sldMkLst>
          <pc:docMk/>
          <pc:sldMk cId="2954827059" sldId="1065"/>
        </pc:sldMkLst>
      </pc:sldChg>
      <pc:sldChg chg="modSp mod">
        <pc:chgData name="Alfred Asterjadhi" userId="39de57b9-85c0-4fd1-aaac-8ca2b6560ad0" providerId="ADAL" clId="{BFE2FB3A-0751-4420-AA69-2341C01F636E}" dt="2024-09-13T18:08:25.389" v="2097" actId="20577"/>
        <pc:sldMkLst>
          <pc:docMk/>
          <pc:sldMk cId="95971162" sldId="1068"/>
        </pc:sldMkLst>
      </pc:sldChg>
      <pc:sldChg chg="modSp mod">
        <pc:chgData name="Alfred Asterjadhi" userId="39de57b9-85c0-4fd1-aaac-8ca2b6560ad0" providerId="ADAL" clId="{BFE2FB3A-0751-4420-AA69-2341C01F636E}" dt="2024-09-13T18:11:26.110" v="2265" actId="13926"/>
        <pc:sldMkLst>
          <pc:docMk/>
          <pc:sldMk cId="2000980692" sldId="1070"/>
        </pc:sldMkLst>
      </pc:sldChg>
      <pc:sldChg chg="modSp mod">
        <pc:chgData name="Alfred Asterjadhi" userId="39de57b9-85c0-4fd1-aaac-8ca2b6560ad0" providerId="ADAL" clId="{BFE2FB3A-0751-4420-AA69-2341C01F636E}" dt="2024-09-13T18:08:58.341" v="2134" actId="13926"/>
        <pc:sldMkLst>
          <pc:docMk/>
          <pc:sldMk cId="1102271004" sldId="1072"/>
        </pc:sldMkLst>
      </pc:sldChg>
      <pc:sldChg chg="modSp add mod">
        <pc:chgData name="Alfred Asterjadhi" userId="39de57b9-85c0-4fd1-aaac-8ca2b6560ad0" providerId="ADAL" clId="{BFE2FB3A-0751-4420-AA69-2341C01F636E}" dt="2024-09-12T19:25:19.757" v="27" actId="20577"/>
        <pc:sldMkLst>
          <pc:docMk/>
          <pc:sldMk cId="2112673119" sldId="1074"/>
        </pc:sldMkLst>
      </pc:sldChg>
      <pc:sldChg chg="modSp add mod">
        <pc:chgData name="Alfred Asterjadhi" userId="39de57b9-85c0-4fd1-aaac-8ca2b6560ad0" providerId="ADAL" clId="{BFE2FB3A-0751-4420-AA69-2341C01F636E}" dt="2024-09-13T00:44:15.892" v="1168"/>
        <pc:sldMkLst>
          <pc:docMk/>
          <pc:sldMk cId="2313813326" sldId="1075"/>
        </pc:sldMkLst>
      </pc:sldChg>
      <pc:sldChg chg="modSp add mod">
        <pc:chgData name="Alfred Asterjadhi" userId="39de57b9-85c0-4fd1-aaac-8ca2b6560ad0" providerId="ADAL" clId="{BFE2FB3A-0751-4420-AA69-2341C01F636E}" dt="2024-09-13T01:19:21.528" v="1753"/>
        <pc:sldMkLst>
          <pc:docMk/>
          <pc:sldMk cId="2883581451" sldId="1076"/>
        </pc:sldMkLst>
      </pc:sldChg>
      <pc:sldChg chg="modSp add mod">
        <pc:chgData name="Alfred Asterjadhi" userId="39de57b9-85c0-4fd1-aaac-8ca2b6560ad0" providerId="ADAL" clId="{BFE2FB3A-0751-4420-AA69-2341C01F636E}" dt="2024-09-13T01:18:25.540" v="1733"/>
        <pc:sldMkLst>
          <pc:docMk/>
          <pc:sldMk cId="4265783008" sldId="1077"/>
        </pc:sldMkLst>
      </pc:sldChg>
      <pc:sldChg chg="modSp add del mod">
        <pc:chgData name="Alfred Asterjadhi" userId="39de57b9-85c0-4fd1-aaac-8ca2b6560ad0" providerId="ADAL" clId="{BFE2FB3A-0751-4420-AA69-2341C01F636E}" dt="2024-09-12T23:09:47.845" v="1123" actId="2696"/>
        <pc:sldMkLst>
          <pc:docMk/>
          <pc:sldMk cId="87388591" sldId="1078"/>
        </pc:sldMkLst>
      </pc:sldChg>
      <pc:sldChg chg="modSp add mod">
        <pc:chgData name="Alfred Asterjadhi" userId="39de57b9-85c0-4fd1-aaac-8ca2b6560ad0" providerId="ADAL" clId="{BFE2FB3A-0751-4420-AA69-2341C01F636E}" dt="2024-09-13T01:23:59.999" v="1854"/>
        <pc:sldMkLst>
          <pc:docMk/>
          <pc:sldMk cId="4052053054" sldId="1078"/>
        </pc:sldMkLst>
      </pc:sldChg>
      <pc:sldChg chg="addSp modSp add mod">
        <pc:chgData name="Alfred Asterjadhi" userId="39de57b9-85c0-4fd1-aaac-8ca2b6560ad0" providerId="ADAL" clId="{BFE2FB3A-0751-4420-AA69-2341C01F636E}" dt="2024-10-18T18:12:41.480" v="2693" actId="207"/>
        <pc:sldMkLst>
          <pc:docMk/>
          <pc:sldMk cId="3966060767" sldId="1079"/>
        </pc:sldMkLst>
      </pc:sldChg>
      <pc:sldChg chg="modSp add mod">
        <pc:chgData name="Alfred Asterjadhi" userId="39de57b9-85c0-4fd1-aaac-8ca2b6560ad0" providerId="ADAL" clId="{BFE2FB3A-0751-4420-AA69-2341C01F636E}" dt="2024-09-13T18:02:51.089" v="2020" actId="114"/>
        <pc:sldMkLst>
          <pc:docMk/>
          <pc:sldMk cId="1407824999" sldId="1080"/>
        </pc:sldMkLst>
      </pc:sldChg>
      <pc:sldChg chg="modSp add mod">
        <pc:chgData name="Alfred Asterjadhi" userId="39de57b9-85c0-4fd1-aaac-8ca2b6560ad0" providerId="ADAL" clId="{BFE2FB3A-0751-4420-AA69-2341C01F636E}" dt="2024-09-13T00:45:18.514" v="1189"/>
        <pc:sldMkLst>
          <pc:docMk/>
          <pc:sldMk cId="4009406654" sldId="1081"/>
        </pc:sldMkLst>
      </pc:sldChg>
      <pc:sldChg chg="addSp delSp modSp add mod chgLayout">
        <pc:chgData name="Alfred Asterjadhi" userId="39de57b9-85c0-4fd1-aaac-8ca2b6560ad0" providerId="ADAL" clId="{BFE2FB3A-0751-4420-AA69-2341C01F636E}" dt="2024-09-13T01:17:21.367" v="1710"/>
        <pc:sldMkLst>
          <pc:docMk/>
          <pc:sldMk cId="1105160047" sldId="1082"/>
        </pc:sldMkLst>
      </pc:sldChg>
      <pc:sldChg chg="modSp add mod">
        <pc:chgData name="Alfred Asterjadhi" userId="39de57b9-85c0-4fd1-aaac-8ca2b6560ad0" providerId="ADAL" clId="{BFE2FB3A-0751-4420-AA69-2341C01F636E}" dt="2024-09-13T18:04:36.931" v="2052" actId="20577"/>
        <pc:sldMkLst>
          <pc:docMk/>
          <pc:sldMk cId="2310632987" sldId="1083"/>
        </pc:sldMkLst>
      </pc:sldChg>
      <pc:sldChg chg="modSp add del mod">
        <pc:chgData name="Alfred Asterjadhi" userId="39de57b9-85c0-4fd1-aaac-8ca2b6560ad0" providerId="ADAL" clId="{BFE2FB3A-0751-4420-AA69-2341C01F636E}" dt="2024-09-12T23:09:47.845" v="1123" actId="2696"/>
        <pc:sldMkLst>
          <pc:docMk/>
          <pc:sldMk cId="4166649621" sldId="1083"/>
        </pc:sldMkLst>
      </pc:sldChg>
      <pc:sldChg chg="modSp add del mod">
        <pc:chgData name="Alfred Asterjadhi" userId="39de57b9-85c0-4fd1-aaac-8ca2b6560ad0" providerId="ADAL" clId="{BFE2FB3A-0751-4420-AA69-2341C01F636E}" dt="2024-09-12T23:09:47.845" v="1123" actId="2696"/>
        <pc:sldMkLst>
          <pc:docMk/>
          <pc:sldMk cId="3114458934" sldId="1084"/>
        </pc:sldMkLst>
      </pc:sldChg>
      <pc:sldChg chg="modSp add mod">
        <pc:chgData name="Alfred Asterjadhi" userId="39de57b9-85c0-4fd1-aaac-8ca2b6560ad0" providerId="ADAL" clId="{BFE2FB3A-0751-4420-AA69-2341C01F636E}" dt="2024-09-13T01:25:01.190" v="1873"/>
        <pc:sldMkLst>
          <pc:docMk/>
          <pc:sldMk cId="3922676377" sldId="1084"/>
        </pc:sldMkLst>
      </pc:sldChg>
      <pc:sldChg chg="modSp add mod">
        <pc:chgData name="Alfred Asterjadhi" userId="39de57b9-85c0-4fd1-aaac-8ca2b6560ad0" providerId="ADAL" clId="{BFE2FB3A-0751-4420-AA69-2341C01F636E}" dt="2024-09-13T00:55:38.333" v="1374"/>
        <pc:sldMkLst>
          <pc:docMk/>
          <pc:sldMk cId="3091365197" sldId="1085"/>
        </pc:sldMkLst>
      </pc:sldChg>
      <pc:sldChg chg="add del">
        <pc:chgData name="Alfred Asterjadhi" userId="39de57b9-85c0-4fd1-aaac-8ca2b6560ad0" providerId="ADAL" clId="{BFE2FB3A-0751-4420-AA69-2341C01F636E}" dt="2024-09-12T19:56:13.330" v="422" actId="47"/>
        <pc:sldMkLst>
          <pc:docMk/>
          <pc:sldMk cId="2646749395" sldId="1086"/>
        </pc:sldMkLst>
      </pc:sldChg>
      <pc:sldChg chg="addSp modSp add mod">
        <pc:chgData name="Alfred Asterjadhi" userId="39de57b9-85c0-4fd1-aaac-8ca2b6560ad0" providerId="ADAL" clId="{BFE2FB3A-0751-4420-AA69-2341C01F636E}" dt="2024-09-13T00:56:34.375" v="1390"/>
        <pc:sldMkLst>
          <pc:docMk/>
          <pc:sldMk cId="3375194227" sldId="1087"/>
        </pc:sldMkLst>
      </pc:sldChg>
      <pc:sldChg chg="modSp add mod">
        <pc:chgData name="Alfred Asterjadhi" userId="39de57b9-85c0-4fd1-aaac-8ca2b6560ad0" providerId="ADAL" clId="{BFE2FB3A-0751-4420-AA69-2341C01F636E}" dt="2024-09-13T01:20:12.058" v="1771"/>
        <pc:sldMkLst>
          <pc:docMk/>
          <pc:sldMk cId="1351315829" sldId="1088"/>
        </pc:sldMkLst>
      </pc:sldChg>
      <pc:sldChg chg="add del">
        <pc:chgData name="Alfred Asterjadhi" userId="39de57b9-85c0-4fd1-aaac-8ca2b6560ad0" providerId="ADAL" clId="{BFE2FB3A-0751-4420-AA69-2341C01F636E}" dt="2024-09-12T19:56:10.128" v="421" actId="47"/>
        <pc:sldMkLst>
          <pc:docMk/>
          <pc:sldMk cId="2799695334" sldId="1088"/>
        </pc:sldMkLst>
      </pc:sldChg>
      <pc:sldChg chg="modSp add mod">
        <pc:chgData name="Alfred Asterjadhi" userId="39de57b9-85c0-4fd1-aaac-8ca2b6560ad0" providerId="ADAL" clId="{BFE2FB3A-0751-4420-AA69-2341C01F636E}" dt="2024-10-18T18:12:58.400" v="2701" actId="207"/>
        <pc:sldMkLst>
          <pc:docMk/>
          <pc:sldMk cId="1039307654" sldId="1089"/>
        </pc:sldMkLst>
      </pc:sldChg>
      <pc:sldChg chg="add del">
        <pc:chgData name="Alfred Asterjadhi" userId="39de57b9-85c0-4fd1-aaac-8ca2b6560ad0" providerId="ADAL" clId="{BFE2FB3A-0751-4420-AA69-2341C01F636E}" dt="2024-09-12T21:39:10.440" v="653" actId="47"/>
        <pc:sldMkLst>
          <pc:docMk/>
          <pc:sldMk cId="1250834862" sldId="1090"/>
        </pc:sldMkLst>
      </pc:sldChg>
      <pc:sldChg chg="modSp add mod">
        <pc:chgData name="Alfred Asterjadhi" userId="39de57b9-85c0-4fd1-aaac-8ca2b6560ad0" providerId="ADAL" clId="{BFE2FB3A-0751-4420-AA69-2341C01F636E}" dt="2024-09-13T00:57:31.544" v="1406"/>
        <pc:sldMkLst>
          <pc:docMk/>
          <pc:sldMk cId="264902199" sldId="1091"/>
        </pc:sldMkLst>
      </pc:sldChg>
      <pc:sldChg chg="new del">
        <pc:chgData name="Alfred Asterjadhi" userId="39de57b9-85c0-4fd1-aaac-8ca2b6560ad0" providerId="ADAL" clId="{BFE2FB3A-0751-4420-AA69-2341C01F636E}" dt="2024-09-12T23:10:25.272" v="1137" actId="47"/>
        <pc:sldMkLst>
          <pc:docMk/>
          <pc:sldMk cId="2306221702" sldId="1092"/>
        </pc:sldMkLst>
      </pc:sldChg>
      <pc:sldChg chg="modSp add mod">
        <pc:chgData name="Alfred Asterjadhi" userId="39de57b9-85c0-4fd1-aaac-8ca2b6560ad0" providerId="ADAL" clId="{BFE2FB3A-0751-4420-AA69-2341C01F636E}" dt="2024-09-13T18:03:29.804" v="2028" actId="114"/>
        <pc:sldMkLst>
          <pc:docMk/>
          <pc:sldMk cId="2689673811" sldId="1093"/>
        </pc:sldMkLst>
      </pc:sldChg>
      <pc:sldChg chg="modSp add mod">
        <pc:chgData name="Alfred Asterjadhi" userId="39de57b9-85c0-4fd1-aaac-8ca2b6560ad0" providerId="ADAL" clId="{BFE2FB3A-0751-4420-AA69-2341C01F636E}" dt="2024-10-10T00:32:08.371" v="2575" actId="20577"/>
        <pc:sldMkLst>
          <pc:docMk/>
          <pc:sldMk cId="1391412413" sldId="1094"/>
        </pc:sldMkLst>
      </pc:sldChg>
      <pc:sldChg chg="modSp add mod">
        <pc:chgData name="Alfred Asterjadhi" userId="39de57b9-85c0-4fd1-aaac-8ca2b6560ad0" providerId="ADAL" clId="{BFE2FB3A-0751-4420-AA69-2341C01F636E}" dt="2024-10-10T00:31:49.395" v="2574" actId="20577"/>
        <pc:sldMkLst>
          <pc:docMk/>
          <pc:sldMk cId="290028793" sldId="1095"/>
        </pc:sldMkLst>
      </pc:sldChg>
      <pc:sldChg chg="modSp add mod">
        <pc:chgData name="Alfred Asterjadhi" userId="39de57b9-85c0-4fd1-aaac-8ca2b6560ad0" providerId="ADAL" clId="{BFE2FB3A-0751-4420-AA69-2341C01F636E}" dt="2024-09-13T18:03:14.393" v="2025" actId="114"/>
        <pc:sldMkLst>
          <pc:docMk/>
          <pc:sldMk cId="1186467334" sldId="1096"/>
        </pc:sldMkLst>
      </pc:sldChg>
      <pc:sldChg chg="modSp add mod">
        <pc:chgData name="Alfred Asterjadhi" userId="39de57b9-85c0-4fd1-aaac-8ca2b6560ad0" providerId="ADAL" clId="{BFE2FB3A-0751-4420-AA69-2341C01F636E}" dt="2024-09-13T18:03:32.390" v="2029" actId="114"/>
        <pc:sldMkLst>
          <pc:docMk/>
          <pc:sldMk cId="3325681574" sldId="1097"/>
        </pc:sldMkLst>
      </pc:sldChg>
      <pc:sldChg chg="modSp add mod">
        <pc:chgData name="Alfred Asterjadhi" userId="39de57b9-85c0-4fd1-aaac-8ca2b6560ad0" providerId="ADAL" clId="{BFE2FB3A-0751-4420-AA69-2341C01F636E}" dt="2024-09-13T18:03:19.500" v="2027" actId="20577"/>
        <pc:sldMkLst>
          <pc:docMk/>
          <pc:sldMk cId="1069242441" sldId="1098"/>
        </pc:sldMkLst>
      </pc:sldChg>
      <pc:sldChg chg="modSp add mod ord">
        <pc:chgData name="Alfred Asterjadhi" userId="39de57b9-85c0-4fd1-aaac-8ca2b6560ad0" providerId="ADAL" clId="{BFE2FB3A-0751-4420-AA69-2341C01F636E}" dt="2024-09-13T18:04:58.388" v="2066" actId="20577"/>
        <pc:sldMkLst>
          <pc:docMk/>
          <pc:sldMk cId="380343872" sldId="1099"/>
        </pc:sldMkLst>
      </pc:sldChg>
      <pc:sldChg chg="modSp add mod">
        <pc:chgData name="Alfred Asterjadhi" userId="39de57b9-85c0-4fd1-aaac-8ca2b6560ad0" providerId="ADAL" clId="{BFE2FB3A-0751-4420-AA69-2341C01F636E}" dt="2024-11-13T05:12:15.514" v="2828" actId="20577"/>
        <pc:sldMkLst>
          <pc:docMk/>
          <pc:sldMk cId="1748819542" sldId="1100"/>
        </pc:sldMkLst>
      </pc:sldChg>
      <pc:sldChg chg="modSp add mod">
        <pc:chgData name="Alfred Asterjadhi" userId="39de57b9-85c0-4fd1-aaac-8ca2b6560ad0" providerId="ADAL" clId="{BFE2FB3A-0751-4420-AA69-2341C01F636E}" dt="2024-11-14T21:41:38.284" v="8248"/>
        <pc:sldMkLst>
          <pc:docMk/>
          <pc:sldMk cId="3683223634" sldId="1101"/>
        </pc:sldMkLst>
      </pc:sldChg>
      <pc:sldChg chg="modSp add mod">
        <pc:chgData name="Alfred Asterjadhi" userId="39de57b9-85c0-4fd1-aaac-8ca2b6560ad0" providerId="ADAL" clId="{BFE2FB3A-0751-4420-AA69-2341C01F636E}" dt="2024-11-14T22:54:33.310" v="9910"/>
        <pc:sldMkLst>
          <pc:docMk/>
          <pc:sldMk cId="3816058988" sldId="1102"/>
        </pc:sldMkLst>
      </pc:sldChg>
      <pc:sldChg chg="modSp add del mod">
        <pc:chgData name="Alfred Asterjadhi" userId="39de57b9-85c0-4fd1-aaac-8ca2b6560ad0" providerId="ADAL" clId="{BFE2FB3A-0751-4420-AA69-2341C01F636E}" dt="2024-11-13T05:12:05.539" v="2820" actId="47"/>
        <pc:sldMkLst>
          <pc:docMk/>
          <pc:sldMk cId="2492517829" sldId="1103"/>
        </pc:sldMkLst>
      </pc:sldChg>
      <pc:sldChg chg="add del">
        <pc:chgData name="Alfred Asterjadhi" userId="39de57b9-85c0-4fd1-aaac-8ca2b6560ad0" providerId="ADAL" clId="{BFE2FB3A-0751-4420-AA69-2341C01F636E}" dt="2024-11-13T05:12:02.454" v="2819" actId="47"/>
        <pc:sldMkLst>
          <pc:docMk/>
          <pc:sldMk cId="479236549" sldId="1104"/>
        </pc:sldMkLst>
      </pc:sldChg>
      <pc:sldChg chg="add del">
        <pc:chgData name="Alfred Asterjadhi" userId="39de57b9-85c0-4fd1-aaac-8ca2b6560ad0" providerId="ADAL" clId="{BFE2FB3A-0751-4420-AA69-2341C01F636E}" dt="2024-11-13T05:12:02.454" v="2819" actId="47"/>
        <pc:sldMkLst>
          <pc:docMk/>
          <pc:sldMk cId="4272742352" sldId="1105"/>
        </pc:sldMkLst>
      </pc:sldChg>
      <pc:sldChg chg="add del">
        <pc:chgData name="Alfred Asterjadhi" userId="39de57b9-85c0-4fd1-aaac-8ca2b6560ad0" providerId="ADAL" clId="{BFE2FB3A-0751-4420-AA69-2341C01F636E}" dt="2024-11-13T05:12:02.454" v="2819" actId="47"/>
        <pc:sldMkLst>
          <pc:docMk/>
          <pc:sldMk cId="4176454484" sldId="1106"/>
        </pc:sldMkLst>
      </pc:sldChg>
      <pc:sldChg chg="add del">
        <pc:chgData name="Alfred Asterjadhi" userId="39de57b9-85c0-4fd1-aaac-8ca2b6560ad0" providerId="ADAL" clId="{BFE2FB3A-0751-4420-AA69-2341C01F636E}" dt="2024-11-13T05:12:02.454" v="2819" actId="47"/>
        <pc:sldMkLst>
          <pc:docMk/>
          <pc:sldMk cId="399465562" sldId="1107"/>
        </pc:sldMkLst>
      </pc:sldChg>
      <pc:sldChg chg="add del">
        <pc:chgData name="Alfred Asterjadhi" userId="39de57b9-85c0-4fd1-aaac-8ca2b6560ad0" providerId="ADAL" clId="{BFE2FB3A-0751-4420-AA69-2341C01F636E}" dt="2024-11-13T05:12:02.454" v="2819" actId="47"/>
        <pc:sldMkLst>
          <pc:docMk/>
          <pc:sldMk cId="1229513933" sldId="1108"/>
        </pc:sldMkLst>
      </pc:sldChg>
      <pc:sldChg chg="add del">
        <pc:chgData name="Alfred Asterjadhi" userId="39de57b9-85c0-4fd1-aaac-8ca2b6560ad0" providerId="ADAL" clId="{BFE2FB3A-0751-4420-AA69-2341C01F636E}" dt="2024-11-13T05:12:02.454" v="2819" actId="47"/>
        <pc:sldMkLst>
          <pc:docMk/>
          <pc:sldMk cId="3411256162" sldId="1109"/>
        </pc:sldMkLst>
      </pc:sldChg>
      <pc:sldChg chg="add del">
        <pc:chgData name="Alfred Asterjadhi" userId="39de57b9-85c0-4fd1-aaac-8ca2b6560ad0" providerId="ADAL" clId="{BFE2FB3A-0751-4420-AA69-2341C01F636E}" dt="2024-11-13T05:12:02.454" v="2819" actId="47"/>
        <pc:sldMkLst>
          <pc:docMk/>
          <pc:sldMk cId="1959086019" sldId="1110"/>
        </pc:sldMkLst>
      </pc:sldChg>
      <pc:sldChg chg="add del">
        <pc:chgData name="Alfred Asterjadhi" userId="39de57b9-85c0-4fd1-aaac-8ca2b6560ad0" providerId="ADAL" clId="{BFE2FB3A-0751-4420-AA69-2341C01F636E}" dt="2024-11-13T05:12:02.454" v="2819" actId="47"/>
        <pc:sldMkLst>
          <pc:docMk/>
          <pc:sldMk cId="2605314111" sldId="1111"/>
        </pc:sldMkLst>
      </pc:sldChg>
      <pc:sldChg chg="modSp add mod">
        <pc:chgData name="Alfred Asterjadhi" userId="39de57b9-85c0-4fd1-aaac-8ca2b6560ad0" providerId="ADAL" clId="{BFE2FB3A-0751-4420-AA69-2341C01F636E}" dt="2024-11-14T22:55:32.647" v="9932"/>
        <pc:sldMkLst>
          <pc:docMk/>
          <pc:sldMk cId="2297108787" sldId="1112"/>
        </pc:sldMkLst>
      </pc:sldChg>
      <pc:sldChg chg="modSp add mod">
        <pc:chgData name="Alfred Asterjadhi" userId="39de57b9-85c0-4fd1-aaac-8ca2b6560ad0" providerId="ADAL" clId="{BFE2FB3A-0751-4420-AA69-2341C01F636E}" dt="2024-11-14T22:56:44.427" v="9954"/>
        <pc:sldMkLst>
          <pc:docMk/>
          <pc:sldMk cId="4206443155" sldId="1113"/>
        </pc:sldMkLst>
      </pc:sldChg>
      <pc:sldChg chg="modSp add mod">
        <pc:chgData name="Alfred Asterjadhi" userId="39de57b9-85c0-4fd1-aaac-8ca2b6560ad0" providerId="ADAL" clId="{BFE2FB3A-0751-4420-AA69-2341C01F636E}" dt="2024-11-14T22:58:37.236" v="9981"/>
        <pc:sldMkLst>
          <pc:docMk/>
          <pc:sldMk cId="62876533" sldId="1114"/>
        </pc:sldMkLst>
      </pc:sldChg>
      <pc:sldChg chg="modSp add del mod">
        <pc:chgData name="Alfred Asterjadhi" userId="39de57b9-85c0-4fd1-aaac-8ca2b6560ad0" providerId="ADAL" clId="{BFE2FB3A-0751-4420-AA69-2341C01F636E}" dt="2024-11-13T05:13:42.896" v="2874" actId="47"/>
        <pc:sldMkLst>
          <pc:docMk/>
          <pc:sldMk cId="2398430007" sldId="1115"/>
        </pc:sldMkLst>
      </pc:sldChg>
      <pc:sldChg chg="modSp add del mod">
        <pc:chgData name="Alfred Asterjadhi" userId="39de57b9-85c0-4fd1-aaac-8ca2b6560ad0" providerId="ADAL" clId="{BFE2FB3A-0751-4420-AA69-2341C01F636E}" dt="2024-11-13T05:13:42.896" v="2874" actId="47"/>
        <pc:sldMkLst>
          <pc:docMk/>
          <pc:sldMk cId="2189951638" sldId="1116"/>
        </pc:sldMkLst>
      </pc:sldChg>
      <pc:sldChg chg="modSp add del mod">
        <pc:chgData name="Alfred Asterjadhi" userId="39de57b9-85c0-4fd1-aaac-8ca2b6560ad0" providerId="ADAL" clId="{BFE2FB3A-0751-4420-AA69-2341C01F636E}" dt="2024-11-13T05:13:42.896" v="2874" actId="47"/>
        <pc:sldMkLst>
          <pc:docMk/>
          <pc:sldMk cId="341851626" sldId="1117"/>
        </pc:sldMkLst>
      </pc:sldChg>
      <pc:sldChg chg="modSp add del mod">
        <pc:chgData name="Alfred Asterjadhi" userId="39de57b9-85c0-4fd1-aaac-8ca2b6560ad0" providerId="ADAL" clId="{BFE2FB3A-0751-4420-AA69-2341C01F636E}" dt="2024-11-13T05:13:42.896" v="2874" actId="47"/>
        <pc:sldMkLst>
          <pc:docMk/>
          <pc:sldMk cId="4225516848" sldId="1118"/>
        </pc:sldMkLst>
      </pc:sldChg>
      <pc:sldChg chg="modSp add del mod">
        <pc:chgData name="Alfred Asterjadhi" userId="39de57b9-85c0-4fd1-aaac-8ca2b6560ad0" providerId="ADAL" clId="{BFE2FB3A-0751-4420-AA69-2341C01F636E}" dt="2024-11-13T05:13:42.896" v="2874" actId="47"/>
        <pc:sldMkLst>
          <pc:docMk/>
          <pc:sldMk cId="1913751574" sldId="1119"/>
        </pc:sldMkLst>
      </pc:sldChg>
      <pc:sldChg chg="modSp add del mod">
        <pc:chgData name="Alfred Asterjadhi" userId="39de57b9-85c0-4fd1-aaac-8ca2b6560ad0" providerId="ADAL" clId="{BFE2FB3A-0751-4420-AA69-2341C01F636E}" dt="2024-11-13T05:13:42.896" v="2874" actId="47"/>
        <pc:sldMkLst>
          <pc:docMk/>
          <pc:sldMk cId="4148679962" sldId="1120"/>
        </pc:sldMkLst>
      </pc:sldChg>
      <pc:sldChg chg="modSp add del mod">
        <pc:chgData name="Alfred Asterjadhi" userId="39de57b9-85c0-4fd1-aaac-8ca2b6560ad0" providerId="ADAL" clId="{BFE2FB3A-0751-4420-AA69-2341C01F636E}" dt="2024-11-13T05:13:42.896" v="2874" actId="47"/>
        <pc:sldMkLst>
          <pc:docMk/>
          <pc:sldMk cId="1478600039" sldId="1121"/>
        </pc:sldMkLst>
      </pc:sldChg>
      <pc:sldChg chg="add del">
        <pc:chgData name="Alfred Asterjadhi" userId="39de57b9-85c0-4fd1-aaac-8ca2b6560ad0" providerId="ADAL" clId="{BFE2FB3A-0751-4420-AA69-2341C01F636E}" dt="2024-11-13T05:12:02.454" v="2819" actId="47"/>
        <pc:sldMkLst>
          <pc:docMk/>
          <pc:sldMk cId="104673816" sldId="1122"/>
        </pc:sldMkLst>
      </pc:sldChg>
      <pc:sldChg chg="addSp modSp add mod">
        <pc:chgData name="Alfred Asterjadhi" userId="39de57b9-85c0-4fd1-aaac-8ca2b6560ad0" providerId="ADAL" clId="{BFE2FB3A-0751-4420-AA69-2341C01F636E}" dt="2024-11-14T21:42:56.272" v="8265"/>
        <pc:sldMkLst>
          <pc:docMk/>
          <pc:sldMk cId="858652660" sldId="1122"/>
        </pc:sldMkLst>
      </pc:sldChg>
      <pc:sldChg chg="add del">
        <pc:chgData name="Alfred Asterjadhi" userId="39de57b9-85c0-4fd1-aaac-8ca2b6560ad0" providerId="ADAL" clId="{BFE2FB3A-0751-4420-AA69-2341C01F636E}" dt="2024-11-13T05:12:02.454" v="2819" actId="47"/>
        <pc:sldMkLst>
          <pc:docMk/>
          <pc:sldMk cId="842397362" sldId="1123"/>
        </pc:sldMkLst>
      </pc:sldChg>
      <pc:sldChg chg="addSp modSp add mod">
        <pc:chgData name="Alfred Asterjadhi" userId="39de57b9-85c0-4fd1-aaac-8ca2b6560ad0" providerId="ADAL" clId="{BFE2FB3A-0751-4420-AA69-2341C01F636E}" dt="2024-11-14T21:44:04.421" v="8281"/>
        <pc:sldMkLst>
          <pc:docMk/>
          <pc:sldMk cId="2293726077" sldId="1123"/>
        </pc:sldMkLst>
      </pc:sldChg>
      <pc:sldChg chg="add del">
        <pc:chgData name="Alfred Asterjadhi" userId="39de57b9-85c0-4fd1-aaac-8ca2b6560ad0" providerId="ADAL" clId="{BFE2FB3A-0751-4420-AA69-2341C01F636E}" dt="2024-11-13T05:12:02.454" v="2819" actId="47"/>
        <pc:sldMkLst>
          <pc:docMk/>
          <pc:sldMk cId="1988787825" sldId="1124"/>
        </pc:sldMkLst>
      </pc:sldChg>
      <pc:sldChg chg="addSp modSp add mod">
        <pc:chgData name="Alfred Asterjadhi" userId="39de57b9-85c0-4fd1-aaac-8ca2b6560ad0" providerId="ADAL" clId="{BFE2FB3A-0751-4420-AA69-2341C01F636E}" dt="2024-11-14T21:45:04.893" v="8297"/>
        <pc:sldMkLst>
          <pc:docMk/>
          <pc:sldMk cId="3364972017" sldId="1124"/>
        </pc:sldMkLst>
      </pc:sldChg>
      <pc:sldChg chg="add del">
        <pc:chgData name="Alfred Asterjadhi" userId="39de57b9-85c0-4fd1-aaac-8ca2b6560ad0" providerId="ADAL" clId="{BFE2FB3A-0751-4420-AA69-2341C01F636E}" dt="2024-11-13T05:12:02.454" v="2819" actId="47"/>
        <pc:sldMkLst>
          <pc:docMk/>
          <pc:sldMk cId="788890887" sldId="1125"/>
        </pc:sldMkLst>
      </pc:sldChg>
      <pc:sldChg chg="addSp modSp add mod">
        <pc:chgData name="Alfred Asterjadhi" userId="39de57b9-85c0-4fd1-aaac-8ca2b6560ad0" providerId="ADAL" clId="{BFE2FB3A-0751-4420-AA69-2341C01F636E}" dt="2024-11-14T21:46:05.986" v="8313"/>
        <pc:sldMkLst>
          <pc:docMk/>
          <pc:sldMk cId="3616908579" sldId="1125"/>
        </pc:sldMkLst>
      </pc:sldChg>
      <pc:sldChg chg="addSp modSp add mod">
        <pc:chgData name="Alfred Asterjadhi" userId="39de57b9-85c0-4fd1-aaac-8ca2b6560ad0" providerId="ADAL" clId="{BFE2FB3A-0751-4420-AA69-2341C01F636E}" dt="2024-11-14T21:47:08.207" v="8330" actId="6549"/>
        <pc:sldMkLst>
          <pc:docMk/>
          <pc:sldMk cId="170855879" sldId="1126"/>
        </pc:sldMkLst>
      </pc:sldChg>
      <pc:sldChg chg="add del">
        <pc:chgData name="Alfred Asterjadhi" userId="39de57b9-85c0-4fd1-aaac-8ca2b6560ad0" providerId="ADAL" clId="{BFE2FB3A-0751-4420-AA69-2341C01F636E}" dt="2024-11-13T05:12:02.454" v="2819" actId="47"/>
        <pc:sldMkLst>
          <pc:docMk/>
          <pc:sldMk cId="751649905" sldId="1126"/>
        </pc:sldMkLst>
      </pc:sldChg>
      <pc:sldChg chg="add del">
        <pc:chgData name="Alfred Asterjadhi" userId="39de57b9-85c0-4fd1-aaac-8ca2b6560ad0" providerId="ADAL" clId="{BFE2FB3A-0751-4420-AA69-2341C01F636E}" dt="2024-11-13T05:12:02.454" v="2819" actId="47"/>
        <pc:sldMkLst>
          <pc:docMk/>
          <pc:sldMk cId="2160132879" sldId="1127"/>
        </pc:sldMkLst>
      </pc:sldChg>
      <pc:sldChg chg="addSp modSp add mod">
        <pc:chgData name="Alfred Asterjadhi" userId="39de57b9-85c0-4fd1-aaac-8ca2b6560ad0" providerId="ADAL" clId="{BFE2FB3A-0751-4420-AA69-2341C01F636E}" dt="2024-11-14T21:48:02.931" v="8356"/>
        <pc:sldMkLst>
          <pc:docMk/>
          <pc:sldMk cId="4058107372" sldId="1127"/>
        </pc:sldMkLst>
      </pc:sldChg>
      <pc:sldChg chg="add del">
        <pc:chgData name="Alfred Asterjadhi" userId="39de57b9-85c0-4fd1-aaac-8ca2b6560ad0" providerId="ADAL" clId="{BFE2FB3A-0751-4420-AA69-2341C01F636E}" dt="2024-11-13T05:12:02.454" v="2819" actId="47"/>
        <pc:sldMkLst>
          <pc:docMk/>
          <pc:sldMk cId="2601577007" sldId="1128"/>
        </pc:sldMkLst>
      </pc:sldChg>
      <pc:sldChg chg="modSp add mod">
        <pc:chgData name="Alfred Asterjadhi" userId="39de57b9-85c0-4fd1-aaac-8ca2b6560ad0" providerId="ADAL" clId="{BFE2FB3A-0751-4420-AA69-2341C01F636E}" dt="2024-11-14T21:49:01.032" v="8374"/>
        <pc:sldMkLst>
          <pc:docMk/>
          <pc:sldMk cId="3440676622" sldId="1128"/>
        </pc:sldMkLst>
      </pc:sldChg>
      <pc:sldChg chg="modSp add mod">
        <pc:chgData name="Alfred Asterjadhi" userId="39de57b9-85c0-4fd1-aaac-8ca2b6560ad0" providerId="ADAL" clId="{BFE2FB3A-0751-4420-AA69-2341C01F636E}" dt="2024-11-14T21:49:49.034" v="8394" actId="6549"/>
        <pc:sldMkLst>
          <pc:docMk/>
          <pc:sldMk cId="2487151887" sldId="1129"/>
        </pc:sldMkLst>
      </pc:sldChg>
      <pc:sldChg chg="add del">
        <pc:chgData name="Alfred Asterjadhi" userId="39de57b9-85c0-4fd1-aaac-8ca2b6560ad0" providerId="ADAL" clId="{BFE2FB3A-0751-4420-AA69-2341C01F636E}" dt="2024-11-13T05:12:02.454" v="2819" actId="47"/>
        <pc:sldMkLst>
          <pc:docMk/>
          <pc:sldMk cId="3061053879" sldId="1129"/>
        </pc:sldMkLst>
      </pc:sldChg>
      <pc:sldChg chg="modSp add mod">
        <pc:chgData name="Alfred Asterjadhi" userId="39de57b9-85c0-4fd1-aaac-8ca2b6560ad0" providerId="ADAL" clId="{BFE2FB3A-0751-4420-AA69-2341C01F636E}" dt="2024-11-14T21:50:35.208" v="8410"/>
        <pc:sldMkLst>
          <pc:docMk/>
          <pc:sldMk cId="4168287898" sldId="1130"/>
        </pc:sldMkLst>
      </pc:sldChg>
      <pc:sldChg chg="modSp add mod">
        <pc:chgData name="Alfred Asterjadhi" userId="39de57b9-85c0-4fd1-aaac-8ca2b6560ad0" providerId="ADAL" clId="{BFE2FB3A-0751-4420-AA69-2341C01F636E}" dt="2024-11-14T21:51:31.006" v="8428"/>
        <pc:sldMkLst>
          <pc:docMk/>
          <pc:sldMk cId="1971099903" sldId="1131"/>
        </pc:sldMkLst>
      </pc:sldChg>
      <pc:sldChg chg="modSp add mod">
        <pc:chgData name="Alfred Asterjadhi" userId="39de57b9-85c0-4fd1-aaac-8ca2b6560ad0" providerId="ADAL" clId="{BFE2FB3A-0751-4420-AA69-2341C01F636E}" dt="2024-11-14T21:52:58.208" v="8448"/>
        <pc:sldMkLst>
          <pc:docMk/>
          <pc:sldMk cId="3819773024" sldId="1132"/>
        </pc:sldMkLst>
      </pc:sldChg>
      <pc:sldChg chg="modSp add mod">
        <pc:chgData name="Alfred Asterjadhi" userId="39de57b9-85c0-4fd1-aaac-8ca2b6560ad0" providerId="ADAL" clId="{BFE2FB3A-0751-4420-AA69-2341C01F636E}" dt="2024-11-14T21:53:43.886" v="8478"/>
        <pc:sldMkLst>
          <pc:docMk/>
          <pc:sldMk cId="1437523343" sldId="1133"/>
        </pc:sldMkLst>
      </pc:sldChg>
      <pc:sldChg chg="modSp add mod">
        <pc:chgData name="Alfred Asterjadhi" userId="39de57b9-85c0-4fd1-aaac-8ca2b6560ad0" providerId="ADAL" clId="{BFE2FB3A-0751-4420-AA69-2341C01F636E}" dt="2024-11-14T21:54:41.215" v="8501"/>
        <pc:sldMkLst>
          <pc:docMk/>
          <pc:sldMk cId="2834628410" sldId="1134"/>
        </pc:sldMkLst>
      </pc:sldChg>
      <pc:sldChg chg="modSp add mod">
        <pc:chgData name="Alfred Asterjadhi" userId="39de57b9-85c0-4fd1-aaac-8ca2b6560ad0" providerId="ADAL" clId="{BFE2FB3A-0751-4420-AA69-2341C01F636E}" dt="2024-11-14T21:55:19.393" v="8519"/>
        <pc:sldMkLst>
          <pc:docMk/>
          <pc:sldMk cId="2537333530" sldId="1135"/>
        </pc:sldMkLst>
      </pc:sldChg>
      <pc:sldChg chg="modSp add mod">
        <pc:chgData name="Alfred Asterjadhi" userId="39de57b9-85c0-4fd1-aaac-8ca2b6560ad0" providerId="ADAL" clId="{BFE2FB3A-0751-4420-AA69-2341C01F636E}" dt="2024-11-14T21:55:58.907" v="8535"/>
        <pc:sldMkLst>
          <pc:docMk/>
          <pc:sldMk cId="2592515062" sldId="1136"/>
        </pc:sldMkLst>
      </pc:sldChg>
      <pc:sldChg chg="modSp add mod">
        <pc:chgData name="Alfred Asterjadhi" userId="39de57b9-85c0-4fd1-aaac-8ca2b6560ad0" providerId="ADAL" clId="{BFE2FB3A-0751-4420-AA69-2341C01F636E}" dt="2024-11-14T22:59:40.494" v="10004"/>
        <pc:sldMkLst>
          <pc:docMk/>
          <pc:sldMk cId="1984392991" sldId="1137"/>
        </pc:sldMkLst>
      </pc:sldChg>
      <pc:sldChg chg="addSp modSp add mod">
        <pc:chgData name="Alfred Asterjadhi" userId="39de57b9-85c0-4fd1-aaac-8ca2b6560ad0" providerId="ADAL" clId="{BFE2FB3A-0751-4420-AA69-2341C01F636E}" dt="2024-11-14T23:00:40.819" v="10022"/>
        <pc:sldMkLst>
          <pc:docMk/>
          <pc:sldMk cId="577844956" sldId="1138"/>
        </pc:sldMkLst>
      </pc:sldChg>
      <pc:sldChg chg="modSp add mod">
        <pc:chgData name="Alfred Asterjadhi" userId="39de57b9-85c0-4fd1-aaac-8ca2b6560ad0" providerId="ADAL" clId="{BFE2FB3A-0751-4420-AA69-2341C01F636E}" dt="2024-11-14T23:03:25.045" v="10060" actId="6549"/>
        <pc:sldMkLst>
          <pc:docMk/>
          <pc:sldMk cId="3003676021" sldId="1139"/>
        </pc:sldMkLst>
      </pc:sldChg>
      <pc:sldChg chg="modSp add mod">
        <pc:chgData name="Alfred Asterjadhi" userId="39de57b9-85c0-4fd1-aaac-8ca2b6560ad0" providerId="ADAL" clId="{BFE2FB3A-0751-4420-AA69-2341C01F636E}" dt="2024-11-14T23:04:46.152" v="10080"/>
        <pc:sldMkLst>
          <pc:docMk/>
          <pc:sldMk cId="1560366160" sldId="1140"/>
        </pc:sldMkLst>
      </pc:sldChg>
      <pc:sldChg chg="modSp add mod">
        <pc:chgData name="Alfred Asterjadhi" userId="39de57b9-85c0-4fd1-aaac-8ca2b6560ad0" providerId="ADAL" clId="{BFE2FB3A-0751-4420-AA69-2341C01F636E}" dt="2024-11-14T23:05:40.027" v="10105"/>
        <pc:sldMkLst>
          <pc:docMk/>
          <pc:sldMk cId="4125331831" sldId="1141"/>
        </pc:sldMkLst>
      </pc:sldChg>
      <pc:sldChg chg="modSp add mod">
        <pc:chgData name="Alfred Asterjadhi" userId="39de57b9-85c0-4fd1-aaac-8ca2b6560ad0" providerId="ADAL" clId="{BFE2FB3A-0751-4420-AA69-2341C01F636E}" dt="2024-11-14T23:07:07.039" v="10126"/>
        <pc:sldMkLst>
          <pc:docMk/>
          <pc:sldMk cId="220212323" sldId="1142"/>
        </pc:sldMkLst>
      </pc:sldChg>
      <pc:sldChg chg="addSp modSp add mod">
        <pc:chgData name="Alfred Asterjadhi" userId="39de57b9-85c0-4fd1-aaac-8ca2b6560ad0" providerId="ADAL" clId="{BFE2FB3A-0751-4420-AA69-2341C01F636E}" dt="2024-11-14T23:08:08.530" v="10146"/>
        <pc:sldMkLst>
          <pc:docMk/>
          <pc:sldMk cId="291712038" sldId="1143"/>
        </pc:sldMkLst>
      </pc:sldChg>
      <pc:sldChg chg="addSp modSp add mod">
        <pc:chgData name="Alfred Asterjadhi" userId="39de57b9-85c0-4fd1-aaac-8ca2b6560ad0" providerId="ADAL" clId="{BFE2FB3A-0751-4420-AA69-2341C01F636E}" dt="2024-11-14T23:09:16.393" v="10168"/>
        <pc:sldMkLst>
          <pc:docMk/>
          <pc:sldMk cId="3690388836" sldId="1144"/>
        </pc:sldMkLst>
      </pc:sldChg>
      <pc:sldChg chg="modSp add mod">
        <pc:chgData name="Alfred Asterjadhi" userId="39de57b9-85c0-4fd1-aaac-8ca2b6560ad0" providerId="ADAL" clId="{BFE2FB3A-0751-4420-AA69-2341C01F636E}" dt="2024-11-14T23:10:11.970" v="10189"/>
        <pc:sldMkLst>
          <pc:docMk/>
          <pc:sldMk cId="2127128894" sldId="1145"/>
        </pc:sldMkLst>
      </pc:sldChg>
      <pc:sldChg chg="modSp add mod">
        <pc:chgData name="Alfred Asterjadhi" userId="39de57b9-85c0-4fd1-aaac-8ca2b6560ad0" providerId="ADAL" clId="{BFE2FB3A-0751-4420-AA69-2341C01F636E}" dt="2024-11-14T23:11:39.006" v="10214"/>
        <pc:sldMkLst>
          <pc:docMk/>
          <pc:sldMk cId="3290295309" sldId="1146"/>
        </pc:sldMkLst>
      </pc:sldChg>
      <pc:sldChg chg="modSp add mod">
        <pc:chgData name="Alfred Asterjadhi" userId="39de57b9-85c0-4fd1-aaac-8ca2b6560ad0" providerId="ADAL" clId="{BFE2FB3A-0751-4420-AA69-2341C01F636E}" dt="2024-11-14T23:12:31.061" v="10234"/>
        <pc:sldMkLst>
          <pc:docMk/>
          <pc:sldMk cId="3048613863" sldId="1147"/>
        </pc:sldMkLst>
      </pc:sldChg>
      <pc:sldChg chg="modSp add del mod">
        <pc:chgData name="Alfred Asterjadhi" userId="39de57b9-85c0-4fd1-aaac-8ca2b6560ad0" providerId="ADAL" clId="{BFE2FB3A-0751-4420-AA69-2341C01F636E}" dt="2024-11-13T18:33:26.068" v="3998" actId="2696"/>
        <pc:sldMkLst>
          <pc:docMk/>
          <pc:sldMk cId="1922852400" sldId="1148"/>
        </pc:sldMkLst>
      </pc:sldChg>
      <pc:sldChg chg="modSp add mod">
        <pc:chgData name="Alfred Asterjadhi" userId="39de57b9-85c0-4fd1-aaac-8ca2b6560ad0" providerId="ADAL" clId="{BFE2FB3A-0751-4420-AA69-2341C01F636E}" dt="2024-11-14T22:04:33.741" v="8743"/>
        <pc:sldMkLst>
          <pc:docMk/>
          <pc:sldMk cId="3294858422" sldId="1148"/>
        </pc:sldMkLst>
      </pc:sldChg>
      <pc:sldChg chg="modSp add del mod">
        <pc:chgData name="Alfred Asterjadhi" userId="39de57b9-85c0-4fd1-aaac-8ca2b6560ad0" providerId="ADAL" clId="{BFE2FB3A-0751-4420-AA69-2341C01F636E}" dt="2024-11-13T18:33:26.068" v="3998" actId="2696"/>
        <pc:sldMkLst>
          <pc:docMk/>
          <pc:sldMk cId="340906491" sldId="1149"/>
        </pc:sldMkLst>
      </pc:sldChg>
      <pc:sldChg chg="modSp add mod">
        <pc:chgData name="Alfred Asterjadhi" userId="39de57b9-85c0-4fd1-aaac-8ca2b6560ad0" providerId="ADAL" clId="{BFE2FB3A-0751-4420-AA69-2341C01F636E}" dt="2024-11-14T22:05:12.762" v="8764"/>
        <pc:sldMkLst>
          <pc:docMk/>
          <pc:sldMk cId="2031946524" sldId="1149"/>
        </pc:sldMkLst>
      </pc:sldChg>
      <pc:sldChg chg="modSp add mod">
        <pc:chgData name="Alfred Asterjadhi" userId="39de57b9-85c0-4fd1-aaac-8ca2b6560ad0" providerId="ADAL" clId="{BFE2FB3A-0751-4420-AA69-2341C01F636E}" dt="2024-11-14T22:06:14.323" v="8786" actId="6549"/>
        <pc:sldMkLst>
          <pc:docMk/>
          <pc:sldMk cId="3074817951" sldId="1150"/>
        </pc:sldMkLst>
      </pc:sldChg>
      <pc:sldChg chg="modSp add del mod">
        <pc:chgData name="Alfred Asterjadhi" userId="39de57b9-85c0-4fd1-aaac-8ca2b6560ad0" providerId="ADAL" clId="{BFE2FB3A-0751-4420-AA69-2341C01F636E}" dt="2024-11-13T18:33:26.068" v="3998" actId="2696"/>
        <pc:sldMkLst>
          <pc:docMk/>
          <pc:sldMk cId="4277848710" sldId="1150"/>
        </pc:sldMkLst>
      </pc:sldChg>
      <pc:sldChg chg="addSp modSp add del mod">
        <pc:chgData name="Alfred Asterjadhi" userId="39de57b9-85c0-4fd1-aaac-8ca2b6560ad0" providerId="ADAL" clId="{BFE2FB3A-0751-4420-AA69-2341C01F636E}" dt="2024-11-13T18:33:26.068" v="3998" actId="2696"/>
        <pc:sldMkLst>
          <pc:docMk/>
          <pc:sldMk cId="488385637" sldId="1151"/>
        </pc:sldMkLst>
      </pc:sldChg>
      <pc:sldChg chg="modSp add mod">
        <pc:chgData name="Alfred Asterjadhi" userId="39de57b9-85c0-4fd1-aaac-8ca2b6560ad0" providerId="ADAL" clId="{BFE2FB3A-0751-4420-AA69-2341C01F636E}" dt="2024-11-14T22:06:53.985" v="8807"/>
        <pc:sldMkLst>
          <pc:docMk/>
          <pc:sldMk cId="3615529585" sldId="1151"/>
        </pc:sldMkLst>
      </pc:sldChg>
      <pc:sldChg chg="modSp add mod">
        <pc:chgData name="Alfred Asterjadhi" userId="39de57b9-85c0-4fd1-aaac-8ca2b6560ad0" providerId="ADAL" clId="{BFE2FB3A-0751-4420-AA69-2341C01F636E}" dt="2024-11-14T21:56:57.657" v="8561"/>
        <pc:sldMkLst>
          <pc:docMk/>
          <pc:sldMk cId="2880506375" sldId="1152"/>
        </pc:sldMkLst>
      </pc:sldChg>
      <pc:sldChg chg="addSp modSp add mod">
        <pc:chgData name="Alfred Asterjadhi" userId="39de57b9-85c0-4fd1-aaac-8ca2b6560ad0" providerId="ADAL" clId="{BFE2FB3A-0751-4420-AA69-2341C01F636E}" dt="2024-11-14T21:57:46.963" v="8589"/>
        <pc:sldMkLst>
          <pc:docMk/>
          <pc:sldMk cId="2044091313" sldId="1153"/>
        </pc:sldMkLst>
      </pc:sldChg>
      <pc:sldChg chg="addSp modSp add mod">
        <pc:chgData name="Alfred Asterjadhi" userId="39de57b9-85c0-4fd1-aaac-8ca2b6560ad0" providerId="ADAL" clId="{BFE2FB3A-0751-4420-AA69-2341C01F636E}" dt="2024-11-14T21:58:32.152" v="8621"/>
        <pc:sldMkLst>
          <pc:docMk/>
          <pc:sldMk cId="519592546" sldId="1154"/>
        </pc:sldMkLst>
      </pc:sldChg>
      <pc:sldChg chg="addSp modSp add mod">
        <pc:chgData name="Alfred Asterjadhi" userId="39de57b9-85c0-4fd1-aaac-8ca2b6560ad0" providerId="ADAL" clId="{BFE2FB3A-0751-4420-AA69-2341C01F636E}" dt="2024-11-14T21:59:10.335" v="8643"/>
        <pc:sldMkLst>
          <pc:docMk/>
          <pc:sldMk cId="3602259126" sldId="1155"/>
        </pc:sldMkLst>
      </pc:sldChg>
      <pc:sldChg chg="modSp add mod">
        <pc:chgData name="Alfred Asterjadhi" userId="39de57b9-85c0-4fd1-aaac-8ca2b6560ad0" providerId="ADAL" clId="{BFE2FB3A-0751-4420-AA69-2341C01F636E}" dt="2024-11-14T22:00:26.948" v="8662"/>
        <pc:sldMkLst>
          <pc:docMk/>
          <pc:sldMk cId="1070319131" sldId="1156"/>
        </pc:sldMkLst>
      </pc:sldChg>
      <pc:sldChg chg="modSp add mod">
        <pc:chgData name="Alfred Asterjadhi" userId="39de57b9-85c0-4fd1-aaac-8ca2b6560ad0" providerId="ADAL" clId="{BFE2FB3A-0751-4420-AA69-2341C01F636E}" dt="2024-11-14T22:01:41.158" v="8680"/>
        <pc:sldMkLst>
          <pc:docMk/>
          <pc:sldMk cId="1451585507" sldId="1157"/>
        </pc:sldMkLst>
      </pc:sldChg>
      <pc:sldChg chg="modSp add mod">
        <pc:chgData name="Alfred Asterjadhi" userId="39de57b9-85c0-4fd1-aaac-8ca2b6560ad0" providerId="ADAL" clId="{BFE2FB3A-0751-4420-AA69-2341C01F636E}" dt="2024-11-14T22:02:32.211" v="8701"/>
        <pc:sldMkLst>
          <pc:docMk/>
          <pc:sldMk cId="2796561635" sldId="1158"/>
        </pc:sldMkLst>
      </pc:sldChg>
      <pc:sldChg chg="addSp modSp add mod">
        <pc:chgData name="Alfred Asterjadhi" userId="39de57b9-85c0-4fd1-aaac-8ca2b6560ad0" providerId="ADAL" clId="{BFE2FB3A-0751-4420-AA69-2341C01F636E}" dt="2024-11-14T22:03:43.738" v="8720"/>
        <pc:sldMkLst>
          <pc:docMk/>
          <pc:sldMk cId="738695167" sldId="1159"/>
        </pc:sldMkLst>
      </pc:sldChg>
      <pc:sldChg chg="modSp add mod">
        <pc:chgData name="Alfred Asterjadhi" userId="39de57b9-85c0-4fd1-aaac-8ca2b6560ad0" providerId="ADAL" clId="{BFE2FB3A-0751-4420-AA69-2341C01F636E}" dt="2024-11-14T22:07:46.605" v="8829"/>
        <pc:sldMkLst>
          <pc:docMk/>
          <pc:sldMk cId="1738326824" sldId="1160"/>
        </pc:sldMkLst>
      </pc:sldChg>
      <pc:sldChg chg="modSp add mod">
        <pc:chgData name="Alfred Asterjadhi" userId="39de57b9-85c0-4fd1-aaac-8ca2b6560ad0" providerId="ADAL" clId="{BFE2FB3A-0751-4420-AA69-2341C01F636E}" dt="2024-11-14T22:08:41.440" v="8849"/>
        <pc:sldMkLst>
          <pc:docMk/>
          <pc:sldMk cId="2829364615" sldId="1161"/>
        </pc:sldMkLst>
      </pc:sldChg>
      <pc:sldChg chg="modSp add mod">
        <pc:chgData name="Alfred Asterjadhi" userId="39de57b9-85c0-4fd1-aaac-8ca2b6560ad0" providerId="ADAL" clId="{BFE2FB3A-0751-4420-AA69-2341C01F636E}" dt="2024-11-14T22:09:39.399" v="8872"/>
        <pc:sldMkLst>
          <pc:docMk/>
          <pc:sldMk cId="2514759233" sldId="1162"/>
        </pc:sldMkLst>
      </pc:sldChg>
      <pc:sldChg chg="modSp add mod">
        <pc:chgData name="Alfred Asterjadhi" userId="39de57b9-85c0-4fd1-aaac-8ca2b6560ad0" providerId="ADAL" clId="{BFE2FB3A-0751-4420-AA69-2341C01F636E}" dt="2024-11-14T22:10:33.132" v="8892"/>
        <pc:sldMkLst>
          <pc:docMk/>
          <pc:sldMk cId="3020864412" sldId="1163"/>
        </pc:sldMkLst>
      </pc:sldChg>
      <pc:sldChg chg="modSp add mod">
        <pc:chgData name="Alfred Asterjadhi" userId="39de57b9-85c0-4fd1-aaac-8ca2b6560ad0" providerId="ADAL" clId="{BFE2FB3A-0751-4420-AA69-2341C01F636E}" dt="2024-11-14T22:11:17.810" v="8910"/>
        <pc:sldMkLst>
          <pc:docMk/>
          <pc:sldMk cId="3707622734" sldId="1164"/>
        </pc:sldMkLst>
      </pc:sldChg>
      <pc:sldChg chg="modSp add mod">
        <pc:chgData name="Alfred Asterjadhi" userId="39de57b9-85c0-4fd1-aaac-8ca2b6560ad0" providerId="ADAL" clId="{BFE2FB3A-0751-4420-AA69-2341C01F636E}" dt="2024-11-14T22:12:06.392" v="8928"/>
        <pc:sldMkLst>
          <pc:docMk/>
          <pc:sldMk cId="3021179621" sldId="1165"/>
        </pc:sldMkLst>
      </pc:sldChg>
      <pc:sldChg chg="modSp add mod">
        <pc:chgData name="Alfred Asterjadhi" userId="39de57b9-85c0-4fd1-aaac-8ca2b6560ad0" providerId="ADAL" clId="{BFE2FB3A-0751-4420-AA69-2341C01F636E}" dt="2024-11-14T22:12:50.236" v="8946"/>
        <pc:sldMkLst>
          <pc:docMk/>
          <pc:sldMk cId="2476845507" sldId="1166"/>
        </pc:sldMkLst>
      </pc:sldChg>
      <pc:sldChg chg="modSp add del mod">
        <pc:chgData name="Alfred Asterjadhi" userId="39de57b9-85c0-4fd1-aaac-8ca2b6560ad0" providerId="ADAL" clId="{BFE2FB3A-0751-4420-AA69-2341C01F636E}" dt="2024-11-14T18:16:34.038" v="6275" actId="47"/>
        <pc:sldMkLst>
          <pc:docMk/>
          <pc:sldMk cId="1795849415" sldId="1167"/>
        </pc:sldMkLst>
      </pc:sldChg>
      <pc:sldChg chg="modSp add mod">
        <pc:chgData name="Alfred Asterjadhi" userId="39de57b9-85c0-4fd1-aaac-8ca2b6560ad0" providerId="ADAL" clId="{BFE2FB3A-0751-4420-AA69-2341C01F636E}" dt="2024-11-14T22:13:42.555" v="8963"/>
        <pc:sldMkLst>
          <pc:docMk/>
          <pc:sldMk cId="3968188755" sldId="1168"/>
        </pc:sldMkLst>
      </pc:sldChg>
      <pc:sldChg chg="modSp add mod">
        <pc:chgData name="Alfred Asterjadhi" userId="39de57b9-85c0-4fd1-aaac-8ca2b6560ad0" providerId="ADAL" clId="{BFE2FB3A-0751-4420-AA69-2341C01F636E}" dt="2024-11-14T22:14:22.995" v="8979"/>
        <pc:sldMkLst>
          <pc:docMk/>
          <pc:sldMk cId="3887571432" sldId="1169"/>
        </pc:sldMkLst>
      </pc:sldChg>
      <pc:sldChg chg="modSp add mod">
        <pc:chgData name="Alfred Asterjadhi" userId="39de57b9-85c0-4fd1-aaac-8ca2b6560ad0" providerId="ADAL" clId="{BFE2FB3A-0751-4420-AA69-2341C01F636E}" dt="2024-11-14T22:15:08.975" v="9000"/>
        <pc:sldMkLst>
          <pc:docMk/>
          <pc:sldMk cId="1756525937" sldId="1170"/>
        </pc:sldMkLst>
      </pc:sldChg>
      <pc:sldChg chg="modSp add mod">
        <pc:chgData name="Alfred Asterjadhi" userId="39de57b9-85c0-4fd1-aaac-8ca2b6560ad0" providerId="ADAL" clId="{BFE2FB3A-0751-4420-AA69-2341C01F636E}" dt="2024-11-14T22:15:48.400" v="9016"/>
        <pc:sldMkLst>
          <pc:docMk/>
          <pc:sldMk cId="1202697012" sldId="1171"/>
        </pc:sldMkLst>
      </pc:sldChg>
      <pc:sldChg chg="modSp add mod">
        <pc:chgData name="Alfred Asterjadhi" userId="39de57b9-85c0-4fd1-aaac-8ca2b6560ad0" providerId="ADAL" clId="{BFE2FB3A-0751-4420-AA69-2341C01F636E}" dt="2024-11-14T22:16:39.983" v="9036"/>
        <pc:sldMkLst>
          <pc:docMk/>
          <pc:sldMk cId="2809872604" sldId="1172"/>
        </pc:sldMkLst>
      </pc:sldChg>
      <pc:sldChg chg="modSp add mod">
        <pc:chgData name="Alfred Asterjadhi" userId="39de57b9-85c0-4fd1-aaac-8ca2b6560ad0" providerId="ADAL" clId="{BFE2FB3A-0751-4420-AA69-2341C01F636E}" dt="2024-11-14T22:17:44.429" v="9059"/>
        <pc:sldMkLst>
          <pc:docMk/>
          <pc:sldMk cId="3463200850" sldId="1173"/>
        </pc:sldMkLst>
      </pc:sldChg>
      <pc:sldChg chg="addSp modSp add mod">
        <pc:chgData name="Alfred Asterjadhi" userId="39de57b9-85c0-4fd1-aaac-8ca2b6560ad0" providerId="ADAL" clId="{BFE2FB3A-0751-4420-AA69-2341C01F636E}" dt="2024-11-14T22:18:27.943" v="9077"/>
        <pc:sldMkLst>
          <pc:docMk/>
          <pc:sldMk cId="281403041" sldId="1174"/>
        </pc:sldMkLst>
      </pc:sldChg>
      <pc:sldChg chg="addSp modSp add mod">
        <pc:chgData name="Alfred Asterjadhi" userId="39de57b9-85c0-4fd1-aaac-8ca2b6560ad0" providerId="ADAL" clId="{BFE2FB3A-0751-4420-AA69-2341C01F636E}" dt="2024-11-14T22:19:13.727" v="9093"/>
        <pc:sldMkLst>
          <pc:docMk/>
          <pc:sldMk cId="2712066030" sldId="1175"/>
        </pc:sldMkLst>
      </pc:sldChg>
      <pc:sldChg chg="modSp add mod">
        <pc:chgData name="Alfred Asterjadhi" userId="39de57b9-85c0-4fd1-aaac-8ca2b6560ad0" providerId="ADAL" clId="{BFE2FB3A-0751-4420-AA69-2341C01F636E}" dt="2024-11-14T22:20:01.485" v="9121"/>
        <pc:sldMkLst>
          <pc:docMk/>
          <pc:sldMk cId="362772003" sldId="1176"/>
        </pc:sldMkLst>
      </pc:sldChg>
      <pc:sldChg chg="modSp add mod">
        <pc:chgData name="Alfred Asterjadhi" userId="39de57b9-85c0-4fd1-aaac-8ca2b6560ad0" providerId="ADAL" clId="{BFE2FB3A-0751-4420-AA69-2341C01F636E}" dt="2024-11-14T22:20:58.983" v="9145"/>
        <pc:sldMkLst>
          <pc:docMk/>
          <pc:sldMk cId="3599596182" sldId="1177"/>
        </pc:sldMkLst>
      </pc:sldChg>
      <pc:sldChg chg="modSp add mod">
        <pc:chgData name="Alfred Asterjadhi" userId="39de57b9-85c0-4fd1-aaac-8ca2b6560ad0" providerId="ADAL" clId="{BFE2FB3A-0751-4420-AA69-2341C01F636E}" dt="2024-11-14T22:22:19.175" v="9216"/>
        <pc:sldMkLst>
          <pc:docMk/>
          <pc:sldMk cId="525015149" sldId="1178"/>
        </pc:sldMkLst>
      </pc:sldChg>
      <pc:sldChg chg="addSp delSp modSp add mod">
        <pc:chgData name="Alfred Asterjadhi" userId="39de57b9-85c0-4fd1-aaac-8ca2b6560ad0" providerId="ADAL" clId="{BFE2FB3A-0751-4420-AA69-2341C01F636E}" dt="2024-11-14T22:42:46.881" v="9547"/>
        <pc:sldMkLst>
          <pc:docMk/>
          <pc:sldMk cId="2081487480" sldId="1179"/>
        </pc:sldMkLst>
      </pc:sldChg>
      <pc:sldChg chg="addSp modSp add mod">
        <pc:chgData name="Alfred Asterjadhi" userId="39de57b9-85c0-4fd1-aaac-8ca2b6560ad0" providerId="ADAL" clId="{BFE2FB3A-0751-4420-AA69-2341C01F636E}" dt="2024-11-14T22:43:30.608" v="9563"/>
        <pc:sldMkLst>
          <pc:docMk/>
          <pc:sldMk cId="3097712748" sldId="1180"/>
        </pc:sldMkLst>
      </pc:sldChg>
      <pc:sldChg chg="modSp add mod">
        <pc:chgData name="Alfred Asterjadhi" userId="39de57b9-85c0-4fd1-aaac-8ca2b6560ad0" providerId="ADAL" clId="{BFE2FB3A-0751-4420-AA69-2341C01F636E}" dt="2024-11-14T22:44:20.149" v="9579"/>
        <pc:sldMkLst>
          <pc:docMk/>
          <pc:sldMk cId="1482221401" sldId="1181"/>
        </pc:sldMkLst>
      </pc:sldChg>
      <pc:sldChg chg="modSp add mod">
        <pc:chgData name="Alfred Asterjadhi" userId="39de57b9-85c0-4fd1-aaac-8ca2b6560ad0" providerId="ADAL" clId="{BFE2FB3A-0751-4420-AA69-2341C01F636E}" dt="2024-11-14T22:41:44.538" v="9526"/>
        <pc:sldMkLst>
          <pc:docMk/>
          <pc:sldMk cId="2683089333" sldId="1182"/>
        </pc:sldMkLst>
      </pc:sldChg>
      <pc:sldChg chg="addSp modSp add mod">
        <pc:chgData name="Alfred Asterjadhi" userId="39de57b9-85c0-4fd1-aaac-8ca2b6560ad0" providerId="ADAL" clId="{BFE2FB3A-0751-4420-AA69-2341C01F636E}" dt="2024-12-10T00:09:18.755" v="14027" actId="20577"/>
        <pc:sldMkLst>
          <pc:docMk/>
          <pc:sldMk cId="70113585" sldId="1183"/>
        </pc:sldMkLst>
      </pc:sldChg>
      <pc:sldChg chg="addSp modSp add mod">
        <pc:chgData name="Alfred Asterjadhi" userId="39de57b9-85c0-4fd1-aaac-8ca2b6560ad0" providerId="ADAL" clId="{BFE2FB3A-0751-4420-AA69-2341C01F636E}" dt="2024-11-14T22:35:13.109" v="9363"/>
        <pc:sldMkLst>
          <pc:docMk/>
          <pc:sldMk cId="289774543" sldId="1184"/>
        </pc:sldMkLst>
      </pc:sldChg>
      <pc:sldChg chg="modSp add mod">
        <pc:chgData name="Alfred Asterjadhi" userId="39de57b9-85c0-4fd1-aaac-8ca2b6560ad0" providerId="ADAL" clId="{BFE2FB3A-0751-4420-AA69-2341C01F636E}" dt="2024-11-14T22:36:33.326" v="9403"/>
        <pc:sldMkLst>
          <pc:docMk/>
          <pc:sldMk cId="333379291" sldId="1185"/>
        </pc:sldMkLst>
      </pc:sldChg>
      <pc:sldChg chg="modSp add del mod">
        <pc:chgData name="Alfred Asterjadhi" userId="39de57b9-85c0-4fd1-aaac-8ca2b6560ad0" providerId="ADAL" clId="{BFE2FB3A-0751-4420-AA69-2341C01F636E}" dt="2024-11-14T20:14:03.704" v="7975" actId="47"/>
        <pc:sldMkLst>
          <pc:docMk/>
          <pc:sldMk cId="183145731" sldId="1186"/>
        </pc:sldMkLst>
      </pc:sldChg>
      <pc:sldChg chg="modSp add mod">
        <pc:chgData name="Alfred Asterjadhi" userId="39de57b9-85c0-4fd1-aaac-8ca2b6560ad0" providerId="ADAL" clId="{BFE2FB3A-0751-4420-AA69-2341C01F636E}" dt="2024-11-14T22:37:35.986" v="9435"/>
        <pc:sldMkLst>
          <pc:docMk/>
          <pc:sldMk cId="2111356699" sldId="1187"/>
        </pc:sldMkLst>
      </pc:sldChg>
      <pc:sldChg chg="modSp add mod">
        <pc:chgData name="Alfred Asterjadhi" userId="39de57b9-85c0-4fd1-aaac-8ca2b6560ad0" providerId="ADAL" clId="{BFE2FB3A-0751-4420-AA69-2341C01F636E}" dt="2024-11-14T22:38:19.061" v="9459" actId="20577"/>
        <pc:sldMkLst>
          <pc:docMk/>
          <pc:sldMk cId="2368434028" sldId="1188"/>
        </pc:sldMkLst>
      </pc:sldChg>
      <pc:sldChg chg="addSp modSp add mod">
        <pc:chgData name="Alfred Asterjadhi" userId="39de57b9-85c0-4fd1-aaac-8ca2b6560ad0" providerId="ADAL" clId="{BFE2FB3A-0751-4420-AA69-2341C01F636E}" dt="2024-11-14T22:40:18.383" v="9503"/>
        <pc:sldMkLst>
          <pc:docMk/>
          <pc:sldMk cId="2612452232" sldId="1189"/>
        </pc:sldMkLst>
      </pc:sldChg>
      <pc:sldChg chg="modSp add mod">
        <pc:chgData name="Alfred Asterjadhi" userId="39de57b9-85c0-4fd1-aaac-8ca2b6560ad0" providerId="ADAL" clId="{BFE2FB3A-0751-4420-AA69-2341C01F636E}" dt="2024-11-14T22:39:18.704" v="9484"/>
        <pc:sldMkLst>
          <pc:docMk/>
          <pc:sldMk cId="254605797" sldId="1190"/>
        </pc:sldMkLst>
      </pc:sldChg>
      <pc:sldChg chg="addSp modSp add mod">
        <pc:chgData name="Alfred Asterjadhi" userId="39de57b9-85c0-4fd1-aaac-8ca2b6560ad0" providerId="ADAL" clId="{BFE2FB3A-0751-4420-AA69-2341C01F636E}" dt="2024-11-14T23:14:54.023" v="10269"/>
        <pc:sldMkLst>
          <pc:docMk/>
          <pc:sldMk cId="1691350664" sldId="1191"/>
        </pc:sldMkLst>
      </pc:sldChg>
      <pc:sldChg chg="modSp add mod">
        <pc:chgData name="Alfred Asterjadhi" userId="39de57b9-85c0-4fd1-aaac-8ca2b6560ad0" providerId="ADAL" clId="{BFE2FB3A-0751-4420-AA69-2341C01F636E}" dt="2024-11-14T23:16:14.618" v="10297" actId="20577"/>
        <pc:sldMkLst>
          <pc:docMk/>
          <pc:sldMk cId="2173580874" sldId="1192"/>
        </pc:sldMkLst>
      </pc:sldChg>
      <pc:sldChg chg="modSp add mod">
        <pc:chgData name="Alfred Asterjadhi" userId="39de57b9-85c0-4fd1-aaac-8ca2b6560ad0" providerId="ADAL" clId="{BFE2FB3A-0751-4420-AA69-2341C01F636E}" dt="2024-11-14T23:17:24.071" v="10319"/>
        <pc:sldMkLst>
          <pc:docMk/>
          <pc:sldMk cId="3044307864" sldId="1193"/>
        </pc:sldMkLst>
      </pc:sldChg>
      <pc:sldChg chg="addSp modSp add del mod">
        <pc:chgData name="Alfred Asterjadhi" userId="39de57b9-85c0-4fd1-aaac-8ca2b6560ad0" providerId="ADAL" clId="{BFE2FB3A-0751-4420-AA69-2341C01F636E}" dt="2024-11-13T22:09:45.896" v="4822" actId="2696"/>
        <pc:sldMkLst>
          <pc:docMk/>
          <pc:sldMk cId="339706748" sldId="1194"/>
        </pc:sldMkLst>
      </pc:sldChg>
      <pc:sldChg chg="modSp add mod">
        <pc:chgData name="Alfred Asterjadhi" userId="39de57b9-85c0-4fd1-aaac-8ca2b6560ad0" providerId="ADAL" clId="{BFE2FB3A-0751-4420-AA69-2341C01F636E}" dt="2024-11-14T23:21:45.571" v="10417"/>
        <pc:sldMkLst>
          <pc:docMk/>
          <pc:sldMk cId="3691778856" sldId="1194"/>
        </pc:sldMkLst>
      </pc:sldChg>
      <pc:sldChg chg="addSp modSp add del mod">
        <pc:chgData name="Alfred Asterjadhi" userId="39de57b9-85c0-4fd1-aaac-8ca2b6560ad0" providerId="ADAL" clId="{BFE2FB3A-0751-4420-AA69-2341C01F636E}" dt="2024-11-13T22:09:45.896" v="4822" actId="2696"/>
        <pc:sldMkLst>
          <pc:docMk/>
          <pc:sldMk cId="2796504522" sldId="1195"/>
        </pc:sldMkLst>
      </pc:sldChg>
      <pc:sldChg chg="modSp add mod">
        <pc:chgData name="Alfred Asterjadhi" userId="39de57b9-85c0-4fd1-aaac-8ca2b6560ad0" providerId="ADAL" clId="{BFE2FB3A-0751-4420-AA69-2341C01F636E}" dt="2024-11-14T23:23:06.960" v="10456"/>
        <pc:sldMkLst>
          <pc:docMk/>
          <pc:sldMk cId="3315247644" sldId="1195"/>
        </pc:sldMkLst>
      </pc:sldChg>
      <pc:sldChg chg="modSp add mod">
        <pc:chgData name="Alfred Asterjadhi" userId="39de57b9-85c0-4fd1-aaac-8ca2b6560ad0" providerId="ADAL" clId="{BFE2FB3A-0751-4420-AA69-2341C01F636E}" dt="2024-12-10T00:10:17.288" v="14046" actId="13926"/>
        <pc:sldMkLst>
          <pc:docMk/>
          <pc:sldMk cId="413459495" sldId="1196"/>
        </pc:sldMkLst>
      </pc:sldChg>
      <pc:sldChg chg="modSp add del mod">
        <pc:chgData name="Alfred Asterjadhi" userId="39de57b9-85c0-4fd1-aaac-8ca2b6560ad0" providerId="ADAL" clId="{BFE2FB3A-0751-4420-AA69-2341C01F636E}" dt="2024-11-13T22:09:45.896" v="4822" actId="2696"/>
        <pc:sldMkLst>
          <pc:docMk/>
          <pc:sldMk cId="2468775675" sldId="1196"/>
        </pc:sldMkLst>
      </pc:sldChg>
      <pc:sldChg chg="modSp add mod">
        <pc:chgData name="Alfred Asterjadhi" userId="39de57b9-85c0-4fd1-aaac-8ca2b6560ad0" providerId="ADAL" clId="{BFE2FB3A-0751-4420-AA69-2341C01F636E}" dt="2024-11-14T23:19:06.385" v="10361"/>
        <pc:sldMkLst>
          <pc:docMk/>
          <pc:sldMk cId="71556647" sldId="1197"/>
        </pc:sldMkLst>
      </pc:sldChg>
      <pc:sldChg chg="modSp add mod">
        <pc:chgData name="Alfred Asterjadhi" userId="39de57b9-85c0-4fd1-aaac-8ca2b6560ad0" providerId="ADAL" clId="{BFE2FB3A-0751-4420-AA69-2341C01F636E}" dt="2024-11-14T23:20:37.267" v="10386"/>
        <pc:sldMkLst>
          <pc:docMk/>
          <pc:sldMk cId="3863714150" sldId="1198"/>
        </pc:sldMkLst>
      </pc:sldChg>
      <pc:sldChg chg="addSp modSp add mod">
        <pc:chgData name="Alfred Asterjadhi" userId="39de57b9-85c0-4fd1-aaac-8ca2b6560ad0" providerId="ADAL" clId="{BFE2FB3A-0751-4420-AA69-2341C01F636E}" dt="2024-11-15T00:12:18.027" v="10619"/>
        <pc:sldMkLst>
          <pc:docMk/>
          <pc:sldMk cId="1345570362" sldId="1199"/>
        </pc:sldMkLst>
      </pc:sldChg>
      <pc:sldChg chg="addSp modSp add mod">
        <pc:chgData name="Alfred Asterjadhi" userId="39de57b9-85c0-4fd1-aaac-8ca2b6560ad0" providerId="ADAL" clId="{BFE2FB3A-0751-4420-AA69-2341C01F636E}" dt="2024-11-15T00:13:25.285" v="10639"/>
        <pc:sldMkLst>
          <pc:docMk/>
          <pc:sldMk cId="353444053" sldId="1200"/>
        </pc:sldMkLst>
      </pc:sldChg>
      <pc:sldChg chg="modSp add mod">
        <pc:chgData name="Alfred Asterjadhi" userId="39de57b9-85c0-4fd1-aaac-8ca2b6560ad0" providerId="ADAL" clId="{BFE2FB3A-0751-4420-AA69-2341C01F636E}" dt="2024-11-15T00:15:29.495" v="10671"/>
        <pc:sldMkLst>
          <pc:docMk/>
          <pc:sldMk cId="3993041356" sldId="1201"/>
        </pc:sldMkLst>
      </pc:sldChg>
      <pc:sldChg chg="modSp add mod">
        <pc:chgData name="Alfred Asterjadhi" userId="39de57b9-85c0-4fd1-aaac-8ca2b6560ad0" providerId="ADAL" clId="{BFE2FB3A-0751-4420-AA69-2341C01F636E}" dt="2024-11-15T00:18:41.703" v="10767"/>
        <pc:sldMkLst>
          <pc:docMk/>
          <pc:sldMk cId="2668649235" sldId="1202"/>
        </pc:sldMkLst>
      </pc:sldChg>
      <pc:sldChg chg="modSp add mod">
        <pc:chgData name="Alfred Asterjadhi" userId="39de57b9-85c0-4fd1-aaac-8ca2b6560ad0" providerId="ADAL" clId="{BFE2FB3A-0751-4420-AA69-2341C01F636E}" dt="2024-11-15T00:20:28.943" v="10807"/>
        <pc:sldMkLst>
          <pc:docMk/>
          <pc:sldMk cId="1660404185" sldId="1203"/>
        </pc:sldMkLst>
      </pc:sldChg>
      <pc:sldChg chg="modSp add mod">
        <pc:chgData name="Alfred Asterjadhi" userId="39de57b9-85c0-4fd1-aaac-8ca2b6560ad0" providerId="ADAL" clId="{BFE2FB3A-0751-4420-AA69-2341C01F636E}" dt="2024-12-10T00:12:02.007" v="14091" actId="13926"/>
        <pc:sldMkLst>
          <pc:docMk/>
          <pc:sldMk cId="2480711511" sldId="1204"/>
        </pc:sldMkLst>
      </pc:sldChg>
      <pc:sldChg chg="modSp add mod">
        <pc:chgData name="Alfred Asterjadhi" userId="39de57b9-85c0-4fd1-aaac-8ca2b6560ad0" providerId="ADAL" clId="{BFE2FB3A-0751-4420-AA69-2341C01F636E}" dt="2024-11-15T00:28:52.420" v="10971"/>
        <pc:sldMkLst>
          <pc:docMk/>
          <pc:sldMk cId="137461052" sldId="1205"/>
        </pc:sldMkLst>
      </pc:sldChg>
      <pc:sldChg chg="modSp add mod">
        <pc:chgData name="Alfred Asterjadhi" userId="39de57b9-85c0-4fd1-aaac-8ca2b6560ad0" providerId="ADAL" clId="{BFE2FB3A-0751-4420-AA69-2341C01F636E}" dt="2024-12-10T00:11:02.401" v="14074" actId="6549"/>
        <pc:sldMkLst>
          <pc:docMk/>
          <pc:sldMk cId="1501926846" sldId="1206"/>
        </pc:sldMkLst>
      </pc:sldChg>
      <pc:sldChg chg="modSp add mod">
        <pc:chgData name="Alfred Asterjadhi" userId="39de57b9-85c0-4fd1-aaac-8ca2b6560ad0" providerId="ADAL" clId="{BFE2FB3A-0751-4420-AA69-2341C01F636E}" dt="2024-11-15T00:21:32.264" v="10839"/>
        <pc:sldMkLst>
          <pc:docMk/>
          <pc:sldMk cId="266275922" sldId="1207"/>
        </pc:sldMkLst>
      </pc:sldChg>
      <pc:sldChg chg="modSp add mod">
        <pc:chgData name="Alfred Asterjadhi" userId="39de57b9-85c0-4fd1-aaac-8ca2b6560ad0" providerId="ADAL" clId="{BFE2FB3A-0751-4420-AA69-2341C01F636E}" dt="2024-11-14T22:45:11.140" v="9601"/>
        <pc:sldMkLst>
          <pc:docMk/>
          <pc:sldMk cId="117169806" sldId="1208"/>
        </pc:sldMkLst>
      </pc:sldChg>
      <pc:sldChg chg="modSp add mod">
        <pc:chgData name="Alfred Asterjadhi" userId="39de57b9-85c0-4fd1-aaac-8ca2b6560ad0" providerId="ADAL" clId="{BFE2FB3A-0751-4420-AA69-2341C01F636E}" dt="2024-11-14T22:45:56.252" v="9618"/>
        <pc:sldMkLst>
          <pc:docMk/>
          <pc:sldMk cId="1488262262" sldId="1209"/>
        </pc:sldMkLst>
      </pc:sldChg>
      <pc:sldChg chg="modSp add mod">
        <pc:chgData name="Alfred Asterjadhi" userId="39de57b9-85c0-4fd1-aaac-8ca2b6560ad0" providerId="ADAL" clId="{BFE2FB3A-0751-4420-AA69-2341C01F636E}" dt="2024-11-14T22:46:37.270" v="9641"/>
        <pc:sldMkLst>
          <pc:docMk/>
          <pc:sldMk cId="4149314941" sldId="1210"/>
        </pc:sldMkLst>
      </pc:sldChg>
      <pc:sldChg chg="modSp add mod">
        <pc:chgData name="Alfred Asterjadhi" userId="39de57b9-85c0-4fd1-aaac-8ca2b6560ad0" providerId="ADAL" clId="{BFE2FB3A-0751-4420-AA69-2341C01F636E}" dt="2024-11-14T22:47:27.349" v="9662"/>
        <pc:sldMkLst>
          <pc:docMk/>
          <pc:sldMk cId="1327713674" sldId="1211"/>
        </pc:sldMkLst>
      </pc:sldChg>
      <pc:sldChg chg="modSp add mod">
        <pc:chgData name="Alfred Asterjadhi" userId="39de57b9-85c0-4fd1-aaac-8ca2b6560ad0" providerId="ADAL" clId="{BFE2FB3A-0751-4420-AA69-2341C01F636E}" dt="2024-11-14T22:48:35.870" v="9685"/>
        <pc:sldMkLst>
          <pc:docMk/>
          <pc:sldMk cId="1029637104" sldId="1212"/>
        </pc:sldMkLst>
      </pc:sldChg>
      <pc:sldChg chg="modSp add mod">
        <pc:chgData name="Alfred Asterjadhi" userId="39de57b9-85c0-4fd1-aaac-8ca2b6560ad0" providerId="ADAL" clId="{BFE2FB3A-0751-4420-AA69-2341C01F636E}" dt="2024-11-14T22:49:15.174" v="9707"/>
        <pc:sldMkLst>
          <pc:docMk/>
          <pc:sldMk cId="403437819" sldId="1213"/>
        </pc:sldMkLst>
      </pc:sldChg>
      <pc:sldChg chg="modSp add mod">
        <pc:chgData name="Alfred Asterjadhi" userId="39de57b9-85c0-4fd1-aaac-8ca2b6560ad0" providerId="ADAL" clId="{BFE2FB3A-0751-4420-AA69-2341C01F636E}" dt="2024-11-14T22:50:07.874" v="9741"/>
        <pc:sldMkLst>
          <pc:docMk/>
          <pc:sldMk cId="398685428" sldId="1214"/>
        </pc:sldMkLst>
      </pc:sldChg>
      <pc:sldChg chg="modSp add mod">
        <pc:chgData name="Alfred Asterjadhi" userId="39de57b9-85c0-4fd1-aaac-8ca2b6560ad0" providerId="ADAL" clId="{BFE2FB3A-0751-4420-AA69-2341C01F636E}" dt="2024-11-15T00:41:44.255" v="11100"/>
        <pc:sldMkLst>
          <pc:docMk/>
          <pc:sldMk cId="505074179" sldId="1215"/>
        </pc:sldMkLst>
      </pc:sldChg>
      <pc:sldChg chg="modSp add mod">
        <pc:chgData name="Alfred Asterjadhi" userId="39de57b9-85c0-4fd1-aaac-8ca2b6560ad0" providerId="ADAL" clId="{BFE2FB3A-0751-4420-AA69-2341C01F636E}" dt="2024-12-10T00:12:42.252" v="14120" actId="13926"/>
        <pc:sldMkLst>
          <pc:docMk/>
          <pc:sldMk cId="325585519" sldId="1216"/>
        </pc:sldMkLst>
      </pc:sldChg>
      <pc:sldChg chg="modSp add mod">
        <pc:chgData name="Alfred Asterjadhi" userId="39de57b9-85c0-4fd1-aaac-8ca2b6560ad0" providerId="ADAL" clId="{BFE2FB3A-0751-4420-AA69-2341C01F636E}" dt="2024-11-15T00:47:40.140" v="11224"/>
        <pc:sldMkLst>
          <pc:docMk/>
          <pc:sldMk cId="2214454531" sldId="1217"/>
        </pc:sldMkLst>
      </pc:sldChg>
      <pc:sldChg chg="modSp add mod">
        <pc:chgData name="Alfred Asterjadhi" userId="39de57b9-85c0-4fd1-aaac-8ca2b6560ad0" providerId="ADAL" clId="{BFE2FB3A-0751-4420-AA69-2341C01F636E}" dt="2024-11-15T00:50:05.625" v="11277"/>
        <pc:sldMkLst>
          <pc:docMk/>
          <pc:sldMk cId="2746704080" sldId="1218"/>
        </pc:sldMkLst>
      </pc:sldChg>
      <pc:sldChg chg="modSp add mod">
        <pc:chgData name="Alfred Asterjadhi" userId="39de57b9-85c0-4fd1-aaac-8ca2b6560ad0" providerId="ADAL" clId="{BFE2FB3A-0751-4420-AA69-2341C01F636E}" dt="2024-11-15T00:52:26.379" v="11298"/>
        <pc:sldMkLst>
          <pc:docMk/>
          <pc:sldMk cId="3518274844" sldId="1219"/>
        </pc:sldMkLst>
      </pc:sldChg>
      <pc:sldChg chg="modSp add mod">
        <pc:chgData name="Alfred Asterjadhi" userId="39de57b9-85c0-4fd1-aaac-8ca2b6560ad0" providerId="ADAL" clId="{BFE2FB3A-0751-4420-AA69-2341C01F636E}" dt="2024-11-14T22:52:39.096" v="9826"/>
        <pc:sldMkLst>
          <pc:docMk/>
          <pc:sldMk cId="2539129622" sldId="1220"/>
        </pc:sldMkLst>
      </pc:sldChg>
      <pc:sldChg chg="modSp add mod">
        <pc:chgData name="Alfred Asterjadhi" userId="39de57b9-85c0-4fd1-aaac-8ca2b6560ad0" providerId="ADAL" clId="{BFE2FB3A-0751-4420-AA69-2341C01F636E}" dt="2024-11-15T17:24:59.487" v="11677" actId="20577"/>
        <pc:sldMkLst>
          <pc:docMk/>
          <pc:sldMk cId="2963226365" sldId="1221"/>
        </pc:sldMkLst>
      </pc:sldChg>
      <pc:sldChg chg="modSp add mod">
        <pc:chgData name="Alfred Asterjadhi" userId="39de57b9-85c0-4fd1-aaac-8ca2b6560ad0" providerId="ADAL" clId="{BFE2FB3A-0751-4420-AA69-2341C01F636E}" dt="2024-11-15T17:24:53.963" v="11675" actId="20577"/>
        <pc:sldMkLst>
          <pc:docMk/>
          <pc:sldMk cId="2450792732" sldId="1222"/>
        </pc:sldMkLst>
      </pc:sldChg>
      <pc:sldChg chg="modSp add mod">
        <pc:chgData name="Alfred Asterjadhi" userId="39de57b9-85c0-4fd1-aaac-8ca2b6560ad0" providerId="ADAL" clId="{BFE2FB3A-0751-4420-AA69-2341C01F636E}" dt="2024-11-15T00:54:59.960" v="11357"/>
        <pc:sldMkLst>
          <pc:docMk/>
          <pc:sldMk cId="3997114811" sldId="1223"/>
        </pc:sldMkLst>
      </pc:sldChg>
      <pc:sldChg chg="modSp add mod">
        <pc:chgData name="Alfred Asterjadhi" userId="39de57b9-85c0-4fd1-aaac-8ca2b6560ad0" providerId="ADAL" clId="{BFE2FB3A-0751-4420-AA69-2341C01F636E}" dt="2024-11-15T00:53:35.021" v="11318"/>
        <pc:sldMkLst>
          <pc:docMk/>
          <pc:sldMk cId="1980251652" sldId="1224"/>
        </pc:sldMkLst>
      </pc:sldChg>
      <pc:sldChg chg="modSp add del mod">
        <pc:chgData name="Alfred Asterjadhi" userId="39de57b9-85c0-4fd1-aaac-8ca2b6560ad0" providerId="ADAL" clId="{BFE2FB3A-0751-4420-AA69-2341C01F636E}" dt="2024-11-14T20:24:33.502" v="8155" actId="47"/>
        <pc:sldMkLst>
          <pc:docMk/>
          <pc:sldMk cId="4124113813" sldId="1225"/>
        </pc:sldMkLst>
      </pc:sldChg>
      <pc:sldChg chg="modSp add mod">
        <pc:chgData name="Alfred Asterjadhi" userId="39de57b9-85c0-4fd1-aaac-8ca2b6560ad0" providerId="ADAL" clId="{BFE2FB3A-0751-4420-AA69-2341C01F636E}" dt="2024-11-14T22:53:22.371" v="9883" actId="20577"/>
        <pc:sldMkLst>
          <pc:docMk/>
          <pc:sldMk cId="2747154569" sldId="1226"/>
        </pc:sldMkLst>
      </pc:sldChg>
      <pc:sldChg chg="modSp add mod">
        <pc:chgData name="Alfred Asterjadhi" userId="39de57b9-85c0-4fd1-aaac-8ca2b6560ad0" providerId="ADAL" clId="{BFE2FB3A-0751-4420-AA69-2341C01F636E}" dt="2024-11-15T00:59:21.201" v="11469"/>
        <pc:sldMkLst>
          <pc:docMk/>
          <pc:sldMk cId="1105064945" sldId="1227"/>
        </pc:sldMkLst>
      </pc:sldChg>
      <pc:sldChg chg="add del">
        <pc:chgData name="Alfred Asterjadhi" userId="39de57b9-85c0-4fd1-aaac-8ca2b6560ad0" providerId="ADAL" clId="{BFE2FB3A-0751-4420-AA69-2341C01F636E}" dt="2024-11-14T20:25:07.826" v="8158" actId="47"/>
        <pc:sldMkLst>
          <pc:docMk/>
          <pc:sldMk cId="1371280713" sldId="1228"/>
        </pc:sldMkLst>
      </pc:sldChg>
      <pc:sldChg chg="modSp add mod">
        <pc:chgData name="Alfred Asterjadhi" userId="39de57b9-85c0-4fd1-aaac-8ca2b6560ad0" providerId="ADAL" clId="{BFE2FB3A-0751-4420-AA69-2341C01F636E}" dt="2024-12-10T00:13:39.862" v="14146" actId="20577"/>
        <pc:sldMkLst>
          <pc:docMk/>
          <pc:sldMk cId="2739895088" sldId="1229"/>
        </pc:sldMkLst>
      </pc:sldChg>
      <pc:sldChg chg="modSp add mod">
        <pc:chgData name="Alfred Asterjadhi" userId="39de57b9-85c0-4fd1-aaac-8ca2b6560ad0" providerId="ADAL" clId="{BFE2FB3A-0751-4420-AA69-2341C01F636E}" dt="2024-11-15T01:00:55.089" v="11506"/>
        <pc:sldMkLst>
          <pc:docMk/>
          <pc:sldMk cId="2836229211" sldId="1230"/>
        </pc:sldMkLst>
      </pc:sldChg>
      <pc:sldChg chg="modSp add mod">
        <pc:chgData name="Alfred Asterjadhi" userId="39de57b9-85c0-4fd1-aaac-8ca2b6560ad0" providerId="ADAL" clId="{BFE2FB3A-0751-4420-AA69-2341C01F636E}" dt="2024-11-15T01:28:05.627" v="11674"/>
        <pc:sldMkLst>
          <pc:docMk/>
          <pc:sldMk cId="1174353687" sldId="1231"/>
        </pc:sldMkLst>
      </pc:sldChg>
      <pc:sldChg chg="modSp new del mod">
        <pc:chgData name="Alfred Asterjadhi" userId="39de57b9-85c0-4fd1-aaac-8ca2b6560ad0" providerId="ADAL" clId="{BFE2FB3A-0751-4420-AA69-2341C01F636E}" dt="2024-12-06T00:01:28.252" v="11794" actId="2696"/>
        <pc:sldMkLst>
          <pc:docMk/>
          <pc:sldMk cId="1474096355" sldId="1232"/>
        </pc:sldMkLst>
      </pc:sldChg>
      <pc:sldChg chg="add del">
        <pc:chgData name="Alfred Asterjadhi" userId="39de57b9-85c0-4fd1-aaac-8ca2b6560ad0" providerId="ADAL" clId="{BFE2FB3A-0751-4420-AA69-2341C01F636E}" dt="2024-12-06T00:06:20.262" v="11920" actId="47"/>
        <pc:sldMkLst>
          <pc:docMk/>
          <pc:sldMk cId="3127898816" sldId="1232"/>
        </pc:sldMkLst>
      </pc:sldChg>
      <pc:sldChg chg="modSp add mod">
        <pc:chgData name="Alfred Asterjadhi" userId="39de57b9-85c0-4fd1-aaac-8ca2b6560ad0" providerId="ADAL" clId="{BFE2FB3A-0751-4420-AA69-2341C01F636E}" dt="2024-12-06T00:48:07.246" v="12503" actId="20577"/>
        <pc:sldMkLst>
          <pc:docMk/>
          <pc:sldMk cId="1887227016" sldId="1233"/>
        </pc:sldMkLst>
      </pc:sldChg>
      <pc:sldChg chg="modSp new del mod">
        <pc:chgData name="Alfred Asterjadhi" userId="39de57b9-85c0-4fd1-aaac-8ca2b6560ad0" providerId="ADAL" clId="{BFE2FB3A-0751-4420-AA69-2341C01F636E}" dt="2024-12-06T00:01:34.932" v="11796" actId="2696"/>
        <pc:sldMkLst>
          <pc:docMk/>
          <pc:sldMk cId="1754266790" sldId="1234"/>
        </pc:sldMkLst>
      </pc:sldChg>
      <pc:sldChg chg="add del">
        <pc:chgData name="Alfred Asterjadhi" userId="39de57b9-85c0-4fd1-aaac-8ca2b6560ad0" providerId="ADAL" clId="{BFE2FB3A-0751-4420-AA69-2341C01F636E}" dt="2024-12-06T00:07:48.120" v="11937" actId="47"/>
        <pc:sldMkLst>
          <pc:docMk/>
          <pc:sldMk cId="2821669937" sldId="1234"/>
        </pc:sldMkLst>
      </pc:sldChg>
      <pc:sldChg chg="add del">
        <pc:chgData name="Alfred Asterjadhi" userId="39de57b9-85c0-4fd1-aaac-8ca2b6560ad0" providerId="ADAL" clId="{BFE2FB3A-0751-4420-AA69-2341C01F636E}" dt="2024-12-06T00:12:26.553" v="12036" actId="47"/>
        <pc:sldMkLst>
          <pc:docMk/>
          <pc:sldMk cId="464052932" sldId="1235"/>
        </pc:sldMkLst>
      </pc:sldChg>
      <pc:sldChg chg="add del">
        <pc:chgData name="Alfred Asterjadhi" userId="39de57b9-85c0-4fd1-aaac-8ca2b6560ad0" providerId="ADAL" clId="{BFE2FB3A-0751-4420-AA69-2341C01F636E}" dt="2024-12-06T00:07:55.563" v="11938" actId="2696"/>
        <pc:sldMkLst>
          <pc:docMk/>
          <pc:sldMk cId="1188300223" sldId="1235"/>
        </pc:sldMkLst>
      </pc:sldChg>
      <pc:sldChg chg="modSp new del mod">
        <pc:chgData name="Alfred Asterjadhi" userId="39de57b9-85c0-4fd1-aaac-8ca2b6560ad0" providerId="ADAL" clId="{BFE2FB3A-0751-4420-AA69-2341C01F636E}" dt="2024-12-06T00:01:48.988" v="11800" actId="2696"/>
        <pc:sldMkLst>
          <pc:docMk/>
          <pc:sldMk cId="1797832225" sldId="1235"/>
        </pc:sldMkLst>
      </pc:sldChg>
      <pc:sldChg chg="modSp add mod">
        <pc:chgData name="Alfred Asterjadhi" userId="39de57b9-85c0-4fd1-aaac-8ca2b6560ad0" providerId="ADAL" clId="{BFE2FB3A-0751-4420-AA69-2341C01F636E}" dt="2024-12-11T01:05:30.871" v="14349" actId="113"/>
        <pc:sldMkLst>
          <pc:docMk/>
          <pc:sldMk cId="3756408136" sldId="1236"/>
        </pc:sldMkLst>
      </pc:sldChg>
      <pc:sldChg chg="modSp add del mod">
        <pc:chgData name="Alfred Asterjadhi" userId="39de57b9-85c0-4fd1-aaac-8ca2b6560ad0" providerId="ADAL" clId="{BFE2FB3A-0751-4420-AA69-2341C01F636E}" dt="2024-12-06T00:08:29.076" v="11940" actId="2696"/>
        <pc:sldMkLst>
          <pc:docMk/>
          <pc:sldMk cId="3990073255" sldId="1237"/>
        </pc:sldMkLst>
      </pc:sldChg>
      <pc:sldChg chg="modSp add mod">
        <pc:chgData name="Alfred Asterjadhi" userId="39de57b9-85c0-4fd1-aaac-8ca2b6560ad0" providerId="ADAL" clId="{BFE2FB3A-0751-4420-AA69-2341C01F636E}" dt="2024-12-11T00:42:19.794" v="14346" actId="207"/>
        <pc:sldMkLst>
          <pc:docMk/>
          <pc:sldMk cId="3993492733" sldId="1237"/>
        </pc:sldMkLst>
      </pc:sldChg>
      <pc:sldChg chg="modSp add del mod">
        <pc:chgData name="Alfred Asterjadhi" userId="39de57b9-85c0-4fd1-aaac-8ca2b6560ad0" providerId="ADAL" clId="{BFE2FB3A-0751-4420-AA69-2341C01F636E}" dt="2024-12-10T23:35:25.699" v="14324" actId="400"/>
        <pc:sldMkLst>
          <pc:docMk/>
          <pc:sldMk cId="2858468151" sldId="1238"/>
        </pc:sldMkLst>
      </pc:sldChg>
      <pc:sldChg chg="add del">
        <pc:chgData name="Alfred Asterjadhi" userId="39de57b9-85c0-4fd1-aaac-8ca2b6560ad0" providerId="ADAL" clId="{BFE2FB3A-0751-4420-AA69-2341C01F636E}" dt="2024-12-06T00:26:21.266" v="12292" actId="47"/>
        <pc:sldMkLst>
          <pc:docMk/>
          <pc:sldMk cId="3910707620" sldId="1239"/>
        </pc:sldMkLst>
      </pc:sldChg>
      <pc:sldChg chg="add del">
        <pc:chgData name="Alfred Asterjadhi" userId="39de57b9-85c0-4fd1-aaac-8ca2b6560ad0" providerId="ADAL" clId="{BFE2FB3A-0751-4420-AA69-2341C01F636E}" dt="2024-12-06T00:26:33.548" v="12295" actId="47"/>
        <pc:sldMkLst>
          <pc:docMk/>
          <pc:sldMk cId="560393203" sldId="1240"/>
        </pc:sldMkLst>
      </pc:sldChg>
      <pc:sldChg chg="add del">
        <pc:chgData name="Alfred Asterjadhi" userId="39de57b9-85c0-4fd1-aaac-8ca2b6560ad0" providerId="ADAL" clId="{BFE2FB3A-0751-4420-AA69-2341C01F636E}" dt="2024-12-06T00:26:19.693" v="12291" actId="47"/>
        <pc:sldMkLst>
          <pc:docMk/>
          <pc:sldMk cId="1561373163" sldId="1241"/>
        </pc:sldMkLst>
      </pc:sldChg>
      <pc:sldChg chg="add del">
        <pc:chgData name="Alfred Asterjadhi" userId="39de57b9-85c0-4fd1-aaac-8ca2b6560ad0" providerId="ADAL" clId="{BFE2FB3A-0751-4420-AA69-2341C01F636E}" dt="2024-12-06T00:01:41.622" v="11798" actId="2696"/>
        <pc:sldMkLst>
          <pc:docMk/>
          <pc:sldMk cId="1654157030" sldId="1241"/>
        </pc:sldMkLst>
      </pc:sldChg>
      <pc:sldChg chg="modSp add mod">
        <pc:chgData name="Alfred Asterjadhi" userId="39de57b9-85c0-4fd1-aaac-8ca2b6560ad0" providerId="ADAL" clId="{BFE2FB3A-0751-4420-AA69-2341C01F636E}" dt="2024-12-11T01:05:33.474" v="14350" actId="113"/>
        <pc:sldMkLst>
          <pc:docMk/>
          <pc:sldMk cId="2554273328" sldId="1242"/>
        </pc:sldMkLst>
      </pc:sldChg>
      <pc:sldChg chg="modSp add mod">
        <pc:chgData name="Alfred Asterjadhi" userId="39de57b9-85c0-4fd1-aaac-8ca2b6560ad0" providerId="ADAL" clId="{BFE2FB3A-0751-4420-AA69-2341C01F636E}" dt="2024-12-09T19:19:11.152" v="13974"/>
        <pc:sldMkLst>
          <pc:docMk/>
          <pc:sldMk cId="1803481374" sldId="1243"/>
        </pc:sldMkLst>
      </pc:sldChg>
      <pc:sldChg chg="modSp add mod">
        <pc:chgData name="Alfred Asterjadhi" userId="39de57b9-85c0-4fd1-aaac-8ca2b6560ad0" providerId="ADAL" clId="{BFE2FB3A-0751-4420-AA69-2341C01F636E}" dt="2024-12-09T19:19:55.479" v="14008" actId="20577"/>
        <pc:sldMkLst>
          <pc:docMk/>
          <pc:sldMk cId="2499009176" sldId="1244"/>
        </pc:sldMkLst>
      </pc:sldChg>
      <pc:sldChg chg="addSp delSp modSp add mod chgLayout">
        <pc:chgData name="Alfred Asterjadhi" userId="39de57b9-85c0-4fd1-aaac-8ca2b6560ad0" providerId="ADAL" clId="{BFE2FB3A-0751-4420-AA69-2341C01F636E}" dt="2024-12-09T19:20:06.770" v="14010" actId="6549"/>
        <pc:sldMkLst>
          <pc:docMk/>
          <pc:sldMk cId="2205706730" sldId="1245"/>
        </pc:sldMkLst>
      </pc:sldChg>
      <pc:sldChg chg="addSp modSp add mod">
        <pc:chgData name="Alfred Asterjadhi" userId="39de57b9-85c0-4fd1-aaac-8ca2b6560ad0" providerId="ADAL" clId="{BFE2FB3A-0751-4420-AA69-2341C01F636E}" dt="2024-12-11T01:05:35.500" v="14351" actId="113"/>
        <pc:sldMkLst>
          <pc:docMk/>
          <pc:sldMk cId="2320088344" sldId="1246"/>
        </pc:sldMkLst>
      </pc:sldChg>
      <pc:sldChg chg="addSp delSp modSp add mod">
        <pc:chgData name="Alfred Asterjadhi" userId="39de57b9-85c0-4fd1-aaac-8ca2b6560ad0" providerId="ADAL" clId="{BFE2FB3A-0751-4420-AA69-2341C01F636E}" dt="2024-12-11T01:05:38.278" v="14352" actId="113"/>
        <pc:sldMkLst>
          <pc:docMk/>
          <pc:sldMk cId="1873474949" sldId="1247"/>
        </pc:sldMkLst>
      </pc:sldChg>
      <pc:sldChg chg="addSp modSp add mod">
        <pc:chgData name="Alfred Asterjadhi" userId="39de57b9-85c0-4fd1-aaac-8ca2b6560ad0" providerId="ADAL" clId="{BFE2FB3A-0751-4420-AA69-2341C01F636E}" dt="2024-12-11T01:05:41.097" v="14353" actId="113"/>
        <pc:sldMkLst>
          <pc:docMk/>
          <pc:sldMk cId="1640660474" sldId="1248"/>
        </pc:sldMkLst>
      </pc:sldChg>
      <pc:sldChg chg="add del">
        <pc:chgData name="Alfred Asterjadhi" userId="39de57b9-85c0-4fd1-aaac-8ca2b6560ad0" providerId="ADAL" clId="{BFE2FB3A-0751-4420-AA69-2341C01F636E}" dt="2024-12-06T00:19:34.675" v="12139"/>
        <pc:sldMkLst>
          <pc:docMk/>
          <pc:sldMk cId="260222805" sldId="1249"/>
        </pc:sldMkLst>
      </pc:sldChg>
      <pc:sldChg chg="addSp modSp add mod">
        <pc:chgData name="Alfred Asterjadhi" userId="39de57b9-85c0-4fd1-aaac-8ca2b6560ad0" providerId="ADAL" clId="{BFE2FB3A-0751-4420-AA69-2341C01F636E}" dt="2024-12-11T01:05:44.794" v="14354" actId="113"/>
        <pc:sldMkLst>
          <pc:docMk/>
          <pc:sldMk cId="4277975895" sldId="1249"/>
        </pc:sldMkLst>
      </pc:sldChg>
      <pc:sldChg chg="modSp add mod ord">
        <pc:chgData name="Alfred Asterjadhi" userId="39de57b9-85c0-4fd1-aaac-8ca2b6560ad0" providerId="ADAL" clId="{BFE2FB3A-0751-4420-AA69-2341C01F636E}" dt="2024-12-11T01:05:49.726" v="14356" actId="113"/>
        <pc:sldMkLst>
          <pc:docMk/>
          <pc:sldMk cId="2823626744" sldId="1250"/>
        </pc:sldMkLst>
      </pc:sldChg>
      <pc:sldChg chg="modSp add mod">
        <pc:chgData name="Alfred Asterjadhi" userId="39de57b9-85c0-4fd1-aaac-8ca2b6560ad0" providerId="ADAL" clId="{BFE2FB3A-0751-4420-AA69-2341C01F636E}" dt="2024-12-09T18:25:09.041" v="13820" actId="20577"/>
        <pc:sldMkLst>
          <pc:docMk/>
          <pc:sldMk cId="2315108326" sldId="1251"/>
        </pc:sldMkLst>
      </pc:sldChg>
      <pc:sldChg chg="modSp add del mod">
        <pc:chgData name="Alfred Asterjadhi" userId="39de57b9-85c0-4fd1-aaac-8ca2b6560ad0" providerId="ADAL" clId="{BFE2FB3A-0751-4420-AA69-2341C01F636E}" dt="2024-12-06T00:25:38.615" v="12280" actId="47"/>
        <pc:sldMkLst>
          <pc:docMk/>
          <pc:sldMk cId="2419268985" sldId="1251"/>
        </pc:sldMkLst>
      </pc:sldChg>
      <pc:sldChg chg="modSp add mod">
        <pc:chgData name="Alfred Asterjadhi" userId="39de57b9-85c0-4fd1-aaac-8ca2b6560ad0" providerId="ADAL" clId="{BFE2FB3A-0751-4420-AA69-2341C01F636E}" dt="2024-12-09T18:44:52.361" v="13870" actId="207"/>
        <pc:sldMkLst>
          <pc:docMk/>
          <pc:sldMk cId="2969486265" sldId="1252"/>
        </pc:sldMkLst>
      </pc:sldChg>
      <pc:sldChg chg="addSp modSp add mod">
        <pc:chgData name="Alfred Asterjadhi" userId="39de57b9-85c0-4fd1-aaac-8ca2b6560ad0" providerId="ADAL" clId="{BFE2FB3A-0751-4420-AA69-2341C01F636E}" dt="2024-12-11T01:05:47.621" v="14355" actId="113"/>
        <pc:sldMkLst>
          <pc:docMk/>
          <pc:sldMk cId="244619102" sldId="1253"/>
        </pc:sldMkLst>
      </pc:sldChg>
      <pc:sldChg chg="modSp add mod">
        <pc:chgData name="Alfred Asterjadhi" userId="39de57b9-85c0-4fd1-aaac-8ca2b6560ad0" providerId="ADAL" clId="{BFE2FB3A-0751-4420-AA69-2341C01F636E}" dt="2024-12-06T20:20:14.490" v="13031"/>
        <pc:sldMkLst>
          <pc:docMk/>
          <pc:sldMk cId="4035613246" sldId="1254"/>
        </pc:sldMkLst>
      </pc:sldChg>
      <pc:sldChg chg="modSp add mod">
        <pc:chgData name="Alfred Asterjadhi" userId="39de57b9-85c0-4fd1-aaac-8ca2b6560ad0" providerId="ADAL" clId="{BFE2FB3A-0751-4420-AA69-2341C01F636E}" dt="2024-12-11T01:05:52.993" v="14357" actId="113"/>
        <pc:sldMkLst>
          <pc:docMk/>
          <pc:sldMk cId="3620726592" sldId="1255"/>
        </pc:sldMkLst>
      </pc:sldChg>
      <pc:sldChg chg="modSp add mod">
        <pc:chgData name="Alfred Asterjadhi" userId="39de57b9-85c0-4fd1-aaac-8ca2b6560ad0" providerId="ADAL" clId="{BFE2FB3A-0751-4420-AA69-2341C01F636E}" dt="2024-12-11T01:05:57.664" v="14358" actId="113"/>
        <pc:sldMkLst>
          <pc:docMk/>
          <pc:sldMk cId="1108452833" sldId="1256"/>
        </pc:sldMkLst>
      </pc:sldChg>
      <pc:sldChg chg="addSp delSp modSp add mod chgLayout">
        <pc:chgData name="Alfred Asterjadhi" userId="39de57b9-85c0-4fd1-aaac-8ca2b6560ad0" providerId="ADAL" clId="{BFE2FB3A-0751-4420-AA69-2341C01F636E}" dt="2024-12-09T18:25:11.985" v="13823" actId="20577"/>
        <pc:sldMkLst>
          <pc:docMk/>
          <pc:sldMk cId="947496322" sldId="1257"/>
        </pc:sldMkLst>
      </pc:sldChg>
      <pc:sldChg chg="modSp add mod">
        <pc:chgData name="Alfred Asterjadhi" userId="39de57b9-85c0-4fd1-aaac-8ca2b6560ad0" providerId="ADAL" clId="{BFE2FB3A-0751-4420-AA69-2341C01F636E}" dt="2024-12-11T01:06:00.342" v="14359" actId="113"/>
        <pc:sldMkLst>
          <pc:docMk/>
          <pc:sldMk cId="2311766718" sldId="1258"/>
        </pc:sldMkLst>
      </pc:sldChg>
      <pc:sldChg chg="modSp add mod">
        <pc:chgData name="Alfred Asterjadhi" userId="39de57b9-85c0-4fd1-aaac-8ca2b6560ad0" providerId="ADAL" clId="{BFE2FB3A-0751-4420-AA69-2341C01F636E}" dt="2024-12-11T01:06:04.521" v="14362" actId="113"/>
        <pc:sldMkLst>
          <pc:docMk/>
          <pc:sldMk cId="3460586331" sldId="1259"/>
        </pc:sldMkLst>
      </pc:sldChg>
      <pc:sldChg chg="modSp add mod">
        <pc:chgData name="Alfred Asterjadhi" userId="39de57b9-85c0-4fd1-aaac-8ca2b6560ad0" providerId="ADAL" clId="{BFE2FB3A-0751-4420-AA69-2341C01F636E}" dt="2024-12-11T01:06:06.566" v="14363" actId="113"/>
        <pc:sldMkLst>
          <pc:docMk/>
          <pc:sldMk cId="3871559304" sldId="1260"/>
        </pc:sldMkLst>
      </pc:sldChg>
      <pc:sldChg chg="modSp add mod">
        <pc:chgData name="Alfred Asterjadhi" userId="39de57b9-85c0-4fd1-aaac-8ca2b6560ad0" providerId="ADAL" clId="{BFE2FB3A-0751-4420-AA69-2341C01F636E}" dt="2024-12-11T01:06:09.652" v="14364" actId="113"/>
        <pc:sldMkLst>
          <pc:docMk/>
          <pc:sldMk cId="270960270" sldId="1261"/>
        </pc:sldMkLst>
      </pc:sldChg>
      <pc:sldChg chg="modSp add mod">
        <pc:chgData name="Alfred Asterjadhi" userId="39de57b9-85c0-4fd1-aaac-8ca2b6560ad0" providerId="ADAL" clId="{BFE2FB3A-0751-4420-AA69-2341C01F636E}" dt="2024-12-11T01:07:48.073" v="14403" actId="6549"/>
        <pc:sldMkLst>
          <pc:docMk/>
          <pc:sldMk cId="4030972562" sldId="1262"/>
        </pc:sldMkLst>
      </pc:sldChg>
      <pc:sldChg chg="modSp add mod">
        <pc:chgData name="Alfred Asterjadhi" userId="39de57b9-85c0-4fd1-aaac-8ca2b6560ad0" providerId="ADAL" clId="{BFE2FB3A-0751-4420-AA69-2341C01F636E}" dt="2024-12-10T23:33:29.365" v="14302" actId="400"/>
        <pc:sldMkLst>
          <pc:docMk/>
          <pc:sldMk cId="2675227507" sldId="1263"/>
        </pc:sldMkLst>
      </pc:sldChg>
      <pc:sldChg chg="modSp add mod">
        <pc:chgData name="Alfred Asterjadhi" userId="39de57b9-85c0-4fd1-aaac-8ca2b6560ad0" providerId="ADAL" clId="{BFE2FB3A-0751-4420-AA69-2341C01F636E}" dt="2024-12-11T01:06:12.771" v="14365" actId="113"/>
        <pc:sldMkLst>
          <pc:docMk/>
          <pc:sldMk cId="2354003871" sldId="1264"/>
        </pc:sldMkLst>
      </pc:sldChg>
      <pc:sldChg chg="addSp delSp modSp add mod">
        <pc:chgData name="Alfred Asterjadhi" userId="39de57b9-85c0-4fd1-aaac-8ca2b6560ad0" providerId="ADAL" clId="{BFE2FB3A-0751-4420-AA69-2341C01F636E}" dt="2024-12-09T18:27:38.746" v="13869" actId="207"/>
        <pc:sldMkLst>
          <pc:docMk/>
          <pc:sldMk cId="1418705289" sldId="1265"/>
        </pc:sldMkLst>
      </pc:sldChg>
      <pc:sldChg chg="modSp add mod">
        <pc:chgData name="Alfred Asterjadhi" userId="39de57b9-85c0-4fd1-aaac-8ca2b6560ad0" providerId="ADAL" clId="{BFE2FB3A-0751-4420-AA69-2341C01F636E}" dt="2024-12-11T00:50:35.300" v="14348" actId="207"/>
        <pc:sldMkLst>
          <pc:docMk/>
          <pc:sldMk cId="2494819478" sldId="1266"/>
        </pc:sldMkLst>
      </pc:sldChg>
      <pc:sldChg chg="modSp add mod">
        <pc:chgData name="Alfred Asterjadhi" userId="39de57b9-85c0-4fd1-aaac-8ca2b6560ad0" providerId="ADAL" clId="{BFE2FB3A-0751-4420-AA69-2341C01F636E}" dt="2024-12-11T00:41:58.200" v="14344"/>
        <pc:sldMkLst>
          <pc:docMk/>
          <pc:sldMk cId="1089734000" sldId="1267"/>
        </pc:sldMkLst>
      </pc:sldChg>
      <pc:sldChg chg="modSp add mod">
        <pc:chgData name="Alfred Asterjadhi" userId="39de57b9-85c0-4fd1-aaac-8ca2b6560ad0" providerId="ADAL" clId="{BFE2FB3A-0751-4420-AA69-2341C01F636E}" dt="2024-12-11T00:41:52.221" v="14343"/>
        <pc:sldMkLst>
          <pc:docMk/>
          <pc:sldMk cId="2564087480" sldId="1268"/>
        </pc:sldMkLst>
      </pc:sldChg>
      <pc:sldChg chg="modSp add mod">
        <pc:chgData name="Alfred Asterjadhi" userId="39de57b9-85c0-4fd1-aaac-8ca2b6560ad0" providerId="ADAL" clId="{BFE2FB3A-0751-4420-AA69-2341C01F636E}" dt="2024-12-11T00:41:41.996" v="14340"/>
        <pc:sldMkLst>
          <pc:docMk/>
          <pc:sldMk cId="1914597510" sldId="1269"/>
        </pc:sldMkLst>
      </pc:sldChg>
      <pc:sldChg chg="modSp add mod">
        <pc:chgData name="Alfred Asterjadhi" userId="39de57b9-85c0-4fd1-aaac-8ca2b6560ad0" providerId="ADAL" clId="{BFE2FB3A-0751-4420-AA69-2341C01F636E}" dt="2024-12-11T00:41:31.667" v="14339" actId="13926"/>
        <pc:sldMkLst>
          <pc:docMk/>
          <pc:sldMk cId="1351964601" sldId="1270"/>
        </pc:sldMkLst>
      </pc:sldChg>
      <pc:sldChg chg="addSp modSp add mod">
        <pc:chgData name="Alfred Asterjadhi" userId="39de57b9-85c0-4fd1-aaac-8ca2b6560ad0" providerId="ADAL" clId="{BFE2FB3A-0751-4420-AA69-2341C01F636E}" dt="2024-12-09T18:27:28.003" v="13864" actId="207"/>
        <pc:sldMkLst>
          <pc:docMk/>
          <pc:sldMk cId="967157266" sldId="1271"/>
        </pc:sldMkLst>
      </pc:sldChg>
      <pc:sldChg chg="modSp add mod">
        <pc:chgData name="Alfred Asterjadhi" userId="39de57b9-85c0-4fd1-aaac-8ca2b6560ad0" providerId="ADAL" clId="{BFE2FB3A-0751-4420-AA69-2341C01F636E}" dt="2024-12-11T01:06:34.170" v="14366" actId="113"/>
        <pc:sldMkLst>
          <pc:docMk/>
          <pc:sldMk cId="3527845409" sldId="1272"/>
        </pc:sldMkLst>
      </pc:sldChg>
      <pc:sldChg chg="modSp add mod">
        <pc:chgData name="Alfred Asterjadhi" userId="39de57b9-85c0-4fd1-aaac-8ca2b6560ad0" providerId="ADAL" clId="{BFE2FB3A-0751-4420-AA69-2341C01F636E}" dt="2024-12-11T01:06:36.790" v="14367" actId="113"/>
        <pc:sldMkLst>
          <pc:docMk/>
          <pc:sldMk cId="3122364615" sldId="1273"/>
        </pc:sldMkLst>
      </pc:sldChg>
      <pc:sldChg chg="modSp add mod">
        <pc:chgData name="Alfred Asterjadhi" userId="39de57b9-85c0-4fd1-aaac-8ca2b6560ad0" providerId="ADAL" clId="{BFE2FB3A-0751-4420-AA69-2341C01F636E}" dt="2024-12-11T01:06:39.194" v="14368" actId="113"/>
        <pc:sldMkLst>
          <pc:docMk/>
          <pc:sldMk cId="3253033387" sldId="1274"/>
        </pc:sldMkLst>
      </pc:sldChg>
      <pc:sldChg chg="addSp modSp add mod">
        <pc:chgData name="Alfred Asterjadhi" userId="39de57b9-85c0-4fd1-aaac-8ca2b6560ad0" providerId="ADAL" clId="{BFE2FB3A-0751-4420-AA69-2341C01F636E}" dt="2024-12-11T01:06:59.178" v="14382" actId="6549"/>
        <pc:sldMkLst>
          <pc:docMk/>
          <pc:sldMk cId="2791792773" sldId="1275"/>
        </pc:sldMkLst>
      </pc:sldChg>
      <pc:sldChg chg="add del">
        <pc:chgData name="Alfred Asterjadhi" userId="39de57b9-85c0-4fd1-aaac-8ca2b6560ad0" providerId="ADAL" clId="{BFE2FB3A-0751-4420-AA69-2341C01F636E}" dt="2024-12-09T18:24:44.787" v="13803" actId="47"/>
        <pc:sldMkLst>
          <pc:docMk/>
          <pc:sldMk cId="1361829543" sldId="1276"/>
        </pc:sldMkLst>
      </pc:sldChg>
      <pc:sldChg chg="modSp add del mod">
        <pc:chgData name="Alfred Asterjadhi" userId="39de57b9-85c0-4fd1-aaac-8ca2b6560ad0" providerId="ADAL" clId="{BFE2FB3A-0751-4420-AA69-2341C01F636E}" dt="2024-12-09T18:24:42.913" v="13802" actId="47"/>
        <pc:sldMkLst>
          <pc:docMk/>
          <pc:sldMk cId="1897057060" sldId="1277"/>
        </pc:sldMkLst>
      </pc:sldChg>
      <pc:sldChg chg="modSp add mod">
        <pc:chgData name="Alfred Asterjadhi" userId="39de57b9-85c0-4fd1-aaac-8ca2b6560ad0" providerId="ADAL" clId="{BFE2FB3A-0751-4420-AA69-2341C01F636E}" dt="2024-12-09T18:25:47.451" v="13855" actId="20577"/>
        <pc:sldMkLst>
          <pc:docMk/>
          <pc:sldMk cId="1105606473" sldId="1278"/>
        </pc:sldMkLst>
      </pc:sldChg>
      <pc:sldChg chg="modSp add del mod">
        <pc:chgData name="Alfred Asterjadhi" userId="39de57b9-85c0-4fd1-aaac-8ca2b6560ad0" providerId="ADAL" clId="{BFE2FB3A-0751-4420-AA69-2341C01F636E}" dt="2024-12-09T18:25:36.885" v="13842" actId="47"/>
        <pc:sldMkLst>
          <pc:docMk/>
          <pc:sldMk cId="1027485671" sldId="1279"/>
        </pc:sldMkLst>
      </pc:sldChg>
      <pc:sldChg chg="modSp add mod">
        <pc:chgData name="Alfred Asterjadhi" userId="39de57b9-85c0-4fd1-aaac-8ca2b6560ad0" providerId="ADAL" clId="{BFE2FB3A-0751-4420-AA69-2341C01F636E}" dt="2024-12-09T18:45:11.628" v="13875" actId="207"/>
        <pc:sldMkLst>
          <pc:docMk/>
          <pc:sldMk cId="3395810039" sldId="1280"/>
        </pc:sldMkLst>
      </pc:sldChg>
      <pc:sldChg chg="modSp add mod">
        <pc:chgData name="Alfred Asterjadhi" userId="39de57b9-85c0-4fd1-aaac-8ca2b6560ad0" providerId="ADAL" clId="{BFE2FB3A-0751-4420-AA69-2341C01F636E}" dt="2024-12-09T18:45:08.136" v="13874" actId="207"/>
        <pc:sldMkLst>
          <pc:docMk/>
          <pc:sldMk cId="3488656600" sldId="1281"/>
        </pc:sldMkLst>
      </pc:sldChg>
      <pc:sldChg chg="modSp add mod ord">
        <pc:chgData name="Alfred Asterjadhi" userId="39de57b9-85c0-4fd1-aaac-8ca2b6560ad0" providerId="ADAL" clId="{BFE2FB3A-0751-4420-AA69-2341C01F636E}" dt="2024-12-09T18:44:59.895" v="13872" actId="207"/>
        <pc:sldMkLst>
          <pc:docMk/>
          <pc:sldMk cId="2393880254" sldId="1282"/>
        </pc:sldMkLst>
      </pc:sldChg>
      <pc:sldChg chg="modSp add mod">
        <pc:chgData name="Alfred Asterjadhi" userId="39de57b9-85c0-4fd1-aaac-8ca2b6560ad0" providerId="ADAL" clId="{BFE2FB3A-0751-4420-AA69-2341C01F636E}" dt="2024-12-09T18:45:03.954" v="13873" actId="207"/>
        <pc:sldMkLst>
          <pc:docMk/>
          <pc:sldMk cId="4117618284" sldId="1283"/>
        </pc:sldMkLst>
      </pc:sldChg>
      <pc:sldChg chg="modSp add mod">
        <pc:chgData name="Alfred Asterjadhi" userId="39de57b9-85c0-4fd1-aaac-8ca2b6560ad0" providerId="ADAL" clId="{BFE2FB3A-0751-4420-AA69-2341C01F636E}" dt="2024-12-09T18:44:56.201" v="13871" actId="207"/>
        <pc:sldMkLst>
          <pc:docMk/>
          <pc:sldMk cId="648146755" sldId="1284"/>
        </pc:sldMkLst>
      </pc:sldChg>
      <pc:sldChg chg="modSp new mod">
        <pc:chgData name="Alfred Asterjadhi" userId="39de57b9-85c0-4fd1-aaac-8ca2b6560ad0" providerId="ADAL" clId="{BFE2FB3A-0751-4420-AA69-2341C01F636E}" dt="2024-12-10T23:16:54.298" v="14271" actId="20577"/>
        <pc:sldMkLst>
          <pc:docMk/>
          <pc:sldMk cId="401129413" sldId="1285"/>
        </pc:sldMkLst>
      </pc:sldChg>
      <pc:sldChg chg="modSp new mod">
        <pc:chgData name="Alfred Asterjadhi" userId="39de57b9-85c0-4fd1-aaac-8ca2b6560ad0" providerId="ADAL" clId="{BFE2FB3A-0751-4420-AA69-2341C01F636E}" dt="2024-12-10T23:18:26.320" v="14295" actId="20577"/>
        <pc:sldMkLst>
          <pc:docMk/>
          <pc:sldMk cId="879183394" sldId="1286"/>
        </pc:sldMkLst>
      </pc:sldChg>
      <pc:sldChg chg="modSp add mod">
        <pc:chgData name="Alfred Asterjadhi" userId="39de57b9-85c0-4fd1-aaac-8ca2b6560ad0" providerId="ADAL" clId="{BFE2FB3A-0751-4420-AA69-2341C01F636E}" dt="2024-12-11T01:08:29.351" v="14412" actId="20577"/>
        <pc:sldMkLst>
          <pc:docMk/>
          <pc:sldMk cId="953173223" sldId="1287"/>
        </pc:sldMkLst>
      </pc:sldChg>
      <pc:sldMasterChg chg="modSp mod">
        <pc:chgData name="Alfred Asterjadhi" userId="39de57b9-85c0-4fd1-aaac-8ca2b6560ad0" providerId="ADAL" clId="{BFE2FB3A-0751-4420-AA69-2341C01F636E}" dt="2024-12-06T20:35:35.865" v="13211" actId="20577"/>
        <pc:sldMasterMkLst>
          <pc:docMk/>
          <pc:sldMasterMk cId="0" sldId="2147483656"/>
        </pc:sldMasterMkLst>
      </pc:sldMasterChg>
    </pc:docChg>
  </pc:docChgLst>
  <pc:docChgLst>
    <pc:chgData name="Alfred Asterjadhi" userId="39de57b9-85c0-4fd1-aaac-8ca2b6560ad0" providerId="ADAL" clId="{B8DD8662-A94E-4851-8378-360A7F03AA7C}"/>
    <pc:docChg chg="undo redo custSel addSld delSld modSld sldOrd modMainMaster">
      <pc:chgData name="Alfred Asterjadhi" userId="39de57b9-85c0-4fd1-aaac-8ca2b6560ad0" providerId="ADAL" clId="{B8DD8662-A94E-4851-8378-360A7F03AA7C}" dt="2023-01-19T22:57:37.202" v="12808" actId="47"/>
      <pc:docMkLst>
        <pc:docMk/>
      </pc:docMkLst>
      <pc:sldChg chg="add del">
        <pc:chgData name="Alfred Asterjadhi" userId="39de57b9-85c0-4fd1-aaac-8ca2b6560ad0" providerId="ADAL" clId="{B8DD8662-A94E-4851-8378-360A7F03AA7C}" dt="2023-01-18T18:32:25.071" v="9986" actId="47"/>
        <pc:sldMkLst>
          <pc:docMk/>
          <pc:sldMk cId="3671386623" sldId="878"/>
        </pc:sldMkLst>
      </pc:sldChg>
      <pc:sldChg chg="modSp add del mod">
        <pc:chgData name="Alfred Asterjadhi" userId="39de57b9-85c0-4fd1-aaac-8ca2b6560ad0" providerId="ADAL" clId="{B8DD8662-A94E-4851-8378-360A7F03AA7C}" dt="2023-01-19T22:57:37.202" v="12808" actId="47"/>
        <pc:sldMkLst>
          <pc:docMk/>
          <pc:sldMk cId="18123573" sldId="879"/>
        </pc:sldMkLst>
      </pc:sldChg>
      <pc:sldChg chg="modSp add del mod">
        <pc:chgData name="Alfred Asterjadhi" userId="39de57b9-85c0-4fd1-aaac-8ca2b6560ad0" providerId="ADAL" clId="{B8DD8662-A94E-4851-8378-360A7F03AA7C}" dt="2023-01-19T22:57:37.202" v="12808" actId="47"/>
        <pc:sldMkLst>
          <pc:docMk/>
          <pc:sldMk cId="26872680" sldId="880"/>
        </pc:sldMkLst>
      </pc:sldChg>
      <pc:sldChg chg="add del">
        <pc:chgData name="Alfred Asterjadhi" userId="39de57b9-85c0-4fd1-aaac-8ca2b6560ad0" providerId="ADAL" clId="{B8DD8662-A94E-4851-8378-360A7F03AA7C}" dt="2023-01-18T18:32:30.066" v="9987" actId="47"/>
        <pc:sldMkLst>
          <pc:docMk/>
          <pc:sldMk cId="170626906" sldId="881"/>
        </pc:sldMkLst>
      </pc:sldChg>
      <pc:sldChg chg="modSp mod">
        <pc:chgData name="Alfred Asterjadhi" userId="39de57b9-85c0-4fd1-aaac-8ca2b6560ad0" providerId="ADAL" clId="{B8DD8662-A94E-4851-8378-360A7F03AA7C}" dt="2022-12-14T18:24:52.577" v="0"/>
        <pc:sldMkLst>
          <pc:docMk/>
          <pc:sldMk cId="1240827998" sldId="992"/>
        </pc:sldMkLst>
      </pc:sldChg>
      <pc:sldChg chg="modSp mod">
        <pc:chgData name="Alfred Asterjadhi" userId="39de57b9-85c0-4fd1-aaac-8ca2b6560ad0" providerId="ADAL" clId="{B8DD8662-A94E-4851-8378-360A7F03AA7C}" dt="2022-12-14T18:24:55.055" v="1"/>
        <pc:sldMkLst>
          <pc:docMk/>
          <pc:sldMk cId="4124589093" sldId="993"/>
        </pc:sldMkLst>
      </pc:sldChg>
      <pc:sldChg chg="del">
        <pc:chgData name="Alfred Asterjadhi" userId="39de57b9-85c0-4fd1-aaac-8ca2b6560ad0" providerId="ADAL" clId="{B8DD8662-A94E-4851-8378-360A7F03AA7C}" dt="2022-12-15T00:03:54.564" v="6" actId="47"/>
        <pc:sldMkLst>
          <pc:docMk/>
          <pc:sldMk cId="3882826035" sldId="994"/>
        </pc:sldMkLst>
      </pc:sldChg>
      <pc:sldChg chg="del">
        <pc:chgData name="Alfred Asterjadhi" userId="39de57b9-85c0-4fd1-aaac-8ca2b6560ad0" providerId="ADAL" clId="{B8DD8662-A94E-4851-8378-360A7F03AA7C}" dt="2022-12-15T00:03:56.932" v="7" actId="47"/>
        <pc:sldMkLst>
          <pc:docMk/>
          <pc:sldMk cId="492611375" sldId="995"/>
        </pc:sldMkLst>
      </pc:sldChg>
      <pc:sldChg chg="del">
        <pc:chgData name="Alfred Asterjadhi" userId="39de57b9-85c0-4fd1-aaac-8ca2b6560ad0" providerId="ADAL" clId="{B8DD8662-A94E-4851-8378-360A7F03AA7C}" dt="2022-12-15T00:03:58.613" v="8" actId="47"/>
        <pc:sldMkLst>
          <pc:docMk/>
          <pc:sldMk cId="3263612895" sldId="996"/>
        </pc:sldMkLst>
      </pc:sldChg>
      <pc:sldChg chg="modSp mod">
        <pc:chgData name="Alfred Asterjadhi" userId="39de57b9-85c0-4fd1-aaac-8ca2b6560ad0" providerId="ADAL" clId="{B8DD8662-A94E-4851-8378-360A7F03AA7C}" dt="2022-12-20T18:12:38.293" v="1105" actId="13926"/>
        <pc:sldMkLst>
          <pc:docMk/>
          <pc:sldMk cId="2232544764" sldId="998"/>
        </pc:sldMkLst>
      </pc:sldChg>
      <pc:sldChg chg="add">
        <pc:chgData name="Alfred Asterjadhi" userId="39de57b9-85c0-4fd1-aaac-8ca2b6560ad0" providerId="ADAL" clId="{B8DD8662-A94E-4851-8378-360A7F03AA7C}" dt="2022-12-15T00:03:51.110" v="5"/>
        <pc:sldMkLst>
          <pc:docMk/>
          <pc:sldMk cId="2485370208" sldId="999"/>
        </pc:sldMkLst>
      </pc:sldChg>
      <pc:sldChg chg="modSp add mod">
        <pc:chgData name="Alfred Asterjadhi" userId="39de57b9-85c0-4fd1-aaac-8ca2b6560ad0" providerId="ADAL" clId="{B8DD8662-A94E-4851-8378-360A7F03AA7C}" dt="2023-01-04T16:12:19.232" v="2100" actId="20577"/>
        <pc:sldMkLst>
          <pc:docMk/>
          <pc:sldMk cId="1128640375" sldId="1000"/>
        </pc:sldMkLst>
      </pc:sldChg>
      <pc:sldChg chg="modSp add mod">
        <pc:chgData name="Alfred Asterjadhi" userId="39de57b9-85c0-4fd1-aaac-8ca2b6560ad0" providerId="ADAL" clId="{B8DD8662-A94E-4851-8378-360A7F03AA7C}" dt="2023-01-04T16:09:42.410" v="2047" actId="6549"/>
        <pc:sldMkLst>
          <pc:docMk/>
          <pc:sldMk cId="1122295978" sldId="1001"/>
        </pc:sldMkLst>
      </pc:sldChg>
      <pc:sldChg chg="modSp add mod">
        <pc:chgData name="Alfred Asterjadhi" userId="39de57b9-85c0-4fd1-aaac-8ca2b6560ad0" providerId="ADAL" clId="{B8DD8662-A94E-4851-8378-360A7F03AA7C}" dt="2023-01-04T16:10:58.829" v="2099" actId="6549"/>
        <pc:sldMkLst>
          <pc:docMk/>
          <pc:sldMk cId="501279171" sldId="1002"/>
        </pc:sldMkLst>
      </pc:sldChg>
      <pc:sldChg chg="modSp add mod">
        <pc:chgData name="Alfred Asterjadhi" userId="39de57b9-85c0-4fd1-aaac-8ca2b6560ad0" providerId="ADAL" clId="{B8DD8662-A94E-4851-8378-360A7F03AA7C}" dt="2023-01-04T16:13:46.059" v="2136" actId="6549"/>
        <pc:sldMkLst>
          <pc:docMk/>
          <pc:sldMk cId="4157275889" sldId="1003"/>
        </pc:sldMkLst>
      </pc:sldChg>
      <pc:sldChg chg="addSp delSp modSp new mod">
        <pc:chgData name="Alfred Asterjadhi" userId="39de57b9-85c0-4fd1-aaac-8ca2b6560ad0" providerId="ADAL" clId="{B8DD8662-A94E-4851-8378-360A7F03AA7C}" dt="2023-01-04T16:22:03.034" v="2296"/>
        <pc:sldMkLst>
          <pc:docMk/>
          <pc:sldMk cId="430197977" sldId="1004"/>
        </pc:sldMkLst>
      </pc:sldChg>
      <pc:sldChg chg="modSp new del mod">
        <pc:chgData name="Alfred Asterjadhi" userId="39de57b9-85c0-4fd1-aaac-8ca2b6560ad0" providerId="ADAL" clId="{B8DD8662-A94E-4851-8378-360A7F03AA7C}" dt="2023-01-19T22:57:37.202" v="12808" actId="47"/>
        <pc:sldMkLst>
          <pc:docMk/>
          <pc:sldMk cId="60659810" sldId="1005"/>
        </pc:sldMkLst>
      </pc:sldChg>
      <pc:sldChg chg="modSp new del mod">
        <pc:chgData name="Alfred Asterjadhi" userId="39de57b9-85c0-4fd1-aaac-8ca2b6560ad0" providerId="ADAL" clId="{B8DD8662-A94E-4851-8378-360A7F03AA7C}" dt="2022-12-16T21:56:29.986" v="958" actId="47"/>
        <pc:sldMkLst>
          <pc:docMk/>
          <pc:sldMk cId="444519137" sldId="1006"/>
        </pc:sldMkLst>
      </pc:sldChg>
      <pc:sldChg chg="modSp add del mod">
        <pc:chgData name="Alfred Asterjadhi" userId="39de57b9-85c0-4fd1-aaac-8ca2b6560ad0" providerId="ADAL" clId="{B8DD8662-A94E-4851-8378-360A7F03AA7C}" dt="2022-12-16T21:25:49.645" v="835" actId="47"/>
        <pc:sldMkLst>
          <pc:docMk/>
          <pc:sldMk cId="2818191974" sldId="1007"/>
        </pc:sldMkLst>
      </pc:sldChg>
      <pc:sldChg chg="add del">
        <pc:chgData name="Alfred Asterjadhi" userId="39de57b9-85c0-4fd1-aaac-8ca2b6560ad0" providerId="ADAL" clId="{B8DD8662-A94E-4851-8378-360A7F03AA7C}" dt="2022-12-16T20:55:40.999" v="410" actId="2890"/>
        <pc:sldMkLst>
          <pc:docMk/>
          <pc:sldMk cId="2881194398" sldId="1008"/>
        </pc:sldMkLst>
      </pc:sldChg>
      <pc:sldChg chg="modSp add del mod">
        <pc:chgData name="Alfred Asterjadhi" userId="39de57b9-85c0-4fd1-aaac-8ca2b6560ad0" providerId="ADAL" clId="{B8DD8662-A94E-4851-8378-360A7F03AA7C}" dt="2022-12-16T21:59:01.662" v="995" actId="47"/>
        <pc:sldMkLst>
          <pc:docMk/>
          <pc:sldMk cId="3193816989" sldId="1008"/>
        </pc:sldMkLst>
      </pc:sldChg>
      <pc:sldChg chg="modSp add del mod">
        <pc:chgData name="Alfred Asterjadhi" userId="39de57b9-85c0-4fd1-aaac-8ca2b6560ad0" providerId="ADAL" clId="{B8DD8662-A94E-4851-8378-360A7F03AA7C}" dt="2022-12-16T22:00:40.132" v="1031" actId="47"/>
        <pc:sldMkLst>
          <pc:docMk/>
          <pc:sldMk cId="263294511" sldId="1009"/>
        </pc:sldMkLst>
      </pc:sldChg>
      <pc:sldChg chg="modSp add mod">
        <pc:chgData name="Alfred Asterjadhi" userId="39de57b9-85c0-4fd1-aaac-8ca2b6560ad0" providerId="ADAL" clId="{B8DD8662-A94E-4851-8378-360A7F03AA7C}" dt="2023-01-04T16:17:07.408" v="2199" actId="6549"/>
        <pc:sldMkLst>
          <pc:docMk/>
          <pc:sldMk cId="2545069674" sldId="1010"/>
        </pc:sldMkLst>
      </pc:sldChg>
      <pc:sldChg chg="modSp add del mod">
        <pc:chgData name="Alfred Asterjadhi" userId="39de57b9-85c0-4fd1-aaac-8ca2b6560ad0" providerId="ADAL" clId="{B8DD8662-A94E-4851-8378-360A7F03AA7C}" dt="2022-12-20T18:28:11.230" v="1202" actId="47"/>
        <pc:sldMkLst>
          <pc:docMk/>
          <pc:sldMk cId="4032704106" sldId="1011"/>
        </pc:sldMkLst>
      </pc:sldChg>
      <pc:sldChg chg="modSp add mod">
        <pc:chgData name="Alfred Asterjadhi" userId="39de57b9-85c0-4fd1-aaac-8ca2b6560ad0" providerId="ADAL" clId="{B8DD8662-A94E-4851-8378-360A7F03AA7C}" dt="2023-01-05T16:10:03.475" v="2655" actId="13926"/>
        <pc:sldMkLst>
          <pc:docMk/>
          <pc:sldMk cId="2091172813" sldId="1012"/>
        </pc:sldMkLst>
      </pc:sldChg>
      <pc:sldChg chg="modSp add mod">
        <pc:chgData name="Alfred Asterjadhi" userId="39de57b9-85c0-4fd1-aaac-8ca2b6560ad0" providerId="ADAL" clId="{B8DD8662-A94E-4851-8378-360A7F03AA7C}" dt="2023-01-09T23:39:02.219" v="2773" actId="20577"/>
        <pc:sldMkLst>
          <pc:docMk/>
          <pc:sldMk cId="2490580688" sldId="1013"/>
        </pc:sldMkLst>
      </pc:sldChg>
      <pc:sldChg chg="modSp add mod">
        <pc:chgData name="Alfred Asterjadhi" userId="39de57b9-85c0-4fd1-aaac-8ca2b6560ad0" providerId="ADAL" clId="{B8DD8662-A94E-4851-8378-360A7F03AA7C}" dt="2023-01-05T15:55:25.141" v="2567" actId="20577"/>
        <pc:sldMkLst>
          <pc:docMk/>
          <pc:sldMk cId="462832209" sldId="1014"/>
        </pc:sldMkLst>
      </pc:sldChg>
      <pc:sldChg chg="modSp add del mod">
        <pc:chgData name="Alfred Asterjadhi" userId="39de57b9-85c0-4fd1-aaac-8ca2b6560ad0" providerId="ADAL" clId="{B8DD8662-A94E-4851-8378-360A7F03AA7C}" dt="2023-01-05T16:10:18.352" v="2657" actId="2696"/>
        <pc:sldMkLst>
          <pc:docMk/>
          <pc:sldMk cId="94852306" sldId="1015"/>
        </pc:sldMkLst>
      </pc:sldChg>
      <pc:sldChg chg="modSp add mod">
        <pc:chgData name="Alfred Asterjadhi" userId="39de57b9-85c0-4fd1-aaac-8ca2b6560ad0" providerId="ADAL" clId="{B8DD8662-A94E-4851-8378-360A7F03AA7C}" dt="2023-01-17T16:33:29.431" v="8273"/>
        <pc:sldMkLst>
          <pc:docMk/>
          <pc:sldMk cId="3794989235" sldId="1015"/>
        </pc:sldMkLst>
      </pc:sldChg>
      <pc:sldChg chg="new del">
        <pc:chgData name="Alfred Asterjadhi" userId="39de57b9-85c0-4fd1-aaac-8ca2b6560ad0" providerId="ADAL" clId="{B8DD8662-A94E-4851-8378-360A7F03AA7C}" dt="2022-12-16T22:21:19.964" v="1046" actId="47"/>
        <pc:sldMkLst>
          <pc:docMk/>
          <pc:sldMk cId="2769223881" sldId="1016"/>
        </pc:sldMkLst>
      </pc:sldChg>
      <pc:sldChg chg="modSp add mod">
        <pc:chgData name="Alfred Asterjadhi" userId="39de57b9-85c0-4fd1-aaac-8ca2b6560ad0" providerId="ADAL" clId="{B8DD8662-A94E-4851-8378-360A7F03AA7C}" dt="2023-01-15T23:10:38.571" v="4108" actId="20577"/>
        <pc:sldMkLst>
          <pc:docMk/>
          <pc:sldMk cId="2827502970" sldId="1017"/>
        </pc:sldMkLst>
      </pc:sldChg>
      <pc:sldChg chg="modSp add del mod">
        <pc:chgData name="Alfred Asterjadhi" userId="39de57b9-85c0-4fd1-aaac-8ca2b6560ad0" providerId="ADAL" clId="{B8DD8662-A94E-4851-8378-360A7F03AA7C}" dt="2022-12-22T19:42:35.581" v="1327" actId="47"/>
        <pc:sldMkLst>
          <pc:docMk/>
          <pc:sldMk cId="942588821" sldId="1018"/>
        </pc:sldMkLst>
      </pc:sldChg>
      <pc:sldChg chg="modSp add del mod">
        <pc:chgData name="Alfred Asterjadhi" userId="39de57b9-85c0-4fd1-aaac-8ca2b6560ad0" providerId="ADAL" clId="{B8DD8662-A94E-4851-8378-360A7F03AA7C}" dt="2023-01-05T16:10:18.352" v="2657" actId="2696"/>
        <pc:sldMkLst>
          <pc:docMk/>
          <pc:sldMk cId="1464452565" sldId="1018"/>
        </pc:sldMkLst>
      </pc:sldChg>
      <pc:sldChg chg="modSp add mod">
        <pc:chgData name="Alfred Asterjadhi" userId="39de57b9-85c0-4fd1-aaac-8ca2b6560ad0" providerId="ADAL" clId="{B8DD8662-A94E-4851-8378-360A7F03AA7C}" dt="2023-01-18T16:25:38.998" v="9906" actId="20577"/>
        <pc:sldMkLst>
          <pc:docMk/>
          <pc:sldMk cId="4213171007" sldId="1018"/>
        </pc:sldMkLst>
      </pc:sldChg>
      <pc:sldChg chg="modSp add mod">
        <pc:chgData name="Alfred Asterjadhi" userId="39de57b9-85c0-4fd1-aaac-8ca2b6560ad0" providerId="ADAL" clId="{B8DD8662-A94E-4851-8378-360A7F03AA7C}" dt="2023-01-16T19:26:17.115" v="5964" actId="6549"/>
        <pc:sldMkLst>
          <pc:docMk/>
          <pc:sldMk cId="886190304" sldId="1019"/>
        </pc:sldMkLst>
      </pc:sldChg>
      <pc:sldChg chg="modSp add del mod">
        <pc:chgData name="Alfred Asterjadhi" userId="39de57b9-85c0-4fd1-aaac-8ca2b6560ad0" providerId="ADAL" clId="{B8DD8662-A94E-4851-8378-360A7F03AA7C}" dt="2023-01-15T23:08:02.913" v="4066" actId="2696"/>
        <pc:sldMkLst>
          <pc:docMk/>
          <pc:sldMk cId="3210690737" sldId="1019"/>
        </pc:sldMkLst>
      </pc:sldChg>
      <pc:sldChg chg="modSp add mod ord">
        <pc:chgData name="Alfred Asterjadhi" userId="39de57b9-85c0-4fd1-aaac-8ca2b6560ad0" providerId="ADAL" clId="{B8DD8662-A94E-4851-8378-360A7F03AA7C}" dt="2023-01-17T16:29:46.955" v="8232"/>
        <pc:sldMkLst>
          <pc:docMk/>
          <pc:sldMk cId="1642156474" sldId="1020"/>
        </pc:sldMkLst>
      </pc:sldChg>
      <pc:sldChg chg="modSp add mod">
        <pc:chgData name="Alfred Asterjadhi" userId="39de57b9-85c0-4fd1-aaac-8ca2b6560ad0" providerId="ADAL" clId="{B8DD8662-A94E-4851-8378-360A7F03AA7C}" dt="2023-01-16T19:27:37.416" v="5992"/>
        <pc:sldMkLst>
          <pc:docMk/>
          <pc:sldMk cId="2774577009" sldId="1021"/>
        </pc:sldMkLst>
      </pc:sldChg>
      <pc:sldChg chg="modSp add del mod">
        <pc:chgData name="Alfred Asterjadhi" userId="39de57b9-85c0-4fd1-aaac-8ca2b6560ad0" providerId="ADAL" clId="{B8DD8662-A94E-4851-8378-360A7F03AA7C}" dt="2023-01-15T23:08:02.913" v="4066" actId="2696"/>
        <pc:sldMkLst>
          <pc:docMk/>
          <pc:sldMk cId="3281197443" sldId="1021"/>
        </pc:sldMkLst>
      </pc:sldChg>
      <pc:sldChg chg="new del">
        <pc:chgData name="Alfred Asterjadhi" userId="39de57b9-85c0-4fd1-aaac-8ca2b6560ad0" providerId="ADAL" clId="{B8DD8662-A94E-4851-8378-360A7F03AA7C}" dt="2023-01-11T23:14:59.538" v="2779" actId="47"/>
        <pc:sldMkLst>
          <pc:docMk/>
          <pc:sldMk cId="2793949945" sldId="1022"/>
        </pc:sldMkLst>
      </pc:sldChg>
      <pc:sldChg chg="modSp add del mod">
        <pc:chgData name="Alfred Asterjadhi" userId="39de57b9-85c0-4fd1-aaac-8ca2b6560ad0" providerId="ADAL" clId="{B8DD8662-A94E-4851-8378-360A7F03AA7C}" dt="2023-01-15T23:08:02.913" v="4066" actId="2696"/>
        <pc:sldMkLst>
          <pc:docMk/>
          <pc:sldMk cId="634414579" sldId="1023"/>
        </pc:sldMkLst>
      </pc:sldChg>
      <pc:sldChg chg="addSp delSp modSp add mod">
        <pc:chgData name="Alfred Asterjadhi" userId="39de57b9-85c0-4fd1-aaac-8ca2b6560ad0" providerId="ADAL" clId="{B8DD8662-A94E-4851-8378-360A7F03AA7C}" dt="2023-01-16T19:29:35.196" v="6030" actId="6549"/>
        <pc:sldMkLst>
          <pc:docMk/>
          <pc:sldMk cId="3360541648" sldId="1023"/>
        </pc:sldMkLst>
      </pc:sldChg>
      <pc:sldChg chg="addSp delSp modSp add mod">
        <pc:chgData name="Alfred Asterjadhi" userId="39de57b9-85c0-4fd1-aaac-8ca2b6560ad0" providerId="ADAL" clId="{B8DD8662-A94E-4851-8378-360A7F03AA7C}" dt="2023-01-16T19:34:39.983" v="6121"/>
        <pc:sldMkLst>
          <pc:docMk/>
          <pc:sldMk cId="65631416" sldId="1024"/>
        </pc:sldMkLst>
      </pc:sldChg>
      <pc:sldChg chg="modSp add del mod">
        <pc:chgData name="Alfred Asterjadhi" userId="39de57b9-85c0-4fd1-aaac-8ca2b6560ad0" providerId="ADAL" clId="{B8DD8662-A94E-4851-8378-360A7F03AA7C}" dt="2023-01-15T23:08:02.913" v="4066" actId="2696"/>
        <pc:sldMkLst>
          <pc:docMk/>
          <pc:sldMk cId="2420227771" sldId="1024"/>
        </pc:sldMkLst>
      </pc:sldChg>
      <pc:sldChg chg="modSp add del mod">
        <pc:chgData name="Alfred Asterjadhi" userId="39de57b9-85c0-4fd1-aaac-8ca2b6560ad0" providerId="ADAL" clId="{B8DD8662-A94E-4851-8378-360A7F03AA7C}" dt="2023-01-15T23:08:02.913" v="4066" actId="2696"/>
        <pc:sldMkLst>
          <pc:docMk/>
          <pc:sldMk cId="669398627" sldId="1025"/>
        </pc:sldMkLst>
      </pc:sldChg>
      <pc:sldChg chg="delSp modSp add mod">
        <pc:chgData name="Alfred Asterjadhi" userId="39de57b9-85c0-4fd1-aaac-8ca2b6560ad0" providerId="ADAL" clId="{B8DD8662-A94E-4851-8378-360A7F03AA7C}" dt="2023-01-16T19:32:16.490" v="6068"/>
        <pc:sldMkLst>
          <pc:docMk/>
          <pc:sldMk cId="1238643877" sldId="1025"/>
        </pc:sldMkLst>
      </pc:sldChg>
      <pc:sldChg chg="addSp delSp modSp add mod">
        <pc:chgData name="Alfred Asterjadhi" userId="39de57b9-85c0-4fd1-aaac-8ca2b6560ad0" providerId="ADAL" clId="{B8DD8662-A94E-4851-8378-360A7F03AA7C}" dt="2023-01-16T19:24:27.721" v="5936"/>
        <pc:sldMkLst>
          <pc:docMk/>
          <pc:sldMk cId="3784061158" sldId="1026"/>
        </pc:sldMkLst>
      </pc:sldChg>
      <pc:sldChg chg="modSp new del mod">
        <pc:chgData name="Alfred Asterjadhi" userId="39de57b9-85c0-4fd1-aaac-8ca2b6560ad0" providerId="ADAL" clId="{B8DD8662-A94E-4851-8378-360A7F03AA7C}" dt="2023-01-17T05:38:53.125" v="7023" actId="47"/>
        <pc:sldMkLst>
          <pc:docMk/>
          <pc:sldMk cId="725722409" sldId="1027"/>
        </pc:sldMkLst>
      </pc:sldChg>
      <pc:sldChg chg="addSp delSp modSp add mod">
        <pc:chgData name="Alfred Asterjadhi" userId="39de57b9-85c0-4fd1-aaac-8ca2b6560ad0" providerId="ADAL" clId="{B8DD8662-A94E-4851-8378-360A7F03AA7C}" dt="2023-01-15T23:12:10.589" v="4138" actId="1036"/>
        <pc:sldMkLst>
          <pc:docMk/>
          <pc:sldMk cId="4222601012" sldId="1028"/>
        </pc:sldMkLst>
      </pc:sldChg>
      <pc:sldChg chg="addSp delSp modSp new del mod modClrScheme chgLayout">
        <pc:chgData name="Alfred Asterjadhi" userId="39de57b9-85c0-4fd1-aaac-8ca2b6560ad0" providerId="ADAL" clId="{B8DD8662-A94E-4851-8378-360A7F03AA7C}" dt="2023-01-19T22:57:37.202" v="12808" actId="47"/>
        <pc:sldMkLst>
          <pc:docMk/>
          <pc:sldMk cId="3240387589" sldId="1029"/>
        </pc:sldMkLst>
      </pc:sldChg>
      <pc:sldChg chg="addSp delSp modSp add mod">
        <pc:chgData name="Alfred Asterjadhi" userId="39de57b9-85c0-4fd1-aaac-8ca2b6560ad0" providerId="ADAL" clId="{B8DD8662-A94E-4851-8378-360A7F03AA7C}" dt="2023-01-17T16:54:07.762" v="8508"/>
        <pc:sldMkLst>
          <pc:docMk/>
          <pc:sldMk cId="2804072698" sldId="1030"/>
        </pc:sldMkLst>
      </pc:sldChg>
      <pc:sldChg chg="modSp add mod">
        <pc:chgData name="Alfred Asterjadhi" userId="39de57b9-85c0-4fd1-aaac-8ca2b6560ad0" providerId="ADAL" clId="{B8DD8662-A94E-4851-8378-360A7F03AA7C}" dt="2023-01-17T18:18:26.113" v="9080" actId="20577"/>
        <pc:sldMkLst>
          <pc:docMk/>
          <pc:sldMk cId="1927453206" sldId="1031"/>
        </pc:sldMkLst>
      </pc:sldChg>
      <pc:sldChg chg="modSp add mod">
        <pc:chgData name="Alfred Asterjadhi" userId="39de57b9-85c0-4fd1-aaac-8ca2b6560ad0" providerId="ADAL" clId="{B8DD8662-A94E-4851-8378-360A7F03AA7C}" dt="2023-01-17T17:00:54.699" v="8678"/>
        <pc:sldMkLst>
          <pc:docMk/>
          <pc:sldMk cId="2819905638" sldId="1032"/>
        </pc:sldMkLst>
      </pc:sldChg>
      <pc:sldChg chg="addSp delSp modSp add mod">
        <pc:chgData name="Alfred Asterjadhi" userId="39de57b9-85c0-4fd1-aaac-8ca2b6560ad0" providerId="ADAL" clId="{B8DD8662-A94E-4851-8378-360A7F03AA7C}" dt="2023-01-17T17:05:08.932" v="8736" actId="6549"/>
        <pc:sldMkLst>
          <pc:docMk/>
          <pc:sldMk cId="2032037809" sldId="1033"/>
        </pc:sldMkLst>
      </pc:sldChg>
      <pc:sldChg chg="modSp add mod">
        <pc:chgData name="Alfred Asterjadhi" userId="39de57b9-85c0-4fd1-aaac-8ca2b6560ad0" providerId="ADAL" clId="{B8DD8662-A94E-4851-8378-360A7F03AA7C}" dt="2023-01-17T17:07:43.290" v="8810"/>
        <pc:sldMkLst>
          <pc:docMk/>
          <pc:sldMk cId="1258864255" sldId="1034"/>
        </pc:sldMkLst>
      </pc:sldChg>
      <pc:sldChg chg="modSp add mod">
        <pc:chgData name="Alfred Asterjadhi" userId="39de57b9-85c0-4fd1-aaac-8ca2b6560ad0" providerId="ADAL" clId="{B8DD8662-A94E-4851-8378-360A7F03AA7C}" dt="2023-01-17T17:10:01.162" v="8846"/>
        <pc:sldMkLst>
          <pc:docMk/>
          <pc:sldMk cId="616331721" sldId="1035"/>
        </pc:sldMkLst>
      </pc:sldChg>
      <pc:sldChg chg="new del">
        <pc:chgData name="Alfred Asterjadhi" userId="39de57b9-85c0-4fd1-aaac-8ca2b6560ad0" providerId="ADAL" clId="{B8DD8662-A94E-4851-8378-360A7F03AA7C}" dt="2023-01-16T19:32:31.851" v="6071" actId="47"/>
        <pc:sldMkLst>
          <pc:docMk/>
          <pc:sldMk cId="1267534360" sldId="1036"/>
        </pc:sldMkLst>
      </pc:sldChg>
      <pc:sldChg chg="modSp add mod ord">
        <pc:chgData name="Alfred Asterjadhi" userId="39de57b9-85c0-4fd1-aaac-8ca2b6560ad0" providerId="ADAL" clId="{B8DD8662-A94E-4851-8378-360A7F03AA7C}" dt="2023-01-16T22:24:23.310" v="6285" actId="20577"/>
        <pc:sldMkLst>
          <pc:docMk/>
          <pc:sldMk cId="3926659535" sldId="1037"/>
        </pc:sldMkLst>
      </pc:sldChg>
      <pc:sldChg chg="add del">
        <pc:chgData name="Alfred Asterjadhi" userId="39de57b9-85c0-4fd1-aaac-8ca2b6560ad0" providerId="ADAL" clId="{B8DD8662-A94E-4851-8378-360A7F03AA7C}" dt="2023-01-17T01:49:55.313" v="6297"/>
        <pc:sldMkLst>
          <pc:docMk/>
          <pc:sldMk cId="654816965" sldId="1038"/>
        </pc:sldMkLst>
      </pc:sldChg>
      <pc:sldChg chg="modSp add mod">
        <pc:chgData name="Alfred Asterjadhi" userId="39de57b9-85c0-4fd1-aaac-8ca2b6560ad0" providerId="ADAL" clId="{B8DD8662-A94E-4851-8378-360A7F03AA7C}" dt="2023-01-17T17:11:29.393" v="8885" actId="6549"/>
        <pc:sldMkLst>
          <pc:docMk/>
          <pc:sldMk cId="4058581830" sldId="1038"/>
        </pc:sldMkLst>
      </pc:sldChg>
      <pc:sldChg chg="addSp delSp modSp add mod">
        <pc:chgData name="Alfred Asterjadhi" userId="39de57b9-85c0-4fd1-aaac-8ca2b6560ad0" providerId="ADAL" clId="{B8DD8662-A94E-4851-8378-360A7F03AA7C}" dt="2023-01-17T17:15:04.502" v="8949"/>
        <pc:sldMkLst>
          <pc:docMk/>
          <pc:sldMk cId="2502214606" sldId="1039"/>
        </pc:sldMkLst>
      </pc:sldChg>
      <pc:sldChg chg="modSp add del mod">
        <pc:chgData name="Alfred Asterjadhi" userId="39de57b9-85c0-4fd1-aaac-8ca2b6560ad0" providerId="ADAL" clId="{B8DD8662-A94E-4851-8378-360A7F03AA7C}" dt="2023-01-19T22:57:37.202" v="12808" actId="47"/>
        <pc:sldMkLst>
          <pc:docMk/>
          <pc:sldMk cId="3134008749" sldId="1040"/>
        </pc:sldMkLst>
      </pc:sldChg>
      <pc:sldChg chg="modSp add del mod">
        <pc:chgData name="Alfred Asterjadhi" userId="39de57b9-85c0-4fd1-aaac-8ca2b6560ad0" providerId="ADAL" clId="{B8DD8662-A94E-4851-8378-360A7F03AA7C}" dt="2023-01-19T22:57:37.202" v="12808" actId="47"/>
        <pc:sldMkLst>
          <pc:docMk/>
          <pc:sldMk cId="908309035" sldId="1041"/>
        </pc:sldMkLst>
      </pc:sldChg>
      <pc:sldChg chg="modSp add del mod">
        <pc:chgData name="Alfred Asterjadhi" userId="39de57b9-85c0-4fd1-aaac-8ca2b6560ad0" providerId="ADAL" clId="{B8DD8662-A94E-4851-8378-360A7F03AA7C}" dt="2023-01-19T22:57:37.202" v="12808" actId="47"/>
        <pc:sldMkLst>
          <pc:docMk/>
          <pc:sldMk cId="3140265017" sldId="1042"/>
        </pc:sldMkLst>
      </pc:sldChg>
      <pc:sldChg chg="modSp add del mod">
        <pc:chgData name="Alfred Asterjadhi" userId="39de57b9-85c0-4fd1-aaac-8ca2b6560ad0" providerId="ADAL" clId="{B8DD8662-A94E-4851-8378-360A7F03AA7C}" dt="2023-01-19T22:57:37.202" v="12808" actId="47"/>
        <pc:sldMkLst>
          <pc:docMk/>
          <pc:sldMk cId="431911920" sldId="1043"/>
        </pc:sldMkLst>
      </pc:sldChg>
      <pc:sldChg chg="modSp add del mod">
        <pc:chgData name="Alfred Asterjadhi" userId="39de57b9-85c0-4fd1-aaac-8ca2b6560ad0" providerId="ADAL" clId="{B8DD8662-A94E-4851-8378-360A7F03AA7C}" dt="2023-01-19T22:57:37.202" v="12808" actId="47"/>
        <pc:sldMkLst>
          <pc:docMk/>
          <pc:sldMk cId="944476063" sldId="1044"/>
        </pc:sldMkLst>
      </pc:sldChg>
      <pc:sldChg chg="modSp add del mod">
        <pc:chgData name="Alfred Asterjadhi" userId="39de57b9-85c0-4fd1-aaac-8ca2b6560ad0" providerId="ADAL" clId="{B8DD8662-A94E-4851-8378-360A7F03AA7C}" dt="2023-01-19T22:57:37.202" v="12808" actId="47"/>
        <pc:sldMkLst>
          <pc:docMk/>
          <pc:sldMk cId="2235206679" sldId="1045"/>
        </pc:sldMkLst>
      </pc:sldChg>
      <pc:sldChg chg="modSp add del mod">
        <pc:chgData name="Alfred Asterjadhi" userId="39de57b9-85c0-4fd1-aaac-8ca2b6560ad0" providerId="ADAL" clId="{B8DD8662-A94E-4851-8378-360A7F03AA7C}" dt="2023-01-19T22:57:37.202" v="12808" actId="47"/>
        <pc:sldMkLst>
          <pc:docMk/>
          <pc:sldMk cId="887135675" sldId="1046"/>
        </pc:sldMkLst>
      </pc:sldChg>
      <pc:sldChg chg="modSp add del mod">
        <pc:chgData name="Alfred Asterjadhi" userId="39de57b9-85c0-4fd1-aaac-8ca2b6560ad0" providerId="ADAL" clId="{B8DD8662-A94E-4851-8378-360A7F03AA7C}" dt="2023-01-19T22:57:37.202" v="12808" actId="47"/>
        <pc:sldMkLst>
          <pc:docMk/>
          <pc:sldMk cId="490295494" sldId="1047"/>
        </pc:sldMkLst>
      </pc:sldChg>
      <pc:sldChg chg="modSp add del mod">
        <pc:chgData name="Alfred Asterjadhi" userId="39de57b9-85c0-4fd1-aaac-8ca2b6560ad0" providerId="ADAL" clId="{B8DD8662-A94E-4851-8378-360A7F03AA7C}" dt="2023-01-19T22:57:37.202" v="12808" actId="47"/>
        <pc:sldMkLst>
          <pc:docMk/>
          <pc:sldMk cId="3147775120" sldId="1048"/>
        </pc:sldMkLst>
      </pc:sldChg>
      <pc:sldChg chg="modSp add del mod">
        <pc:chgData name="Alfred Asterjadhi" userId="39de57b9-85c0-4fd1-aaac-8ca2b6560ad0" providerId="ADAL" clId="{B8DD8662-A94E-4851-8378-360A7F03AA7C}" dt="2023-01-19T22:57:37.202" v="12808" actId="47"/>
        <pc:sldMkLst>
          <pc:docMk/>
          <pc:sldMk cId="2592196207" sldId="1049"/>
        </pc:sldMkLst>
      </pc:sldChg>
      <pc:sldChg chg="modSp add del mod">
        <pc:chgData name="Alfred Asterjadhi" userId="39de57b9-85c0-4fd1-aaac-8ca2b6560ad0" providerId="ADAL" clId="{B8DD8662-A94E-4851-8378-360A7F03AA7C}" dt="2023-01-17T06:15:50.654" v="7982" actId="47"/>
        <pc:sldMkLst>
          <pc:docMk/>
          <pc:sldMk cId="3283505781" sldId="1050"/>
        </pc:sldMkLst>
      </pc:sldChg>
      <pc:sldChg chg="modSp add del mod">
        <pc:chgData name="Alfred Asterjadhi" userId="39de57b9-85c0-4fd1-aaac-8ca2b6560ad0" providerId="ADAL" clId="{B8DD8662-A94E-4851-8378-360A7F03AA7C}" dt="2023-01-19T22:57:37.202" v="12808" actId="47"/>
        <pc:sldMkLst>
          <pc:docMk/>
          <pc:sldMk cId="3935226409" sldId="1051"/>
        </pc:sldMkLst>
      </pc:sldChg>
      <pc:sldChg chg="addSp delSp modSp add del mod">
        <pc:chgData name="Alfred Asterjadhi" userId="39de57b9-85c0-4fd1-aaac-8ca2b6560ad0" providerId="ADAL" clId="{B8DD8662-A94E-4851-8378-360A7F03AA7C}" dt="2023-01-19T22:57:37.202" v="12808" actId="47"/>
        <pc:sldMkLst>
          <pc:docMk/>
          <pc:sldMk cId="588614458" sldId="1052"/>
        </pc:sldMkLst>
      </pc:sldChg>
      <pc:sldChg chg="modSp add del mod">
        <pc:chgData name="Alfred Asterjadhi" userId="39de57b9-85c0-4fd1-aaac-8ca2b6560ad0" providerId="ADAL" clId="{B8DD8662-A94E-4851-8378-360A7F03AA7C}" dt="2023-01-19T22:57:37.202" v="12808" actId="47"/>
        <pc:sldMkLst>
          <pc:docMk/>
          <pc:sldMk cId="1281202645" sldId="1053"/>
        </pc:sldMkLst>
      </pc:sldChg>
      <pc:sldChg chg="modSp add del mod">
        <pc:chgData name="Alfred Asterjadhi" userId="39de57b9-85c0-4fd1-aaac-8ca2b6560ad0" providerId="ADAL" clId="{B8DD8662-A94E-4851-8378-360A7F03AA7C}" dt="2023-01-19T22:57:37.202" v="12808" actId="47"/>
        <pc:sldMkLst>
          <pc:docMk/>
          <pc:sldMk cId="2378999291" sldId="1054"/>
        </pc:sldMkLst>
      </pc:sldChg>
      <pc:sldChg chg="modSp add del mod">
        <pc:chgData name="Alfred Asterjadhi" userId="39de57b9-85c0-4fd1-aaac-8ca2b6560ad0" providerId="ADAL" clId="{B8DD8662-A94E-4851-8378-360A7F03AA7C}" dt="2023-01-17T06:15:52.538" v="7983" actId="47"/>
        <pc:sldMkLst>
          <pc:docMk/>
          <pc:sldMk cId="4237603612" sldId="1055"/>
        </pc:sldMkLst>
      </pc:sldChg>
      <pc:sldChg chg="modSp add del mod">
        <pc:chgData name="Alfred Asterjadhi" userId="39de57b9-85c0-4fd1-aaac-8ca2b6560ad0" providerId="ADAL" clId="{B8DD8662-A94E-4851-8378-360A7F03AA7C}" dt="2023-01-19T22:57:37.202" v="12808" actId="47"/>
        <pc:sldMkLst>
          <pc:docMk/>
          <pc:sldMk cId="4112141602" sldId="1056"/>
        </pc:sldMkLst>
      </pc:sldChg>
      <pc:sldChg chg="modSp add del mod">
        <pc:chgData name="Alfred Asterjadhi" userId="39de57b9-85c0-4fd1-aaac-8ca2b6560ad0" providerId="ADAL" clId="{B8DD8662-A94E-4851-8378-360A7F03AA7C}" dt="2023-01-19T22:57:37.202" v="12808" actId="47"/>
        <pc:sldMkLst>
          <pc:docMk/>
          <pc:sldMk cId="286926668" sldId="1057"/>
        </pc:sldMkLst>
      </pc:sldChg>
      <pc:sldChg chg="addSp delSp modSp add del mod">
        <pc:chgData name="Alfred Asterjadhi" userId="39de57b9-85c0-4fd1-aaac-8ca2b6560ad0" providerId="ADAL" clId="{B8DD8662-A94E-4851-8378-360A7F03AA7C}" dt="2023-01-19T22:57:37.202" v="12808" actId="47"/>
        <pc:sldMkLst>
          <pc:docMk/>
          <pc:sldMk cId="1348289914" sldId="1058"/>
        </pc:sldMkLst>
      </pc:sldChg>
      <pc:sldChg chg="addSp delSp modSp add del mod">
        <pc:chgData name="Alfred Asterjadhi" userId="39de57b9-85c0-4fd1-aaac-8ca2b6560ad0" providerId="ADAL" clId="{B8DD8662-A94E-4851-8378-360A7F03AA7C}" dt="2023-01-19T22:57:37.202" v="12808" actId="47"/>
        <pc:sldMkLst>
          <pc:docMk/>
          <pc:sldMk cId="1120593000" sldId="1059"/>
        </pc:sldMkLst>
      </pc:sldChg>
      <pc:sldChg chg="modSp add del mod">
        <pc:chgData name="Alfred Asterjadhi" userId="39de57b9-85c0-4fd1-aaac-8ca2b6560ad0" providerId="ADAL" clId="{B8DD8662-A94E-4851-8378-360A7F03AA7C}" dt="2023-01-19T22:57:37.202" v="12808" actId="47"/>
        <pc:sldMkLst>
          <pc:docMk/>
          <pc:sldMk cId="1753473745" sldId="1060"/>
        </pc:sldMkLst>
      </pc:sldChg>
      <pc:sldChg chg="modSp add del mod">
        <pc:chgData name="Alfred Asterjadhi" userId="39de57b9-85c0-4fd1-aaac-8ca2b6560ad0" providerId="ADAL" clId="{B8DD8662-A94E-4851-8378-360A7F03AA7C}" dt="2023-01-19T22:57:37.202" v="12808" actId="47"/>
        <pc:sldMkLst>
          <pc:docMk/>
          <pc:sldMk cId="1515047106" sldId="1061"/>
        </pc:sldMkLst>
      </pc:sldChg>
      <pc:sldChg chg="modSp add mod">
        <pc:chgData name="Alfred Asterjadhi" userId="39de57b9-85c0-4fd1-aaac-8ca2b6560ad0" providerId="ADAL" clId="{B8DD8662-A94E-4851-8378-360A7F03AA7C}" dt="2023-01-19T14:47:29.810" v="10481"/>
        <pc:sldMkLst>
          <pc:docMk/>
          <pc:sldMk cId="3300589826" sldId="1062"/>
        </pc:sldMkLst>
      </pc:sldChg>
      <pc:sldChg chg="new del">
        <pc:chgData name="Alfred Asterjadhi" userId="39de57b9-85c0-4fd1-aaac-8ca2b6560ad0" providerId="ADAL" clId="{B8DD8662-A94E-4851-8378-360A7F03AA7C}" dt="2023-01-18T04:54:38.907" v="9084" actId="47"/>
        <pc:sldMkLst>
          <pc:docMk/>
          <pc:sldMk cId="1689930229" sldId="1063"/>
        </pc:sldMkLst>
      </pc:sldChg>
      <pc:sldChg chg="modSp add mod">
        <pc:chgData name="Alfred Asterjadhi" userId="39de57b9-85c0-4fd1-aaac-8ca2b6560ad0" providerId="ADAL" clId="{B8DD8662-A94E-4851-8378-360A7F03AA7C}" dt="2023-01-18T04:54:31.919" v="9083" actId="20577"/>
        <pc:sldMkLst>
          <pc:docMk/>
          <pc:sldMk cId="396685866" sldId="1064"/>
        </pc:sldMkLst>
      </pc:sldChg>
      <pc:sldChg chg="modSp add mod">
        <pc:chgData name="Alfred Asterjadhi" userId="39de57b9-85c0-4fd1-aaac-8ca2b6560ad0" providerId="ADAL" clId="{B8DD8662-A94E-4851-8378-360A7F03AA7C}" dt="2023-01-19T19:24:57.356" v="11836"/>
        <pc:sldMkLst>
          <pc:docMk/>
          <pc:sldMk cId="1035851474" sldId="1065"/>
        </pc:sldMkLst>
      </pc:sldChg>
      <pc:sldChg chg="modSp add del mod">
        <pc:chgData name="Alfred Asterjadhi" userId="39de57b9-85c0-4fd1-aaac-8ca2b6560ad0" providerId="ADAL" clId="{B8DD8662-A94E-4851-8378-360A7F03AA7C}" dt="2023-01-19T19:02:58.597" v="11468" actId="2696"/>
        <pc:sldMkLst>
          <pc:docMk/>
          <pc:sldMk cId="2244321404" sldId="1065"/>
        </pc:sldMkLst>
      </pc:sldChg>
      <pc:sldChg chg="add del">
        <pc:chgData name="Alfred Asterjadhi" userId="39de57b9-85c0-4fd1-aaac-8ca2b6560ad0" providerId="ADAL" clId="{B8DD8662-A94E-4851-8378-360A7F03AA7C}" dt="2023-01-19T19:03:10.327" v="11470" actId="2696"/>
        <pc:sldMkLst>
          <pc:docMk/>
          <pc:sldMk cId="2478667095" sldId="1065"/>
        </pc:sldMkLst>
      </pc:sldChg>
      <pc:sldChg chg="modSp new del mod ord">
        <pc:chgData name="Alfred Asterjadhi" userId="39de57b9-85c0-4fd1-aaac-8ca2b6560ad0" providerId="ADAL" clId="{B8DD8662-A94E-4851-8378-360A7F03AA7C}" dt="2023-01-19T22:57:37.202" v="12808" actId="47"/>
        <pc:sldMkLst>
          <pc:docMk/>
          <pc:sldMk cId="4063270737" sldId="1066"/>
        </pc:sldMkLst>
      </pc:sldChg>
      <pc:sldChg chg="modSp add mod">
        <pc:chgData name="Alfred Asterjadhi" userId="39de57b9-85c0-4fd1-aaac-8ca2b6560ad0" providerId="ADAL" clId="{B8DD8662-A94E-4851-8378-360A7F03AA7C}" dt="2023-01-19T19:33:33.145" v="11959"/>
        <pc:sldMkLst>
          <pc:docMk/>
          <pc:sldMk cId="768358925" sldId="1067"/>
        </pc:sldMkLst>
      </pc:sldChg>
      <pc:sldChg chg="modSp add mod">
        <pc:chgData name="Alfred Asterjadhi" userId="39de57b9-85c0-4fd1-aaac-8ca2b6560ad0" providerId="ADAL" clId="{B8DD8662-A94E-4851-8378-360A7F03AA7C}" dt="2023-01-19T19:37:32.652" v="12075"/>
        <pc:sldMkLst>
          <pc:docMk/>
          <pc:sldMk cId="2871358229" sldId="1068"/>
        </pc:sldMkLst>
      </pc:sldChg>
      <pc:sldChg chg="modSp mod">
        <pc:chgData name="Alfred Asterjadhi" userId="39de57b9-85c0-4fd1-aaac-8ca2b6560ad0" providerId="ADAL" clId="{B8DD8662-A94E-4851-8378-360A7F03AA7C}" dt="2023-01-19T19:30:29.506" v="11914"/>
        <pc:sldMkLst>
          <pc:docMk/>
          <pc:sldMk cId="2898538793" sldId="1069"/>
        </pc:sldMkLst>
      </pc:sldChg>
      <pc:sldChg chg="modSp new mod">
        <pc:chgData name="Alfred Asterjadhi" userId="39de57b9-85c0-4fd1-aaac-8ca2b6560ad0" providerId="ADAL" clId="{B8DD8662-A94E-4851-8378-360A7F03AA7C}" dt="2023-01-19T22:56:47.450" v="12805" actId="255"/>
        <pc:sldMkLst>
          <pc:docMk/>
          <pc:sldMk cId="2993355748" sldId="1070"/>
        </pc:sldMkLst>
      </pc:sldChg>
      <pc:sldChg chg="new del">
        <pc:chgData name="Alfred Asterjadhi" userId="39de57b9-85c0-4fd1-aaac-8ca2b6560ad0" providerId="ADAL" clId="{B8DD8662-A94E-4851-8378-360A7F03AA7C}" dt="2023-01-19T17:50:27.801" v="10832" actId="47"/>
        <pc:sldMkLst>
          <pc:docMk/>
          <pc:sldMk cId="309610452" sldId="1071"/>
        </pc:sldMkLst>
      </pc:sldChg>
      <pc:sldChg chg="modSp add mod">
        <pc:chgData name="Alfred Asterjadhi" userId="39de57b9-85c0-4fd1-aaac-8ca2b6560ad0" providerId="ADAL" clId="{B8DD8662-A94E-4851-8378-360A7F03AA7C}" dt="2023-01-19T19:36:24.924" v="12039"/>
        <pc:sldMkLst>
          <pc:docMk/>
          <pc:sldMk cId="2075005348" sldId="1072"/>
        </pc:sldMkLst>
      </pc:sldChg>
      <pc:sldChg chg="modSp add mod">
        <pc:chgData name="Alfred Asterjadhi" userId="39de57b9-85c0-4fd1-aaac-8ca2b6560ad0" providerId="ADAL" clId="{B8DD8662-A94E-4851-8378-360A7F03AA7C}" dt="2023-01-19T22:56:28.320" v="12801" actId="403"/>
        <pc:sldMkLst>
          <pc:docMk/>
          <pc:sldMk cId="2142777201" sldId="1073"/>
        </pc:sldMkLst>
      </pc:sldChg>
      <pc:sldChg chg="modSp new del mod">
        <pc:chgData name="Alfred Asterjadhi" userId="39de57b9-85c0-4fd1-aaac-8ca2b6560ad0" providerId="ADAL" clId="{B8DD8662-A94E-4851-8378-360A7F03AA7C}" dt="2023-01-19T20:05:55.177" v="12528" actId="47"/>
        <pc:sldMkLst>
          <pc:docMk/>
          <pc:sldMk cId="1504785971" sldId="1074"/>
        </pc:sldMkLst>
      </pc:sldChg>
      <pc:sldChg chg="modSp add del mod">
        <pc:chgData name="Alfred Asterjadhi" userId="39de57b9-85c0-4fd1-aaac-8ca2b6560ad0" providerId="ADAL" clId="{B8DD8662-A94E-4851-8378-360A7F03AA7C}" dt="2023-01-19T17:50:12.352" v="10806" actId="47"/>
        <pc:sldMkLst>
          <pc:docMk/>
          <pc:sldMk cId="1773649868" sldId="1074"/>
        </pc:sldMkLst>
      </pc:sldChg>
      <pc:sldChg chg="modSp add mod">
        <pc:chgData name="Alfred Asterjadhi" userId="39de57b9-85c0-4fd1-aaac-8ca2b6560ad0" providerId="ADAL" clId="{B8DD8662-A94E-4851-8378-360A7F03AA7C}" dt="2023-01-19T22:54:43.110" v="12761" actId="13926"/>
        <pc:sldMkLst>
          <pc:docMk/>
          <pc:sldMk cId="912126722" sldId="1075"/>
        </pc:sldMkLst>
      </pc:sldChg>
      <pc:sldChg chg="modSp add mod">
        <pc:chgData name="Alfred Asterjadhi" userId="39de57b9-85c0-4fd1-aaac-8ca2b6560ad0" providerId="ADAL" clId="{B8DD8662-A94E-4851-8378-360A7F03AA7C}" dt="2023-01-19T22:55:00.992" v="12783" actId="13926"/>
        <pc:sldMkLst>
          <pc:docMk/>
          <pc:sldMk cId="4241131908" sldId="1076"/>
        </pc:sldMkLst>
      </pc:sldChg>
      <pc:sldChg chg="modSp add mod">
        <pc:chgData name="Alfred Asterjadhi" userId="39de57b9-85c0-4fd1-aaac-8ca2b6560ad0" providerId="ADAL" clId="{B8DD8662-A94E-4851-8378-360A7F03AA7C}" dt="2023-01-19T20:09:31.648" v="12578"/>
        <pc:sldMkLst>
          <pc:docMk/>
          <pc:sldMk cId="596436368" sldId="1077"/>
        </pc:sldMkLst>
      </pc:sldChg>
      <pc:sldChg chg="modSp new del mod">
        <pc:chgData name="Alfred Asterjadhi" userId="39de57b9-85c0-4fd1-aaac-8ca2b6560ad0" providerId="ADAL" clId="{B8DD8662-A94E-4851-8378-360A7F03AA7C}" dt="2023-01-19T19:11:49.163" v="11703" actId="47"/>
        <pc:sldMkLst>
          <pc:docMk/>
          <pc:sldMk cId="1660394453" sldId="1078"/>
        </pc:sldMkLst>
      </pc:sldChg>
      <pc:sldChg chg="modSp add mod">
        <pc:chgData name="Alfred Asterjadhi" userId="39de57b9-85c0-4fd1-aaac-8ca2b6560ad0" providerId="ADAL" clId="{B8DD8662-A94E-4851-8378-360A7F03AA7C}" dt="2023-01-19T22:56:12.149" v="12798"/>
        <pc:sldMkLst>
          <pc:docMk/>
          <pc:sldMk cId="2877455073" sldId="1078"/>
        </pc:sldMkLst>
      </pc:sldChg>
      <pc:sldChg chg="modSp add mod">
        <pc:chgData name="Alfred Asterjadhi" userId="39de57b9-85c0-4fd1-aaac-8ca2b6560ad0" providerId="ADAL" clId="{B8DD8662-A94E-4851-8378-360A7F03AA7C}" dt="2023-01-19T22:56:03.164" v="12794" actId="403"/>
        <pc:sldMkLst>
          <pc:docMk/>
          <pc:sldMk cId="3832033993" sldId="1079"/>
        </pc:sldMkLst>
      </pc:sldChg>
      <pc:sldChg chg="modSp add mod ord">
        <pc:chgData name="Alfred Asterjadhi" userId="39de57b9-85c0-4fd1-aaac-8ca2b6560ad0" providerId="ADAL" clId="{B8DD8662-A94E-4851-8378-360A7F03AA7C}" dt="2023-01-19T22:56:09.051" v="12797" actId="403"/>
        <pc:sldMkLst>
          <pc:docMk/>
          <pc:sldMk cId="1162282195" sldId="1080"/>
        </pc:sldMkLst>
      </pc:sldChg>
      <pc:sldChg chg="modSp add del mod">
        <pc:chgData name="Alfred Asterjadhi" userId="39de57b9-85c0-4fd1-aaac-8ca2b6560ad0" providerId="ADAL" clId="{B8DD8662-A94E-4851-8378-360A7F03AA7C}" dt="2023-01-19T20:05:52.508" v="12527" actId="47"/>
        <pc:sldMkLst>
          <pc:docMk/>
          <pc:sldMk cId="648578642" sldId="1081"/>
        </pc:sldMkLst>
      </pc:sldChg>
      <pc:sldMasterChg chg="modSp mod">
        <pc:chgData name="Alfred Asterjadhi" userId="39de57b9-85c0-4fd1-aaac-8ca2b6560ad0" providerId="ADAL" clId="{B8DD8662-A94E-4851-8378-360A7F03AA7C}" dt="2023-01-19T22:57:05.885" v="12807" actId="6549"/>
        <pc:sldMasterMkLst>
          <pc:docMk/>
          <pc:sldMasterMk cId="0" sldId="2147483656"/>
        </pc:sldMasterMkLst>
      </pc:sldMasterChg>
    </pc:docChg>
  </pc:docChgLst>
  <pc:docChgLst>
    <pc:chgData name="Alfred Asterjadhi" userId="39de57b9-85c0-4fd1-aaac-8ca2b6560ad0" providerId="ADAL" clId="{05D90715-F29C-4B30-B873-3743C7BBC737}"/>
    <pc:docChg chg="undo redo custSel addSld delSld modSld sldOrd modMainMaster">
      <pc:chgData name="Alfred Asterjadhi" userId="39de57b9-85c0-4fd1-aaac-8ca2b6560ad0" providerId="ADAL" clId="{05D90715-F29C-4B30-B873-3743C7BBC737}" dt="2025-05-15T08:06:38.745" v="10798" actId="20577"/>
      <pc:docMkLst>
        <pc:docMk/>
      </pc:docMkLst>
      <pc:sldChg chg="modSp mod">
        <pc:chgData name="Alfred Asterjadhi" userId="39de57b9-85c0-4fd1-aaac-8ca2b6560ad0" providerId="ADAL" clId="{05D90715-F29C-4B30-B873-3743C7BBC737}" dt="2025-04-11T20:19:05.612" v="7199" actId="6549"/>
        <pc:sldMkLst>
          <pc:docMk/>
          <pc:sldMk cId="0" sldId="256"/>
        </pc:sldMkLst>
        <pc:spChg chg="mod">
          <ac:chgData name="Alfred Asterjadhi" userId="39de57b9-85c0-4fd1-aaac-8ca2b6560ad0" providerId="ADAL" clId="{05D90715-F29C-4B30-B873-3743C7BBC737}" dt="2025-04-11T20:19:05.612" v="7199" actId="6549"/>
          <ac:spMkLst>
            <pc:docMk/>
            <pc:sldMk cId="0" sldId="256"/>
            <ac:spMk id="3074" creationId="{00000000-0000-0000-0000-000000000000}"/>
          </ac:spMkLst>
        </pc:spChg>
      </pc:sldChg>
      <pc:sldChg chg="modSp mod">
        <pc:chgData name="Alfred Asterjadhi" userId="39de57b9-85c0-4fd1-aaac-8ca2b6560ad0" providerId="ADAL" clId="{05D90715-F29C-4B30-B873-3743C7BBC737}" dt="2025-04-24T00:58:48.253" v="7743" actId="20577"/>
        <pc:sldMkLst>
          <pc:docMk/>
          <pc:sldMk cId="0" sldId="257"/>
        </pc:sldMkLst>
        <pc:spChg chg="mod">
          <ac:chgData name="Alfred Asterjadhi" userId="39de57b9-85c0-4fd1-aaac-8ca2b6560ad0" providerId="ADAL" clId="{05D90715-F29C-4B30-B873-3743C7BBC737}" dt="2025-04-24T00:58:48.253" v="7743" actId="20577"/>
          <ac:spMkLst>
            <pc:docMk/>
            <pc:sldMk cId="0" sldId="257"/>
            <ac:spMk id="4098" creationId="{00000000-0000-0000-0000-000000000000}"/>
          </ac:spMkLst>
        </pc:spChg>
      </pc:sldChg>
      <pc:sldChg chg="modSp add mod">
        <pc:chgData name="Alfred Asterjadhi" userId="39de57b9-85c0-4fd1-aaac-8ca2b6560ad0" providerId="ADAL" clId="{05D90715-F29C-4B30-B873-3743C7BBC737}" dt="2025-04-24T15:54:33.183" v="8247"/>
        <pc:sldMkLst>
          <pc:docMk/>
          <pc:sldMk cId="2156981690" sldId="710"/>
        </pc:sldMkLst>
        <pc:spChg chg="mod">
          <ac:chgData name="Alfred Asterjadhi" userId="39de57b9-85c0-4fd1-aaac-8ca2b6560ad0" providerId="ADAL" clId="{05D90715-F29C-4B30-B873-3743C7BBC737}" dt="2025-04-23T21:21:12.575" v="7735" actId="20577"/>
          <ac:spMkLst>
            <pc:docMk/>
            <pc:sldMk cId="2156981690" sldId="710"/>
            <ac:spMk id="2" creationId="{12372A2F-8025-42D4-B5ED-6E7667DF00C8}"/>
          </ac:spMkLst>
        </pc:spChg>
        <pc:spChg chg="mod">
          <ac:chgData name="Alfred Asterjadhi" userId="39de57b9-85c0-4fd1-aaac-8ca2b6560ad0" providerId="ADAL" clId="{05D90715-F29C-4B30-B873-3743C7BBC737}" dt="2025-03-28T17:35:20.125" v="6197"/>
          <ac:spMkLst>
            <pc:docMk/>
            <pc:sldMk cId="2156981690" sldId="710"/>
            <ac:spMk id="5" creationId="{A5D7EFD7-28A2-4516-828E-F380567A4837}"/>
          </ac:spMkLst>
        </pc:spChg>
        <pc:spChg chg="mod">
          <ac:chgData name="Alfred Asterjadhi" userId="39de57b9-85c0-4fd1-aaac-8ca2b6560ad0" providerId="ADAL" clId="{05D90715-F29C-4B30-B873-3743C7BBC737}" dt="2025-03-28T16:38:44.280" v="5999" actId="20577"/>
          <ac:spMkLst>
            <pc:docMk/>
            <pc:sldMk cId="2156981690" sldId="710"/>
            <ac:spMk id="6" creationId="{B63EF7E7-1362-4206-B209-115D49A6AA5A}"/>
          </ac:spMkLst>
        </pc:spChg>
        <pc:spChg chg="mod">
          <ac:chgData name="Alfred Asterjadhi" userId="39de57b9-85c0-4fd1-aaac-8ca2b6560ad0" providerId="ADAL" clId="{05D90715-F29C-4B30-B873-3743C7BBC737}" dt="2025-04-24T15:54:33.183" v="8247"/>
          <ac:spMkLst>
            <pc:docMk/>
            <pc:sldMk cId="2156981690" sldId="710"/>
            <ac:spMk id="10" creationId="{99A414B4-2CCE-47B7-A036-CF3630BA2538}"/>
          </ac:spMkLst>
        </pc:spChg>
      </pc:sldChg>
      <pc:sldChg chg="modSp add mod">
        <pc:chgData name="Alfred Asterjadhi" userId="39de57b9-85c0-4fd1-aaac-8ca2b6560ad0" providerId="ADAL" clId="{05D90715-F29C-4B30-B873-3743C7BBC737}" dt="2025-05-01T17:34:17.419" v="8625" actId="20577"/>
        <pc:sldMkLst>
          <pc:docMk/>
          <pc:sldMk cId="874252184" sldId="974"/>
        </pc:sldMkLst>
        <pc:spChg chg="mod">
          <ac:chgData name="Alfred Asterjadhi" userId="39de57b9-85c0-4fd1-aaac-8ca2b6560ad0" providerId="ADAL" clId="{05D90715-F29C-4B30-B873-3743C7BBC737}" dt="2025-03-13T16:48:40.930" v="2884" actId="20577"/>
          <ac:spMkLst>
            <pc:docMk/>
            <pc:sldMk cId="874252184" sldId="974"/>
            <ac:spMk id="2" creationId="{5BFE4BCC-0258-D7B0-CE74-0DDE786660B9}"/>
          </ac:spMkLst>
        </pc:spChg>
        <pc:spChg chg="mod">
          <ac:chgData name="Alfred Asterjadhi" userId="39de57b9-85c0-4fd1-aaac-8ca2b6560ad0" providerId="ADAL" clId="{05D90715-F29C-4B30-B873-3743C7BBC737}" dt="2025-05-01T17:34:17.419" v="8625" actId="20577"/>
          <ac:spMkLst>
            <pc:docMk/>
            <pc:sldMk cId="874252184" sldId="974"/>
            <ac:spMk id="3" creationId="{DDFD3685-A4E7-CD24-7EF5-92B49058CA64}"/>
          </ac:spMkLst>
        </pc:spChg>
        <pc:spChg chg="mod">
          <ac:chgData name="Alfred Asterjadhi" userId="39de57b9-85c0-4fd1-aaac-8ca2b6560ad0" providerId="ADAL" clId="{05D90715-F29C-4B30-B873-3743C7BBC737}" dt="2025-03-13T16:50:07.171" v="2931" actId="20577"/>
          <ac:spMkLst>
            <pc:docMk/>
            <pc:sldMk cId="874252184" sldId="974"/>
            <ac:spMk id="6" creationId="{CE70C678-9063-E6B0-9F04-D6735DCCD130}"/>
          </ac:spMkLst>
        </pc:spChg>
      </pc:sldChg>
      <pc:sldChg chg="modSp add mod">
        <pc:chgData name="Alfred Asterjadhi" userId="39de57b9-85c0-4fd1-aaac-8ca2b6560ad0" providerId="ADAL" clId="{05D90715-F29C-4B30-B873-3743C7BBC737}" dt="2025-03-27T20:54:32.296" v="5976" actId="6549"/>
        <pc:sldMkLst>
          <pc:docMk/>
          <pc:sldMk cId="3596809116" sldId="986"/>
        </pc:sldMkLst>
        <pc:spChg chg="mod">
          <ac:chgData name="Alfred Asterjadhi" userId="39de57b9-85c0-4fd1-aaac-8ca2b6560ad0" providerId="ADAL" clId="{05D90715-F29C-4B30-B873-3743C7BBC737}" dt="2025-03-13T21:54:50.782" v="5810" actId="20577"/>
          <ac:spMkLst>
            <pc:docMk/>
            <pc:sldMk cId="3596809116" sldId="986"/>
            <ac:spMk id="2" creationId="{78E0B067-ABE7-DE05-065D-2628E6E451B5}"/>
          </ac:spMkLst>
        </pc:spChg>
        <pc:spChg chg="mod">
          <ac:chgData name="Alfred Asterjadhi" userId="39de57b9-85c0-4fd1-aaac-8ca2b6560ad0" providerId="ADAL" clId="{05D90715-F29C-4B30-B873-3743C7BBC737}" dt="2025-03-27T20:54:32.296" v="5976" actId="6549"/>
          <ac:spMkLst>
            <pc:docMk/>
            <pc:sldMk cId="3596809116" sldId="986"/>
            <ac:spMk id="3" creationId="{92CDABE8-248C-9573-CB77-DDDB40ADCABC}"/>
          </ac:spMkLst>
        </pc:spChg>
        <pc:spChg chg="mod">
          <ac:chgData name="Alfred Asterjadhi" userId="39de57b9-85c0-4fd1-aaac-8ca2b6560ad0" providerId="ADAL" clId="{05D90715-F29C-4B30-B873-3743C7BBC737}" dt="2025-03-13T16:50:12.920" v="2941" actId="20577"/>
          <ac:spMkLst>
            <pc:docMk/>
            <pc:sldMk cId="3596809116" sldId="986"/>
            <ac:spMk id="6" creationId="{4CE98784-6ED3-0158-11DC-2DDDB65E9723}"/>
          </ac:spMkLst>
        </pc:spChg>
      </pc:sldChg>
      <pc:sldChg chg="modSp add mod">
        <pc:chgData name="Alfred Asterjadhi" userId="39de57b9-85c0-4fd1-aaac-8ca2b6560ad0" providerId="ADAL" clId="{05D90715-F29C-4B30-B873-3743C7BBC737}" dt="2025-04-24T15:38:57.361" v="7775"/>
        <pc:sldMkLst>
          <pc:docMk/>
          <pc:sldMk cId="4058581830" sldId="1038"/>
        </pc:sldMkLst>
        <pc:spChg chg="mod">
          <ac:chgData name="Alfred Asterjadhi" userId="39de57b9-85c0-4fd1-aaac-8ca2b6560ad0" providerId="ADAL" clId="{05D90715-F29C-4B30-B873-3743C7BBC737}" dt="2025-03-28T17:27:58.049" v="6006" actId="20577"/>
          <ac:spMkLst>
            <pc:docMk/>
            <pc:sldMk cId="4058581830" sldId="1038"/>
            <ac:spMk id="2" creationId="{49510D9F-7498-4603-98A7-A6DB1EDD560E}"/>
          </ac:spMkLst>
        </pc:spChg>
        <pc:spChg chg="mod">
          <ac:chgData name="Alfred Asterjadhi" userId="39de57b9-85c0-4fd1-aaac-8ca2b6560ad0" providerId="ADAL" clId="{05D90715-F29C-4B30-B873-3743C7BBC737}" dt="2025-04-24T15:38:57.361" v="7775"/>
          <ac:spMkLst>
            <pc:docMk/>
            <pc:sldMk cId="4058581830" sldId="1038"/>
            <ac:spMk id="3" creationId="{93EB16D6-11CB-4092-9D44-C889CC5233EA}"/>
          </ac:spMkLst>
        </pc:spChg>
        <pc:spChg chg="mod">
          <ac:chgData name="Alfred Asterjadhi" userId="39de57b9-85c0-4fd1-aaac-8ca2b6560ad0" providerId="ADAL" clId="{05D90715-F29C-4B30-B873-3743C7BBC737}" dt="2025-03-28T17:35:17.440" v="6195"/>
          <ac:spMkLst>
            <pc:docMk/>
            <pc:sldMk cId="4058581830" sldId="1038"/>
            <ac:spMk id="5" creationId="{CA7FF91D-2C92-4AF1-9C62-B46438CEBC09}"/>
          </ac:spMkLst>
        </pc:spChg>
        <pc:spChg chg="mod">
          <ac:chgData name="Alfred Asterjadhi" userId="39de57b9-85c0-4fd1-aaac-8ca2b6560ad0" providerId="ADAL" clId="{05D90715-F29C-4B30-B873-3743C7BBC737}" dt="2025-03-28T17:33:44.858" v="6153" actId="20577"/>
          <ac:spMkLst>
            <pc:docMk/>
            <pc:sldMk cId="4058581830" sldId="1038"/>
            <ac:spMk id="6" creationId="{536B0377-C8E2-442F-A310-3A1EE7A7D0C0}"/>
          </ac:spMkLst>
        </pc:spChg>
      </pc:sldChg>
      <pc:sldChg chg="modSp mod">
        <pc:chgData name="Alfred Asterjadhi" userId="39de57b9-85c0-4fd1-aaac-8ca2b6560ad0" providerId="ADAL" clId="{05D90715-F29C-4B30-B873-3743C7BBC737}" dt="2025-05-13T01:26:06.925" v="9301"/>
        <pc:sldMkLst>
          <pc:docMk/>
          <pc:sldMk cId="2044502975" sldId="1290"/>
        </pc:sldMkLst>
        <pc:spChg chg="mod">
          <ac:chgData name="Alfred Asterjadhi" userId="39de57b9-85c0-4fd1-aaac-8ca2b6560ad0" providerId="ADAL" clId="{05D90715-F29C-4B30-B873-3743C7BBC737}" dt="2025-05-13T01:26:06.925" v="9301"/>
          <ac:spMkLst>
            <pc:docMk/>
            <pc:sldMk cId="2044502975" sldId="1290"/>
            <ac:spMk id="4" creationId="{70F012D5-0F52-35D4-C6CE-E18EA3E872B3}"/>
          </ac:spMkLst>
        </pc:spChg>
        <pc:spChg chg="mod">
          <ac:chgData name="Alfred Asterjadhi" userId="39de57b9-85c0-4fd1-aaac-8ca2b6560ad0" providerId="ADAL" clId="{05D90715-F29C-4B30-B873-3743C7BBC737}" dt="2025-03-13T03:23:49.924" v="2052" actId="20577"/>
          <ac:spMkLst>
            <pc:docMk/>
            <pc:sldMk cId="2044502975" sldId="1290"/>
            <ac:spMk id="8" creationId="{0F5782C2-501B-8E9D-715A-68DBDB2408E0}"/>
          </ac:spMkLst>
        </pc:spChg>
      </pc:sldChg>
      <pc:sldChg chg="modSp mod">
        <pc:chgData name="Alfred Asterjadhi" userId="39de57b9-85c0-4fd1-aaac-8ca2b6560ad0" providerId="ADAL" clId="{05D90715-F29C-4B30-B873-3743C7BBC737}" dt="2025-05-13T01:26:05.818" v="9300"/>
        <pc:sldMkLst>
          <pc:docMk/>
          <pc:sldMk cId="2853620610" sldId="1291"/>
        </pc:sldMkLst>
        <pc:spChg chg="mod">
          <ac:chgData name="Alfred Asterjadhi" userId="39de57b9-85c0-4fd1-aaac-8ca2b6560ad0" providerId="ADAL" clId="{05D90715-F29C-4B30-B873-3743C7BBC737}" dt="2025-05-13T01:26:05.818" v="9300"/>
          <ac:spMkLst>
            <pc:docMk/>
            <pc:sldMk cId="2853620610" sldId="1291"/>
            <ac:spMk id="4" creationId="{A33168AB-11EB-92D1-EA0E-4A5B1FE2BEBD}"/>
          </ac:spMkLst>
        </pc:spChg>
      </pc:sldChg>
      <pc:sldChg chg="modSp del mod ord">
        <pc:chgData name="Alfred Asterjadhi" userId="39de57b9-85c0-4fd1-aaac-8ca2b6560ad0" providerId="ADAL" clId="{05D90715-F29C-4B30-B873-3743C7BBC737}" dt="2025-03-28T17:33:12.915" v="6127" actId="47"/>
        <pc:sldMkLst>
          <pc:docMk/>
          <pc:sldMk cId="3158032439" sldId="1293"/>
        </pc:sldMkLst>
      </pc:sldChg>
      <pc:sldChg chg="modSp add mod">
        <pc:chgData name="Alfred Asterjadhi" userId="39de57b9-85c0-4fd1-aaac-8ca2b6560ad0" providerId="ADAL" clId="{05D90715-F29C-4B30-B873-3743C7BBC737}" dt="2025-03-13T16:44:04.967" v="2778"/>
        <pc:sldMkLst>
          <pc:docMk/>
          <pc:sldMk cId="1548628619" sldId="1402"/>
        </pc:sldMkLst>
        <pc:spChg chg="mod">
          <ac:chgData name="Alfred Asterjadhi" userId="39de57b9-85c0-4fd1-aaac-8ca2b6560ad0" providerId="ADAL" clId="{05D90715-F29C-4B30-B873-3743C7BBC737}" dt="2025-03-12T19:59:42.238" v="1789" actId="20577"/>
          <ac:spMkLst>
            <pc:docMk/>
            <pc:sldMk cId="1548628619" sldId="1402"/>
            <ac:spMk id="6" creationId="{1C4AB406-A6BD-A266-8336-ADA1274E8ECD}"/>
          </ac:spMkLst>
        </pc:spChg>
        <pc:spChg chg="mod">
          <ac:chgData name="Alfred Asterjadhi" userId="39de57b9-85c0-4fd1-aaac-8ca2b6560ad0" providerId="ADAL" clId="{05D90715-F29C-4B30-B873-3743C7BBC737}" dt="2025-03-13T16:44:04.967" v="2778"/>
          <ac:spMkLst>
            <pc:docMk/>
            <pc:sldMk cId="1548628619" sldId="1402"/>
            <ac:spMk id="7" creationId="{D61E7F08-DA0C-4D7C-FDF9-A286A67EAD74}"/>
          </ac:spMkLst>
        </pc:spChg>
      </pc:sldChg>
      <pc:sldChg chg="modSp add del mod">
        <pc:chgData name="Alfred Asterjadhi" userId="39de57b9-85c0-4fd1-aaac-8ca2b6560ad0" providerId="ADAL" clId="{05D90715-F29C-4B30-B873-3743C7BBC737}" dt="2025-03-12T15:59:23.932" v="804" actId="2696"/>
        <pc:sldMkLst>
          <pc:docMk/>
          <pc:sldMk cId="1459511812" sldId="1403"/>
        </pc:sldMkLst>
      </pc:sldChg>
      <pc:sldChg chg="modSp add mod">
        <pc:chgData name="Alfred Asterjadhi" userId="39de57b9-85c0-4fd1-aaac-8ca2b6560ad0" providerId="ADAL" clId="{05D90715-F29C-4B30-B873-3743C7BBC737}" dt="2025-03-13T17:57:26.736" v="3392"/>
        <pc:sldMkLst>
          <pc:docMk/>
          <pc:sldMk cId="3509147048" sldId="1403"/>
        </pc:sldMkLst>
        <pc:spChg chg="mod">
          <ac:chgData name="Alfred Asterjadhi" userId="39de57b9-85c0-4fd1-aaac-8ca2b6560ad0" providerId="ADAL" clId="{05D90715-F29C-4B30-B873-3743C7BBC737}" dt="2025-03-12T20:00:09.214" v="1812"/>
          <ac:spMkLst>
            <pc:docMk/>
            <pc:sldMk cId="3509147048" sldId="1403"/>
            <ac:spMk id="4" creationId="{4B6C640D-E5F7-64BC-1BC9-9AB308824F6F}"/>
          </ac:spMkLst>
        </pc:spChg>
        <pc:spChg chg="mod">
          <ac:chgData name="Alfred Asterjadhi" userId="39de57b9-85c0-4fd1-aaac-8ca2b6560ad0" providerId="ADAL" clId="{05D90715-F29C-4B30-B873-3743C7BBC737}" dt="2025-03-13T17:57:26.736" v="3392"/>
          <ac:spMkLst>
            <pc:docMk/>
            <pc:sldMk cId="3509147048" sldId="1403"/>
            <ac:spMk id="8" creationId="{4804641D-CD09-439F-345E-2E5CFC517452}"/>
          </ac:spMkLst>
        </pc:spChg>
        <pc:spChg chg="mod">
          <ac:chgData name="Alfred Asterjadhi" userId="39de57b9-85c0-4fd1-aaac-8ca2b6560ad0" providerId="ADAL" clId="{05D90715-F29C-4B30-B873-3743C7BBC737}" dt="2025-03-12T19:59:11.236" v="1770" actId="207"/>
          <ac:spMkLst>
            <pc:docMk/>
            <pc:sldMk cId="3509147048" sldId="1403"/>
            <ac:spMk id="13" creationId="{2F4C4951-9513-57BA-BE41-1B0F8875B506}"/>
          </ac:spMkLst>
        </pc:spChg>
      </pc:sldChg>
      <pc:sldChg chg="modSp add mod">
        <pc:chgData name="Alfred Asterjadhi" userId="39de57b9-85c0-4fd1-aaac-8ca2b6560ad0" providerId="ADAL" clId="{05D90715-F29C-4B30-B873-3743C7BBC737}" dt="2025-03-13T17:46:52.614" v="3071" actId="6549"/>
        <pc:sldMkLst>
          <pc:docMk/>
          <pc:sldMk cId="219535496" sldId="1404"/>
        </pc:sldMkLst>
        <pc:spChg chg="mod">
          <ac:chgData name="Alfred Asterjadhi" userId="39de57b9-85c0-4fd1-aaac-8ca2b6560ad0" providerId="ADAL" clId="{05D90715-F29C-4B30-B873-3743C7BBC737}" dt="2025-03-12T19:59:53.601" v="1798"/>
          <ac:spMkLst>
            <pc:docMk/>
            <pc:sldMk cId="219535496" sldId="1404"/>
            <ac:spMk id="4" creationId="{CECDE915-7FCD-7251-1BE4-2CCD10AD5999}"/>
          </ac:spMkLst>
        </pc:spChg>
        <pc:spChg chg="mod">
          <ac:chgData name="Alfred Asterjadhi" userId="39de57b9-85c0-4fd1-aaac-8ca2b6560ad0" providerId="ADAL" clId="{05D90715-F29C-4B30-B873-3743C7BBC737}" dt="2025-03-13T17:46:52.614" v="3071" actId="6549"/>
          <ac:spMkLst>
            <pc:docMk/>
            <pc:sldMk cId="219535496" sldId="1404"/>
            <ac:spMk id="8" creationId="{A908744D-66AC-BAD5-51C6-294C11109EFC}"/>
          </ac:spMkLst>
        </pc:spChg>
        <pc:spChg chg="mod">
          <ac:chgData name="Alfred Asterjadhi" userId="39de57b9-85c0-4fd1-aaac-8ca2b6560ad0" providerId="ADAL" clId="{05D90715-F29C-4B30-B873-3743C7BBC737}" dt="2025-03-12T19:55:41.857" v="1694" actId="207"/>
          <ac:spMkLst>
            <pc:docMk/>
            <pc:sldMk cId="219535496" sldId="1404"/>
            <ac:spMk id="13" creationId="{E0221CAD-8D80-A2B8-4FF2-67EA791883E0}"/>
          </ac:spMkLst>
        </pc:spChg>
      </pc:sldChg>
      <pc:sldChg chg="modSp add del mod">
        <pc:chgData name="Alfred Asterjadhi" userId="39de57b9-85c0-4fd1-aaac-8ca2b6560ad0" providerId="ADAL" clId="{05D90715-F29C-4B30-B873-3743C7BBC737}" dt="2025-03-12T15:59:23.932" v="804" actId="2696"/>
        <pc:sldMkLst>
          <pc:docMk/>
          <pc:sldMk cId="233276090" sldId="1404"/>
        </pc:sldMkLst>
      </pc:sldChg>
      <pc:sldChg chg="modSp add mod">
        <pc:chgData name="Alfred Asterjadhi" userId="39de57b9-85c0-4fd1-aaac-8ca2b6560ad0" providerId="ADAL" clId="{05D90715-F29C-4B30-B873-3743C7BBC737}" dt="2025-03-13T18:11:53.244" v="3822" actId="207"/>
        <pc:sldMkLst>
          <pc:docMk/>
          <pc:sldMk cId="3902353235" sldId="1405"/>
        </pc:sldMkLst>
        <pc:spChg chg="mod">
          <ac:chgData name="Alfred Asterjadhi" userId="39de57b9-85c0-4fd1-aaac-8ca2b6560ad0" providerId="ADAL" clId="{05D90715-F29C-4B30-B873-3743C7BBC737}" dt="2025-03-12T20:00:30.056" v="1831"/>
          <ac:spMkLst>
            <pc:docMk/>
            <pc:sldMk cId="3902353235" sldId="1405"/>
            <ac:spMk id="4" creationId="{D5679913-2C30-1266-3EC2-E05BDA3E77C4}"/>
          </ac:spMkLst>
        </pc:spChg>
        <pc:spChg chg="mod">
          <ac:chgData name="Alfred Asterjadhi" userId="39de57b9-85c0-4fd1-aaac-8ca2b6560ad0" providerId="ADAL" clId="{05D90715-F29C-4B30-B873-3743C7BBC737}" dt="2025-03-13T18:11:53.244" v="3822" actId="207"/>
          <ac:spMkLst>
            <pc:docMk/>
            <pc:sldMk cId="3902353235" sldId="1405"/>
            <ac:spMk id="8" creationId="{1944A71F-A4C0-2E85-ECEC-F669EF350DB7}"/>
          </ac:spMkLst>
        </pc:spChg>
        <pc:spChg chg="mod">
          <ac:chgData name="Alfred Asterjadhi" userId="39de57b9-85c0-4fd1-aaac-8ca2b6560ad0" providerId="ADAL" clId="{05D90715-F29C-4B30-B873-3743C7BBC737}" dt="2025-03-13T18:11:43.293" v="3812" actId="207"/>
          <ac:spMkLst>
            <pc:docMk/>
            <pc:sldMk cId="3902353235" sldId="1405"/>
            <ac:spMk id="13" creationId="{80B31455-68EB-A71C-C1A7-5449691D3E24}"/>
          </ac:spMkLst>
        </pc:spChg>
      </pc:sldChg>
      <pc:sldChg chg="modSp add mod ord">
        <pc:chgData name="Alfred Asterjadhi" userId="39de57b9-85c0-4fd1-aaac-8ca2b6560ad0" providerId="ADAL" clId="{05D90715-F29C-4B30-B873-3743C7BBC737}" dt="2025-03-13T18:10:32.588" v="3790"/>
        <pc:sldMkLst>
          <pc:docMk/>
          <pc:sldMk cId="85367996" sldId="1406"/>
        </pc:sldMkLst>
        <pc:spChg chg="mod">
          <ac:chgData name="Alfred Asterjadhi" userId="39de57b9-85c0-4fd1-aaac-8ca2b6560ad0" providerId="ADAL" clId="{05D90715-F29C-4B30-B873-3743C7BBC737}" dt="2025-03-12T20:00:27.999" v="1829"/>
          <ac:spMkLst>
            <pc:docMk/>
            <pc:sldMk cId="85367996" sldId="1406"/>
            <ac:spMk id="4" creationId="{813F4B57-CDF8-608E-D733-996E943DAC03}"/>
          </ac:spMkLst>
        </pc:spChg>
        <pc:spChg chg="mod">
          <ac:chgData name="Alfred Asterjadhi" userId="39de57b9-85c0-4fd1-aaac-8ca2b6560ad0" providerId="ADAL" clId="{05D90715-F29C-4B30-B873-3743C7BBC737}" dt="2025-03-13T18:10:32.588" v="3790"/>
          <ac:spMkLst>
            <pc:docMk/>
            <pc:sldMk cId="85367996" sldId="1406"/>
            <ac:spMk id="8" creationId="{CD264EFA-CC59-6AD5-3999-801AB8B04522}"/>
          </ac:spMkLst>
        </pc:spChg>
        <pc:spChg chg="mod">
          <ac:chgData name="Alfred Asterjadhi" userId="39de57b9-85c0-4fd1-aaac-8ca2b6560ad0" providerId="ADAL" clId="{05D90715-F29C-4B30-B873-3743C7BBC737}" dt="2025-03-12T19:56:52.428" v="1712" actId="207"/>
          <ac:spMkLst>
            <pc:docMk/>
            <pc:sldMk cId="85367996" sldId="1406"/>
            <ac:spMk id="13" creationId="{10FD1C2A-77C0-7EA8-94CA-ECF22D170369}"/>
          </ac:spMkLst>
        </pc:spChg>
      </pc:sldChg>
      <pc:sldChg chg="addSp modSp add mod">
        <pc:chgData name="Alfred Asterjadhi" userId="39de57b9-85c0-4fd1-aaac-8ca2b6560ad0" providerId="ADAL" clId="{05D90715-F29C-4B30-B873-3743C7BBC737}" dt="2025-03-13T17:44:41.131" v="3008" actId="6549"/>
        <pc:sldMkLst>
          <pc:docMk/>
          <pc:sldMk cId="1500284979" sldId="1407"/>
        </pc:sldMkLst>
        <pc:spChg chg="mod">
          <ac:chgData name="Alfred Asterjadhi" userId="39de57b9-85c0-4fd1-aaac-8ca2b6560ad0" providerId="ADAL" clId="{05D90715-F29C-4B30-B873-3743C7BBC737}" dt="2025-03-12T19:59:45.409" v="1790"/>
          <ac:spMkLst>
            <pc:docMk/>
            <pc:sldMk cId="1500284979" sldId="1407"/>
            <ac:spMk id="4" creationId="{0C46151F-8611-8434-F6E9-7E06B4B8C50A}"/>
          </ac:spMkLst>
        </pc:spChg>
        <pc:spChg chg="mod">
          <ac:chgData name="Alfred Asterjadhi" userId="39de57b9-85c0-4fd1-aaac-8ca2b6560ad0" providerId="ADAL" clId="{05D90715-F29C-4B30-B873-3743C7BBC737}" dt="2025-03-13T17:44:41.131" v="3008" actId="6549"/>
          <ac:spMkLst>
            <pc:docMk/>
            <pc:sldMk cId="1500284979" sldId="1407"/>
            <ac:spMk id="8" creationId="{2B61D513-2B9F-1A36-DBE4-D31F53231C9F}"/>
          </ac:spMkLst>
        </pc:spChg>
        <pc:spChg chg="mod">
          <ac:chgData name="Alfred Asterjadhi" userId="39de57b9-85c0-4fd1-aaac-8ca2b6560ad0" providerId="ADAL" clId="{05D90715-F29C-4B30-B873-3743C7BBC737}" dt="2025-03-12T19:55:32.279" v="1692" actId="207"/>
          <ac:spMkLst>
            <pc:docMk/>
            <pc:sldMk cId="1500284979" sldId="1407"/>
            <ac:spMk id="13" creationId="{6722EC3E-92E9-3A7D-A236-4442DBA4DA57}"/>
          </ac:spMkLst>
        </pc:spChg>
        <pc:picChg chg="add mod">
          <ac:chgData name="Alfred Asterjadhi" userId="39de57b9-85c0-4fd1-aaac-8ca2b6560ad0" providerId="ADAL" clId="{05D90715-F29C-4B30-B873-3743C7BBC737}" dt="2025-03-13T17:44:39.458" v="3007" actId="14100"/>
          <ac:picMkLst>
            <pc:docMk/>
            <pc:sldMk cId="1500284979" sldId="1407"/>
            <ac:picMk id="11" creationId="{28CB8103-174C-7A2D-0CFD-A4331805F85C}"/>
          </ac:picMkLst>
        </pc:picChg>
      </pc:sldChg>
      <pc:sldChg chg="addSp modSp add mod">
        <pc:chgData name="Alfred Asterjadhi" userId="39de57b9-85c0-4fd1-aaac-8ca2b6560ad0" providerId="ADAL" clId="{05D90715-F29C-4B30-B873-3743C7BBC737}" dt="2025-03-13T17:45:37.582" v="3037"/>
        <pc:sldMkLst>
          <pc:docMk/>
          <pc:sldMk cId="1404573776" sldId="1408"/>
        </pc:sldMkLst>
        <pc:spChg chg="mod">
          <ac:chgData name="Alfred Asterjadhi" userId="39de57b9-85c0-4fd1-aaac-8ca2b6560ad0" providerId="ADAL" clId="{05D90715-F29C-4B30-B873-3743C7BBC737}" dt="2025-03-12T19:59:50.311" v="1797" actId="20577"/>
          <ac:spMkLst>
            <pc:docMk/>
            <pc:sldMk cId="1404573776" sldId="1408"/>
            <ac:spMk id="4" creationId="{CB212963-1EB5-CEA2-2E5D-94FE91661935}"/>
          </ac:spMkLst>
        </pc:spChg>
        <pc:spChg chg="mod">
          <ac:chgData name="Alfred Asterjadhi" userId="39de57b9-85c0-4fd1-aaac-8ca2b6560ad0" providerId="ADAL" clId="{05D90715-F29C-4B30-B873-3743C7BBC737}" dt="2025-03-13T17:45:37.582" v="3037"/>
          <ac:spMkLst>
            <pc:docMk/>
            <pc:sldMk cId="1404573776" sldId="1408"/>
            <ac:spMk id="8" creationId="{A8E59342-9ECB-7A6F-6711-78D9D2EE68BB}"/>
          </ac:spMkLst>
        </pc:spChg>
        <pc:spChg chg="mod">
          <ac:chgData name="Alfred Asterjadhi" userId="39de57b9-85c0-4fd1-aaac-8ca2b6560ad0" providerId="ADAL" clId="{05D90715-F29C-4B30-B873-3743C7BBC737}" dt="2025-03-12T19:55:39.449" v="1693" actId="207"/>
          <ac:spMkLst>
            <pc:docMk/>
            <pc:sldMk cId="1404573776" sldId="1408"/>
            <ac:spMk id="13" creationId="{9F257050-D65D-D8AD-F6B3-F60C2E9D908C}"/>
          </ac:spMkLst>
        </pc:spChg>
        <pc:picChg chg="add mod">
          <ac:chgData name="Alfred Asterjadhi" userId="39de57b9-85c0-4fd1-aaac-8ca2b6560ad0" providerId="ADAL" clId="{05D90715-F29C-4B30-B873-3743C7BBC737}" dt="2025-03-12T13:30:03.485" v="148" actId="1076"/>
          <ac:picMkLst>
            <pc:docMk/>
            <pc:sldMk cId="1404573776" sldId="1408"/>
            <ac:picMk id="3" creationId="{DA38A760-B942-695F-A21B-AF8DCB6E5D0E}"/>
          </ac:picMkLst>
        </pc:picChg>
      </pc:sldChg>
      <pc:sldChg chg="modSp add mod">
        <pc:chgData name="Alfred Asterjadhi" userId="39de57b9-85c0-4fd1-aaac-8ca2b6560ad0" providerId="ADAL" clId="{05D90715-F29C-4B30-B873-3743C7BBC737}" dt="2025-03-13T18:11:19.995" v="3811"/>
        <pc:sldMkLst>
          <pc:docMk/>
          <pc:sldMk cId="98466187" sldId="1409"/>
        </pc:sldMkLst>
        <pc:spChg chg="mod">
          <ac:chgData name="Alfred Asterjadhi" userId="39de57b9-85c0-4fd1-aaac-8ca2b6560ad0" providerId="ADAL" clId="{05D90715-F29C-4B30-B873-3743C7BBC737}" dt="2025-03-12T20:00:29.100" v="1830"/>
          <ac:spMkLst>
            <pc:docMk/>
            <pc:sldMk cId="98466187" sldId="1409"/>
            <ac:spMk id="4" creationId="{34815597-3212-F95B-2D38-E93EC4B1B362}"/>
          </ac:spMkLst>
        </pc:spChg>
        <pc:spChg chg="mod">
          <ac:chgData name="Alfred Asterjadhi" userId="39de57b9-85c0-4fd1-aaac-8ca2b6560ad0" providerId="ADAL" clId="{05D90715-F29C-4B30-B873-3743C7BBC737}" dt="2025-03-13T18:11:19.995" v="3811"/>
          <ac:spMkLst>
            <pc:docMk/>
            <pc:sldMk cId="98466187" sldId="1409"/>
            <ac:spMk id="8" creationId="{57FCB1E0-FB54-7EF5-0DCE-C48072198A3D}"/>
          </ac:spMkLst>
        </pc:spChg>
        <pc:spChg chg="mod">
          <ac:chgData name="Alfred Asterjadhi" userId="39de57b9-85c0-4fd1-aaac-8ca2b6560ad0" providerId="ADAL" clId="{05D90715-F29C-4B30-B873-3743C7BBC737}" dt="2025-03-12T19:58:29.089" v="1762" actId="207"/>
          <ac:spMkLst>
            <pc:docMk/>
            <pc:sldMk cId="98466187" sldId="1409"/>
            <ac:spMk id="13" creationId="{9D72CFE5-5091-F956-661F-F970E5808E23}"/>
          </ac:spMkLst>
        </pc:spChg>
      </pc:sldChg>
      <pc:sldChg chg="modSp add mod">
        <pc:chgData name="Alfred Asterjadhi" userId="39de57b9-85c0-4fd1-aaac-8ca2b6560ad0" providerId="ADAL" clId="{05D90715-F29C-4B30-B873-3743C7BBC737}" dt="2025-03-13T17:47:42.402" v="3112"/>
        <pc:sldMkLst>
          <pc:docMk/>
          <pc:sldMk cId="1457884105" sldId="1410"/>
        </pc:sldMkLst>
        <pc:spChg chg="mod">
          <ac:chgData name="Alfred Asterjadhi" userId="39de57b9-85c0-4fd1-aaac-8ca2b6560ad0" providerId="ADAL" clId="{05D90715-F29C-4B30-B873-3743C7BBC737}" dt="2025-03-12T19:59:54.649" v="1799"/>
          <ac:spMkLst>
            <pc:docMk/>
            <pc:sldMk cId="1457884105" sldId="1410"/>
            <ac:spMk id="4" creationId="{D84D19DE-5384-BBD6-9816-B8AFAB1EEDAC}"/>
          </ac:spMkLst>
        </pc:spChg>
        <pc:spChg chg="mod">
          <ac:chgData name="Alfred Asterjadhi" userId="39de57b9-85c0-4fd1-aaac-8ca2b6560ad0" providerId="ADAL" clId="{05D90715-F29C-4B30-B873-3743C7BBC737}" dt="2025-03-13T17:47:42.402" v="3112"/>
          <ac:spMkLst>
            <pc:docMk/>
            <pc:sldMk cId="1457884105" sldId="1410"/>
            <ac:spMk id="8" creationId="{548861ED-6924-F634-FBB9-5D46CFB07700}"/>
          </ac:spMkLst>
        </pc:spChg>
        <pc:spChg chg="mod">
          <ac:chgData name="Alfred Asterjadhi" userId="39de57b9-85c0-4fd1-aaac-8ca2b6560ad0" providerId="ADAL" clId="{05D90715-F29C-4B30-B873-3743C7BBC737}" dt="2025-03-12T19:55:43.947" v="1695" actId="207"/>
          <ac:spMkLst>
            <pc:docMk/>
            <pc:sldMk cId="1457884105" sldId="1410"/>
            <ac:spMk id="13" creationId="{4039123C-5B67-673E-EA3D-7FC2B25CFA3E}"/>
          </ac:spMkLst>
        </pc:spChg>
      </pc:sldChg>
      <pc:sldChg chg="modSp add del mod">
        <pc:chgData name="Alfred Asterjadhi" userId="39de57b9-85c0-4fd1-aaac-8ca2b6560ad0" providerId="ADAL" clId="{05D90715-F29C-4B30-B873-3743C7BBC737}" dt="2025-03-12T15:59:23.932" v="804" actId="2696"/>
        <pc:sldMkLst>
          <pc:docMk/>
          <pc:sldMk cId="1520316989" sldId="1410"/>
        </pc:sldMkLst>
      </pc:sldChg>
      <pc:sldChg chg="modSp add mod">
        <pc:chgData name="Alfred Asterjadhi" userId="39de57b9-85c0-4fd1-aaac-8ca2b6560ad0" providerId="ADAL" clId="{05D90715-F29C-4B30-B873-3743C7BBC737}" dt="2025-03-13T17:48:33.628" v="3145"/>
        <pc:sldMkLst>
          <pc:docMk/>
          <pc:sldMk cId="1040374918" sldId="1411"/>
        </pc:sldMkLst>
        <pc:spChg chg="mod">
          <ac:chgData name="Alfred Asterjadhi" userId="39de57b9-85c0-4fd1-aaac-8ca2b6560ad0" providerId="ADAL" clId="{05D90715-F29C-4B30-B873-3743C7BBC737}" dt="2025-03-12T19:59:55.757" v="1800"/>
          <ac:spMkLst>
            <pc:docMk/>
            <pc:sldMk cId="1040374918" sldId="1411"/>
            <ac:spMk id="4" creationId="{B5306FA7-00D6-8F53-3594-922AAFC693F8}"/>
          </ac:spMkLst>
        </pc:spChg>
        <pc:spChg chg="mod">
          <ac:chgData name="Alfred Asterjadhi" userId="39de57b9-85c0-4fd1-aaac-8ca2b6560ad0" providerId="ADAL" clId="{05D90715-F29C-4B30-B873-3743C7BBC737}" dt="2025-03-13T17:48:33.628" v="3145"/>
          <ac:spMkLst>
            <pc:docMk/>
            <pc:sldMk cId="1040374918" sldId="1411"/>
            <ac:spMk id="8" creationId="{25587784-9159-C61C-BBA3-AB72A390A214}"/>
          </ac:spMkLst>
        </pc:spChg>
        <pc:spChg chg="mod">
          <ac:chgData name="Alfred Asterjadhi" userId="39de57b9-85c0-4fd1-aaac-8ca2b6560ad0" providerId="ADAL" clId="{05D90715-F29C-4B30-B873-3743C7BBC737}" dt="2025-03-12T19:55:46.001" v="1696" actId="207"/>
          <ac:spMkLst>
            <pc:docMk/>
            <pc:sldMk cId="1040374918" sldId="1411"/>
            <ac:spMk id="13" creationId="{FA6DDB22-0CA7-D505-5A77-813077244619}"/>
          </ac:spMkLst>
        </pc:spChg>
      </pc:sldChg>
      <pc:sldChg chg="modSp add del mod">
        <pc:chgData name="Alfred Asterjadhi" userId="39de57b9-85c0-4fd1-aaac-8ca2b6560ad0" providerId="ADAL" clId="{05D90715-F29C-4B30-B873-3743C7BBC737}" dt="2025-03-12T15:59:23.932" v="804" actId="2696"/>
        <pc:sldMkLst>
          <pc:docMk/>
          <pc:sldMk cId="3091519346" sldId="1411"/>
        </pc:sldMkLst>
      </pc:sldChg>
      <pc:sldChg chg="modSp add mod">
        <pc:chgData name="Alfred Asterjadhi" userId="39de57b9-85c0-4fd1-aaac-8ca2b6560ad0" providerId="ADAL" clId="{05D90715-F29C-4B30-B873-3743C7BBC737}" dt="2025-03-13T17:49:25.221" v="3176"/>
        <pc:sldMkLst>
          <pc:docMk/>
          <pc:sldMk cId="465931409" sldId="1412"/>
        </pc:sldMkLst>
        <pc:spChg chg="mod">
          <ac:chgData name="Alfred Asterjadhi" userId="39de57b9-85c0-4fd1-aaac-8ca2b6560ad0" providerId="ADAL" clId="{05D90715-F29C-4B30-B873-3743C7BBC737}" dt="2025-03-12T19:59:57.126" v="1801"/>
          <ac:spMkLst>
            <pc:docMk/>
            <pc:sldMk cId="465931409" sldId="1412"/>
            <ac:spMk id="4" creationId="{2BD3B546-B01B-D48A-E2E9-57E771FCC49C}"/>
          </ac:spMkLst>
        </pc:spChg>
        <pc:spChg chg="mod">
          <ac:chgData name="Alfred Asterjadhi" userId="39de57b9-85c0-4fd1-aaac-8ca2b6560ad0" providerId="ADAL" clId="{05D90715-F29C-4B30-B873-3743C7BBC737}" dt="2025-03-13T17:49:25.221" v="3176"/>
          <ac:spMkLst>
            <pc:docMk/>
            <pc:sldMk cId="465931409" sldId="1412"/>
            <ac:spMk id="8" creationId="{2963A20D-D2B0-5495-EF2D-600F1B4F6EAD}"/>
          </ac:spMkLst>
        </pc:spChg>
        <pc:spChg chg="mod">
          <ac:chgData name="Alfred Asterjadhi" userId="39de57b9-85c0-4fd1-aaac-8ca2b6560ad0" providerId="ADAL" clId="{05D90715-F29C-4B30-B873-3743C7BBC737}" dt="2025-03-12T19:55:49.989" v="1698" actId="108"/>
          <ac:spMkLst>
            <pc:docMk/>
            <pc:sldMk cId="465931409" sldId="1412"/>
            <ac:spMk id="13" creationId="{240FBF4D-7116-30C4-CC2B-23B0F66FE556}"/>
          </ac:spMkLst>
        </pc:spChg>
      </pc:sldChg>
      <pc:sldChg chg="modSp add del mod">
        <pc:chgData name="Alfred Asterjadhi" userId="39de57b9-85c0-4fd1-aaac-8ca2b6560ad0" providerId="ADAL" clId="{05D90715-F29C-4B30-B873-3743C7BBC737}" dt="2025-03-12T15:59:23.932" v="804" actId="2696"/>
        <pc:sldMkLst>
          <pc:docMk/>
          <pc:sldMk cId="1006553133" sldId="1412"/>
        </pc:sldMkLst>
      </pc:sldChg>
      <pc:sldChg chg="modSp add mod">
        <pc:chgData name="Alfred Asterjadhi" userId="39de57b9-85c0-4fd1-aaac-8ca2b6560ad0" providerId="ADAL" clId="{05D90715-F29C-4B30-B873-3743C7BBC737}" dt="2025-03-13T17:50:18.224" v="3194"/>
        <pc:sldMkLst>
          <pc:docMk/>
          <pc:sldMk cId="113644219" sldId="1413"/>
        </pc:sldMkLst>
        <pc:spChg chg="mod">
          <ac:chgData name="Alfred Asterjadhi" userId="39de57b9-85c0-4fd1-aaac-8ca2b6560ad0" providerId="ADAL" clId="{05D90715-F29C-4B30-B873-3743C7BBC737}" dt="2025-03-12T19:59:58.294" v="1802"/>
          <ac:spMkLst>
            <pc:docMk/>
            <pc:sldMk cId="113644219" sldId="1413"/>
            <ac:spMk id="4" creationId="{693F01CC-8528-6EA1-6C9A-08A415787936}"/>
          </ac:spMkLst>
        </pc:spChg>
        <pc:spChg chg="mod">
          <ac:chgData name="Alfred Asterjadhi" userId="39de57b9-85c0-4fd1-aaac-8ca2b6560ad0" providerId="ADAL" clId="{05D90715-F29C-4B30-B873-3743C7BBC737}" dt="2025-03-13T17:50:18.224" v="3194"/>
          <ac:spMkLst>
            <pc:docMk/>
            <pc:sldMk cId="113644219" sldId="1413"/>
            <ac:spMk id="8" creationId="{EC39E08F-8650-F502-2FEB-59E0CAFCBD8D}"/>
          </ac:spMkLst>
        </pc:spChg>
        <pc:spChg chg="mod">
          <ac:chgData name="Alfred Asterjadhi" userId="39de57b9-85c0-4fd1-aaac-8ca2b6560ad0" providerId="ADAL" clId="{05D90715-F29C-4B30-B873-3743C7BBC737}" dt="2025-03-12T19:55:56.164" v="1699" actId="207"/>
          <ac:spMkLst>
            <pc:docMk/>
            <pc:sldMk cId="113644219" sldId="1413"/>
            <ac:spMk id="13" creationId="{3FB7916C-AF21-56C6-8EDE-924377AA5A17}"/>
          </ac:spMkLst>
        </pc:spChg>
      </pc:sldChg>
      <pc:sldChg chg="modSp add del mod">
        <pc:chgData name="Alfred Asterjadhi" userId="39de57b9-85c0-4fd1-aaac-8ca2b6560ad0" providerId="ADAL" clId="{05D90715-F29C-4B30-B873-3743C7BBC737}" dt="2025-03-12T15:59:23.932" v="804" actId="2696"/>
        <pc:sldMkLst>
          <pc:docMk/>
          <pc:sldMk cId="1099042876" sldId="1413"/>
        </pc:sldMkLst>
      </pc:sldChg>
      <pc:sldChg chg="modSp add del mod">
        <pc:chgData name="Alfred Asterjadhi" userId="39de57b9-85c0-4fd1-aaac-8ca2b6560ad0" providerId="ADAL" clId="{05D90715-F29C-4B30-B873-3743C7BBC737}" dt="2025-03-12T15:59:23.932" v="804" actId="2696"/>
        <pc:sldMkLst>
          <pc:docMk/>
          <pc:sldMk cId="3094446774" sldId="1414"/>
        </pc:sldMkLst>
      </pc:sldChg>
      <pc:sldChg chg="modSp add mod">
        <pc:chgData name="Alfred Asterjadhi" userId="39de57b9-85c0-4fd1-aaac-8ca2b6560ad0" providerId="ADAL" clId="{05D90715-F29C-4B30-B873-3743C7BBC737}" dt="2025-03-13T17:51:14.865" v="3229"/>
        <pc:sldMkLst>
          <pc:docMk/>
          <pc:sldMk cId="3165256012" sldId="1414"/>
        </pc:sldMkLst>
        <pc:spChg chg="mod">
          <ac:chgData name="Alfred Asterjadhi" userId="39de57b9-85c0-4fd1-aaac-8ca2b6560ad0" providerId="ADAL" clId="{05D90715-F29C-4B30-B873-3743C7BBC737}" dt="2025-03-12T19:59:59.398" v="1803"/>
          <ac:spMkLst>
            <pc:docMk/>
            <pc:sldMk cId="3165256012" sldId="1414"/>
            <ac:spMk id="4" creationId="{A1A92448-F4C3-E712-9B99-9A52C75F8813}"/>
          </ac:spMkLst>
        </pc:spChg>
        <pc:spChg chg="mod">
          <ac:chgData name="Alfred Asterjadhi" userId="39de57b9-85c0-4fd1-aaac-8ca2b6560ad0" providerId="ADAL" clId="{05D90715-F29C-4B30-B873-3743C7BBC737}" dt="2025-03-13T17:51:14.865" v="3229"/>
          <ac:spMkLst>
            <pc:docMk/>
            <pc:sldMk cId="3165256012" sldId="1414"/>
            <ac:spMk id="8" creationId="{D2AA69F0-C98E-D677-718D-60836EA2EF56}"/>
          </ac:spMkLst>
        </pc:spChg>
        <pc:spChg chg="mod">
          <ac:chgData name="Alfred Asterjadhi" userId="39de57b9-85c0-4fd1-aaac-8ca2b6560ad0" providerId="ADAL" clId="{05D90715-F29C-4B30-B873-3743C7BBC737}" dt="2025-03-12T19:59:30.547" v="1779" actId="207"/>
          <ac:spMkLst>
            <pc:docMk/>
            <pc:sldMk cId="3165256012" sldId="1414"/>
            <ac:spMk id="13" creationId="{86B7F6B4-D49C-D7B6-B462-15C954E78BBC}"/>
          </ac:spMkLst>
        </pc:spChg>
      </pc:sldChg>
      <pc:sldChg chg="modSp add del mod">
        <pc:chgData name="Alfred Asterjadhi" userId="39de57b9-85c0-4fd1-aaac-8ca2b6560ad0" providerId="ADAL" clId="{05D90715-F29C-4B30-B873-3743C7BBC737}" dt="2025-03-12T15:59:23.932" v="804" actId="2696"/>
        <pc:sldMkLst>
          <pc:docMk/>
          <pc:sldMk cId="889567747" sldId="1415"/>
        </pc:sldMkLst>
      </pc:sldChg>
      <pc:sldChg chg="add del">
        <pc:chgData name="Alfred Asterjadhi" userId="39de57b9-85c0-4fd1-aaac-8ca2b6560ad0" providerId="ADAL" clId="{05D90715-F29C-4B30-B873-3743C7BBC737}" dt="2025-03-12T13:51:12.937" v="369"/>
        <pc:sldMkLst>
          <pc:docMk/>
          <pc:sldMk cId="928291390" sldId="1415"/>
        </pc:sldMkLst>
      </pc:sldChg>
      <pc:sldChg chg="modSp add mod">
        <pc:chgData name="Alfred Asterjadhi" userId="39de57b9-85c0-4fd1-aaac-8ca2b6560ad0" providerId="ADAL" clId="{05D90715-F29C-4B30-B873-3743C7BBC737}" dt="2025-03-13T17:52:10.391" v="3246"/>
        <pc:sldMkLst>
          <pc:docMk/>
          <pc:sldMk cId="1378144455" sldId="1415"/>
        </pc:sldMkLst>
        <pc:spChg chg="mod">
          <ac:chgData name="Alfred Asterjadhi" userId="39de57b9-85c0-4fd1-aaac-8ca2b6560ad0" providerId="ADAL" clId="{05D90715-F29C-4B30-B873-3743C7BBC737}" dt="2025-03-12T20:00:00.539" v="1804"/>
          <ac:spMkLst>
            <pc:docMk/>
            <pc:sldMk cId="1378144455" sldId="1415"/>
            <ac:spMk id="4" creationId="{73117F4C-05AD-69C7-4613-DB2136E91B1B}"/>
          </ac:spMkLst>
        </pc:spChg>
        <pc:spChg chg="mod">
          <ac:chgData name="Alfred Asterjadhi" userId="39de57b9-85c0-4fd1-aaac-8ca2b6560ad0" providerId="ADAL" clId="{05D90715-F29C-4B30-B873-3743C7BBC737}" dt="2025-03-13T17:52:10.391" v="3246"/>
          <ac:spMkLst>
            <pc:docMk/>
            <pc:sldMk cId="1378144455" sldId="1415"/>
            <ac:spMk id="8" creationId="{A437DB16-E969-063A-24CD-7E56B19C69F0}"/>
          </ac:spMkLst>
        </pc:spChg>
        <pc:spChg chg="mod">
          <ac:chgData name="Alfred Asterjadhi" userId="39de57b9-85c0-4fd1-aaac-8ca2b6560ad0" providerId="ADAL" clId="{05D90715-F29C-4B30-B873-3743C7BBC737}" dt="2025-03-12T19:59:28.470" v="1778" actId="207"/>
          <ac:spMkLst>
            <pc:docMk/>
            <pc:sldMk cId="1378144455" sldId="1415"/>
            <ac:spMk id="13" creationId="{2E32AADF-1568-D41B-4D3D-5FD8661D9D48}"/>
          </ac:spMkLst>
        </pc:spChg>
      </pc:sldChg>
      <pc:sldChg chg="modSp add mod">
        <pc:chgData name="Alfred Asterjadhi" userId="39de57b9-85c0-4fd1-aaac-8ca2b6560ad0" providerId="ADAL" clId="{05D90715-F29C-4B30-B873-3743C7BBC737}" dt="2025-03-13T17:52:59.035" v="3262"/>
        <pc:sldMkLst>
          <pc:docMk/>
          <pc:sldMk cId="3190780077" sldId="1416"/>
        </pc:sldMkLst>
        <pc:spChg chg="mod">
          <ac:chgData name="Alfred Asterjadhi" userId="39de57b9-85c0-4fd1-aaac-8ca2b6560ad0" providerId="ADAL" clId="{05D90715-F29C-4B30-B873-3743C7BBC737}" dt="2025-03-12T20:00:01.671" v="1805"/>
          <ac:spMkLst>
            <pc:docMk/>
            <pc:sldMk cId="3190780077" sldId="1416"/>
            <ac:spMk id="4" creationId="{B5C457C3-9A38-F15A-DF33-413BCE09A6D4}"/>
          </ac:spMkLst>
        </pc:spChg>
        <pc:spChg chg="mod">
          <ac:chgData name="Alfred Asterjadhi" userId="39de57b9-85c0-4fd1-aaac-8ca2b6560ad0" providerId="ADAL" clId="{05D90715-F29C-4B30-B873-3743C7BBC737}" dt="2025-03-13T17:52:59.035" v="3262"/>
          <ac:spMkLst>
            <pc:docMk/>
            <pc:sldMk cId="3190780077" sldId="1416"/>
            <ac:spMk id="8" creationId="{F68129D3-91AD-0BA9-A7C8-93812E029883}"/>
          </ac:spMkLst>
        </pc:spChg>
        <pc:spChg chg="mod">
          <ac:chgData name="Alfred Asterjadhi" userId="39de57b9-85c0-4fd1-aaac-8ca2b6560ad0" providerId="ADAL" clId="{05D90715-F29C-4B30-B873-3743C7BBC737}" dt="2025-03-12T19:59:26.468" v="1777" actId="207"/>
          <ac:spMkLst>
            <pc:docMk/>
            <pc:sldMk cId="3190780077" sldId="1416"/>
            <ac:spMk id="13" creationId="{EC38627C-7B71-626A-6A28-E47F1A49FDEE}"/>
          </ac:spMkLst>
        </pc:spChg>
      </pc:sldChg>
      <pc:sldChg chg="modSp add del mod">
        <pc:chgData name="Alfred Asterjadhi" userId="39de57b9-85c0-4fd1-aaac-8ca2b6560ad0" providerId="ADAL" clId="{05D90715-F29C-4B30-B873-3743C7BBC737}" dt="2025-03-12T15:59:23.932" v="804" actId="2696"/>
        <pc:sldMkLst>
          <pc:docMk/>
          <pc:sldMk cId="4294399435" sldId="1416"/>
        </pc:sldMkLst>
      </pc:sldChg>
      <pc:sldChg chg="modSp add mod">
        <pc:chgData name="Alfred Asterjadhi" userId="39de57b9-85c0-4fd1-aaac-8ca2b6560ad0" providerId="ADAL" clId="{05D90715-F29C-4B30-B873-3743C7BBC737}" dt="2025-03-13T17:53:39.436" v="3284"/>
        <pc:sldMkLst>
          <pc:docMk/>
          <pc:sldMk cId="1725926242" sldId="1417"/>
        </pc:sldMkLst>
        <pc:spChg chg="mod">
          <ac:chgData name="Alfred Asterjadhi" userId="39de57b9-85c0-4fd1-aaac-8ca2b6560ad0" providerId="ADAL" clId="{05D90715-F29C-4B30-B873-3743C7BBC737}" dt="2025-03-12T20:00:02.712" v="1806"/>
          <ac:spMkLst>
            <pc:docMk/>
            <pc:sldMk cId="1725926242" sldId="1417"/>
            <ac:spMk id="4" creationId="{2BD468E1-E84E-D41E-0E00-9F5B506ABC90}"/>
          </ac:spMkLst>
        </pc:spChg>
        <pc:spChg chg="mod">
          <ac:chgData name="Alfred Asterjadhi" userId="39de57b9-85c0-4fd1-aaac-8ca2b6560ad0" providerId="ADAL" clId="{05D90715-F29C-4B30-B873-3743C7BBC737}" dt="2025-03-13T17:53:39.436" v="3284"/>
          <ac:spMkLst>
            <pc:docMk/>
            <pc:sldMk cId="1725926242" sldId="1417"/>
            <ac:spMk id="8" creationId="{9CF83B53-E3E2-0209-A555-45FF218835F7}"/>
          </ac:spMkLst>
        </pc:spChg>
        <pc:spChg chg="mod">
          <ac:chgData name="Alfred Asterjadhi" userId="39de57b9-85c0-4fd1-aaac-8ca2b6560ad0" providerId="ADAL" clId="{05D90715-F29C-4B30-B873-3743C7BBC737}" dt="2025-03-12T19:59:23.624" v="1776" actId="207"/>
          <ac:spMkLst>
            <pc:docMk/>
            <pc:sldMk cId="1725926242" sldId="1417"/>
            <ac:spMk id="13" creationId="{9932EAB8-8885-3BDD-57D7-B1A13E4B1E69}"/>
          </ac:spMkLst>
        </pc:spChg>
      </pc:sldChg>
      <pc:sldChg chg="modSp add del mod">
        <pc:chgData name="Alfred Asterjadhi" userId="39de57b9-85c0-4fd1-aaac-8ca2b6560ad0" providerId="ADAL" clId="{05D90715-F29C-4B30-B873-3743C7BBC737}" dt="2025-03-12T15:59:23.932" v="804" actId="2696"/>
        <pc:sldMkLst>
          <pc:docMk/>
          <pc:sldMk cId="2450218369" sldId="1417"/>
        </pc:sldMkLst>
      </pc:sldChg>
      <pc:sldChg chg="addSp modSp add del mod">
        <pc:chgData name="Alfred Asterjadhi" userId="39de57b9-85c0-4fd1-aaac-8ca2b6560ad0" providerId="ADAL" clId="{05D90715-F29C-4B30-B873-3743C7BBC737}" dt="2025-03-12T15:59:23.932" v="804" actId="2696"/>
        <pc:sldMkLst>
          <pc:docMk/>
          <pc:sldMk cId="2285250995" sldId="1418"/>
        </pc:sldMkLst>
      </pc:sldChg>
      <pc:sldChg chg="modSp add mod">
        <pc:chgData name="Alfred Asterjadhi" userId="39de57b9-85c0-4fd1-aaac-8ca2b6560ad0" providerId="ADAL" clId="{05D90715-F29C-4B30-B873-3743C7BBC737}" dt="2025-03-13T17:56:50.734" v="3376"/>
        <pc:sldMkLst>
          <pc:docMk/>
          <pc:sldMk cId="4061021100" sldId="1418"/>
        </pc:sldMkLst>
        <pc:spChg chg="mod">
          <ac:chgData name="Alfred Asterjadhi" userId="39de57b9-85c0-4fd1-aaac-8ca2b6560ad0" providerId="ADAL" clId="{05D90715-F29C-4B30-B873-3743C7BBC737}" dt="2025-03-12T20:00:08.105" v="1811"/>
          <ac:spMkLst>
            <pc:docMk/>
            <pc:sldMk cId="4061021100" sldId="1418"/>
            <ac:spMk id="4" creationId="{38D1FAC2-1737-A9B3-153C-835B62B73732}"/>
          </ac:spMkLst>
        </pc:spChg>
        <pc:spChg chg="mod">
          <ac:chgData name="Alfred Asterjadhi" userId="39de57b9-85c0-4fd1-aaac-8ca2b6560ad0" providerId="ADAL" clId="{05D90715-F29C-4B30-B873-3743C7BBC737}" dt="2025-03-13T17:56:50.734" v="3376"/>
          <ac:spMkLst>
            <pc:docMk/>
            <pc:sldMk cId="4061021100" sldId="1418"/>
            <ac:spMk id="8" creationId="{F8C6A590-ABBA-3EEE-F499-21ED025E6E54}"/>
          </ac:spMkLst>
        </pc:spChg>
        <pc:spChg chg="mod">
          <ac:chgData name="Alfred Asterjadhi" userId="39de57b9-85c0-4fd1-aaac-8ca2b6560ad0" providerId="ADAL" clId="{05D90715-F29C-4B30-B873-3743C7BBC737}" dt="2025-03-12T19:59:13.137" v="1771" actId="207"/>
          <ac:spMkLst>
            <pc:docMk/>
            <pc:sldMk cId="4061021100" sldId="1418"/>
            <ac:spMk id="13" creationId="{652C3C40-BBDB-D9A7-CADB-87D948774F89}"/>
          </ac:spMkLst>
        </pc:spChg>
        <pc:graphicFrameChg chg="mod">
          <ac:chgData name="Alfred Asterjadhi" userId="39de57b9-85c0-4fd1-aaac-8ca2b6560ad0" providerId="ADAL" clId="{05D90715-F29C-4B30-B873-3743C7BBC737}" dt="2025-03-13T03:11:14.389" v="1871" actId="1076"/>
          <ac:graphicFrameMkLst>
            <pc:docMk/>
            <pc:sldMk cId="4061021100" sldId="1418"/>
            <ac:graphicFrameMk id="2" creationId="{B4021165-EDC1-12CB-46B5-316CE9BACB9F}"/>
          </ac:graphicFrameMkLst>
        </pc:graphicFrameChg>
      </pc:sldChg>
      <pc:sldChg chg="modSp add mod">
        <pc:chgData name="Alfred Asterjadhi" userId="39de57b9-85c0-4fd1-aaac-8ca2b6560ad0" providerId="ADAL" clId="{05D90715-F29C-4B30-B873-3743C7BBC737}" dt="2025-03-13T17:56:12.714" v="3360"/>
        <pc:sldMkLst>
          <pc:docMk/>
          <pc:sldMk cId="406655748" sldId="1419"/>
        </pc:sldMkLst>
        <pc:spChg chg="mod">
          <ac:chgData name="Alfred Asterjadhi" userId="39de57b9-85c0-4fd1-aaac-8ca2b6560ad0" providerId="ADAL" clId="{05D90715-F29C-4B30-B873-3743C7BBC737}" dt="2025-03-12T20:00:07.080" v="1810"/>
          <ac:spMkLst>
            <pc:docMk/>
            <pc:sldMk cId="406655748" sldId="1419"/>
            <ac:spMk id="4" creationId="{AF9A3AF8-55AF-A6BF-4201-285D8F78C4D8}"/>
          </ac:spMkLst>
        </pc:spChg>
        <pc:spChg chg="mod">
          <ac:chgData name="Alfred Asterjadhi" userId="39de57b9-85c0-4fd1-aaac-8ca2b6560ad0" providerId="ADAL" clId="{05D90715-F29C-4B30-B873-3743C7BBC737}" dt="2025-03-13T17:56:12.714" v="3360"/>
          <ac:spMkLst>
            <pc:docMk/>
            <pc:sldMk cId="406655748" sldId="1419"/>
            <ac:spMk id="8" creationId="{4B2FD2FB-6DB1-8173-06AD-5D80373D57FC}"/>
          </ac:spMkLst>
        </pc:spChg>
        <pc:spChg chg="mod">
          <ac:chgData name="Alfred Asterjadhi" userId="39de57b9-85c0-4fd1-aaac-8ca2b6560ad0" providerId="ADAL" clId="{05D90715-F29C-4B30-B873-3743C7BBC737}" dt="2025-03-12T19:59:15.371" v="1772" actId="207"/>
          <ac:spMkLst>
            <pc:docMk/>
            <pc:sldMk cId="406655748" sldId="1419"/>
            <ac:spMk id="13" creationId="{ACC7EDC2-1DFF-F8CF-9DA1-B37366B68F83}"/>
          </ac:spMkLst>
        </pc:spChg>
      </pc:sldChg>
      <pc:sldChg chg="modSp add del mod">
        <pc:chgData name="Alfred Asterjadhi" userId="39de57b9-85c0-4fd1-aaac-8ca2b6560ad0" providerId="ADAL" clId="{05D90715-F29C-4B30-B873-3743C7BBC737}" dt="2025-03-12T15:59:23.932" v="804" actId="2696"/>
        <pc:sldMkLst>
          <pc:docMk/>
          <pc:sldMk cId="617956758" sldId="1419"/>
        </pc:sldMkLst>
      </pc:sldChg>
      <pc:sldChg chg="modSp add mod">
        <pc:chgData name="Alfred Asterjadhi" userId="39de57b9-85c0-4fd1-aaac-8ca2b6560ad0" providerId="ADAL" clId="{05D90715-F29C-4B30-B873-3743C7BBC737}" dt="2025-03-13T17:54:17.162" v="3303"/>
        <pc:sldMkLst>
          <pc:docMk/>
          <pc:sldMk cId="461462446" sldId="1420"/>
        </pc:sldMkLst>
        <pc:spChg chg="mod">
          <ac:chgData name="Alfred Asterjadhi" userId="39de57b9-85c0-4fd1-aaac-8ca2b6560ad0" providerId="ADAL" clId="{05D90715-F29C-4B30-B873-3743C7BBC737}" dt="2025-03-12T20:00:03.796" v="1807"/>
          <ac:spMkLst>
            <pc:docMk/>
            <pc:sldMk cId="461462446" sldId="1420"/>
            <ac:spMk id="4" creationId="{C9C33097-FF23-701B-33CE-F016A7E1CDBC}"/>
          </ac:spMkLst>
        </pc:spChg>
        <pc:spChg chg="mod">
          <ac:chgData name="Alfred Asterjadhi" userId="39de57b9-85c0-4fd1-aaac-8ca2b6560ad0" providerId="ADAL" clId="{05D90715-F29C-4B30-B873-3743C7BBC737}" dt="2025-03-13T17:54:17.162" v="3303"/>
          <ac:spMkLst>
            <pc:docMk/>
            <pc:sldMk cId="461462446" sldId="1420"/>
            <ac:spMk id="8" creationId="{B4032538-1E5B-A340-0282-956E77F525DB}"/>
          </ac:spMkLst>
        </pc:spChg>
        <pc:spChg chg="mod">
          <ac:chgData name="Alfred Asterjadhi" userId="39de57b9-85c0-4fd1-aaac-8ca2b6560ad0" providerId="ADAL" clId="{05D90715-F29C-4B30-B873-3743C7BBC737}" dt="2025-03-12T19:59:21.413" v="1775" actId="207"/>
          <ac:spMkLst>
            <pc:docMk/>
            <pc:sldMk cId="461462446" sldId="1420"/>
            <ac:spMk id="13" creationId="{6268D009-070C-9A21-6C90-680BAFD77404}"/>
          </ac:spMkLst>
        </pc:spChg>
      </pc:sldChg>
      <pc:sldChg chg="modSp add del mod">
        <pc:chgData name="Alfred Asterjadhi" userId="39de57b9-85c0-4fd1-aaac-8ca2b6560ad0" providerId="ADAL" clId="{05D90715-F29C-4B30-B873-3743C7BBC737}" dt="2025-03-12T15:59:23.932" v="804" actId="2696"/>
        <pc:sldMkLst>
          <pc:docMk/>
          <pc:sldMk cId="3368050102" sldId="1420"/>
        </pc:sldMkLst>
      </pc:sldChg>
      <pc:sldChg chg="modSp add mod">
        <pc:chgData name="Alfred Asterjadhi" userId="39de57b9-85c0-4fd1-aaac-8ca2b6560ad0" providerId="ADAL" clId="{05D90715-F29C-4B30-B873-3743C7BBC737}" dt="2025-03-13T17:54:56.309" v="3320"/>
        <pc:sldMkLst>
          <pc:docMk/>
          <pc:sldMk cId="3372839393" sldId="1421"/>
        </pc:sldMkLst>
        <pc:spChg chg="mod">
          <ac:chgData name="Alfred Asterjadhi" userId="39de57b9-85c0-4fd1-aaac-8ca2b6560ad0" providerId="ADAL" clId="{05D90715-F29C-4B30-B873-3743C7BBC737}" dt="2025-03-12T20:00:04.869" v="1808"/>
          <ac:spMkLst>
            <pc:docMk/>
            <pc:sldMk cId="3372839393" sldId="1421"/>
            <ac:spMk id="4" creationId="{3210B6D7-DD63-B34E-C00B-C331C850A0BC}"/>
          </ac:spMkLst>
        </pc:spChg>
        <pc:spChg chg="mod">
          <ac:chgData name="Alfred Asterjadhi" userId="39de57b9-85c0-4fd1-aaac-8ca2b6560ad0" providerId="ADAL" clId="{05D90715-F29C-4B30-B873-3743C7BBC737}" dt="2025-03-13T17:54:56.309" v="3320"/>
          <ac:spMkLst>
            <pc:docMk/>
            <pc:sldMk cId="3372839393" sldId="1421"/>
            <ac:spMk id="8" creationId="{B6C049A2-ECAD-D8DB-F93D-D3DB48E1B7CA}"/>
          </ac:spMkLst>
        </pc:spChg>
        <pc:spChg chg="mod">
          <ac:chgData name="Alfred Asterjadhi" userId="39de57b9-85c0-4fd1-aaac-8ca2b6560ad0" providerId="ADAL" clId="{05D90715-F29C-4B30-B873-3743C7BBC737}" dt="2025-03-12T19:59:19.090" v="1774" actId="207"/>
          <ac:spMkLst>
            <pc:docMk/>
            <pc:sldMk cId="3372839393" sldId="1421"/>
            <ac:spMk id="13" creationId="{2F250FB8-FF64-1547-D98F-C46AC399FA3B}"/>
          </ac:spMkLst>
        </pc:spChg>
      </pc:sldChg>
      <pc:sldChg chg="modSp add del mod">
        <pc:chgData name="Alfred Asterjadhi" userId="39de57b9-85c0-4fd1-aaac-8ca2b6560ad0" providerId="ADAL" clId="{05D90715-F29C-4B30-B873-3743C7BBC737}" dt="2025-03-12T15:59:23.932" v="804" actId="2696"/>
        <pc:sldMkLst>
          <pc:docMk/>
          <pc:sldMk cId="3373171239" sldId="1421"/>
        </pc:sldMkLst>
      </pc:sldChg>
      <pc:sldChg chg="modSp add mod">
        <pc:chgData name="Alfred Asterjadhi" userId="39de57b9-85c0-4fd1-aaac-8ca2b6560ad0" providerId="ADAL" clId="{05D90715-F29C-4B30-B873-3743C7BBC737}" dt="2025-03-13T17:55:32.285" v="3342"/>
        <pc:sldMkLst>
          <pc:docMk/>
          <pc:sldMk cId="182769264" sldId="1422"/>
        </pc:sldMkLst>
        <pc:spChg chg="mod">
          <ac:chgData name="Alfred Asterjadhi" userId="39de57b9-85c0-4fd1-aaac-8ca2b6560ad0" providerId="ADAL" clId="{05D90715-F29C-4B30-B873-3743C7BBC737}" dt="2025-03-12T20:00:06.037" v="1809"/>
          <ac:spMkLst>
            <pc:docMk/>
            <pc:sldMk cId="182769264" sldId="1422"/>
            <ac:spMk id="4" creationId="{A35C4021-1C0B-82A1-1DC8-AFE08CF09C53}"/>
          </ac:spMkLst>
        </pc:spChg>
        <pc:spChg chg="mod">
          <ac:chgData name="Alfred Asterjadhi" userId="39de57b9-85c0-4fd1-aaac-8ca2b6560ad0" providerId="ADAL" clId="{05D90715-F29C-4B30-B873-3743C7BBC737}" dt="2025-03-13T17:55:32.285" v="3342"/>
          <ac:spMkLst>
            <pc:docMk/>
            <pc:sldMk cId="182769264" sldId="1422"/>
            <ac:spMk id="8" creationId="{166956DB-3161-7B1C-3B3C-D1CD46A06E33}"/>
          </ac:spMkLst>
        </pc:spChg>
        <pc:spChg chg="mod">
          <ac:chgData name="Alfred Asterjadhi" userId="39de57b9-85c0-4fd1-aaac-8ca2b6560ad0" providerId="ADAL" clId="{05D90715-F29C-4B30-B873-3743C7BBC737}" dt="2025-03-12T19:59:17.316" v="1773" actId="207"/>
          <ac:spMkLst>
            <pc:docMk/>
            <pc:sldMk cId="182769264" sldId="1422"/>
            <ac:spMk id="13" creationId="{05D01356-BD03-0CF3-1D18-1882A7EC7C40}"/>
          </ac:spMkLst>
        </pc:spChg>
      </pc:sldChg>
      <pc:sldChg chg="modSp add del mod">
        <pc:chgData name="Alfred Asterjadhi" userId="39de57b9-85c0-4fd1-aaac-8ca2b6560ad0" providerId="ADAL" clId="{05D90715-F29C-4B30-B873-3743C7BBC737}" dt="2025-03-12T15:59:23.932" v="804" actId="2696"/>
        <pc:sldMkLst>
          <pc:docMk/>
          <pc:sldMk cId="2611193678" sldId="1422"/>
        </pc:sldMkLst>
      </pc:sldChg>
      <pc:sldChg chg="modSp add mod">
        <pc:chgData name="Alfred Asterjadhi" userId="39de57b9-85c0-4fd1-aaac-8ca2b6560ad0" providerId="ADAL" clId="{05D90715-F29C-4B30-B873-3743C7BBC737}" dt="2025-03-13T18:12:41.028" v="3852"/>
        <pc:sldMkLst>
          <pc:docMk/>
          <pc:sldMk cId="2921464459" sldId="1423"/>
        </pc:sldMkLst>
        <pc:spChg chg="mod">
          <ac:chgData name="Alfred Asterjadhi" userId="39de57b9-85c0-4fd1-aaac-8ca2b6560ad0" providerId="ADAL" clId="{05D90715-F29C-4B30-B873-3743C7BBC737}" dt="2025-03-12T20:00:31.064" v="1832"/>
          <ac:spMkLst>
            <pc:docMk/>
            <pc:sldMk cId="2921464459" sldId="1423"/>
            <ac:spMk id="4" creationId="{D9307D64-A6C6-A17E-2CA4-0376B4BB98CC}"/>
          </ac:spMkLst>
        </pc:spChg>
        <pc:spChg chg="mod">
          <ac:chgData name="Alfred Asterjadhi" userId="39de57b9-85c0-4fd1-aaac-8ca2b6560ad0" providerId="ADAL" clId="{05D90715-F29C-4B30-B873-3743C7BBC737}" dt="2025-03-13T18:12:41.028" v="3852"/>
          <ac:spMkLst>
            <pc:docMk/>
            <pc:sldMk cId="2921464459" sldId="1423"/>
            <ac:spMk id="8" creationId="{DE081CC7-DA6F-A3A6-27FA-31C1C75F2073}"/>
          </ac:spMkLst>
        </pc:spChg>
        <pc:spChg chg="mod">
          <ac:chgData name="Alfred Asterjadhi" userId="39de57b9-85c0-4fd1-aaac-8ca2b6560ad0" providerId="ADAL" clId="{05D90715-F29C-4B30-B873-3743C7BBC737}" dt="2025-03-12T19:58:25.042" v="1760" actId="207"/>
          <ac:spMkLst>
            <pc:docMk/>
            <pc:sldMk cId="2921464459" sldId="1423"/>
            <ac:spMk id="13" creationId="{D182C36F-8AF5-596F-72FC-5203F71197ED}"/>
          </ac:spMkLst>
        </pc:spChg>
      </pc:sldChg>
      <pc:sldChg chg="modSp add mod">
        <pc:chgData name="Alfred Asterjadhi" userId="39de57b9-85c0-4fd1-aaac-8ca2b6560ad0" providerId="ADAL" clId="{05D90715-F29C-4B30-B873-3743C7BBC737}" dt="2025-03-13T18:13:23.157" v="3872"/>
        <pc:sldMkLst>
          <pc:docMk/>
          <pc:sldMk cId="4290585213" sldId="1424"/>
        </pc:sldMkLst>
        <pc:spChg chg="mod">
          <ac:chgData name="Alfred Asterjadhi" userId="39de57b9-85c0-4fd1-aaac-8ca2b6560ad0" providerId="ADAL" clId="{05D90715-F29C-4B30-B873-3743C7BBC737}" dt="2025-03-12T20:00:32.105" v="1833"/>
          <ac:spMkLst>
            <pc:docMk/>
            <pc:sldMk cId="4290585213" sldId="1424"/>
            <ac:spMk id="4" creationId="{089E05AB-450D-E5D3-88F5-F4BCBF38952F}"/>
          </ac:spMkLst>
        </pc:spChg>
        <pc:spChg chg="mod">
          <ac:chgData name="Alfred Asterjadhi" userId="39de57b9-85c0-4fd1-aaac-8ca2b6560ad0" providerId="ADAL" clId="{05D90715-F29C-4B30-B873-3743C7BBC737}" dt="2025-03-13T18:13:23.157" v="3872"/>
          <ac:spMkLst>
            <pc:docMk/>
            <pc:sldMk cId="4290585213" sldId="1424"/>
            <ac:spMk id="8" creationId="{56A8CED7-A9CC-91DF-524A-D6385DAD47B8}"/>
          </ac:spMkLst>
        </pc:spChg>
        <pc:spChg chg="mod">
          <ac:chgData name="Alfred Asterjadhi" userId="39de57b9-85c0-4fd1-aaac-8ca2b6560ad0" providerId="ADAL" clId="{05D90715-F29C-4B30-B873-3743C7BBC737}" dt="2025-03-12T19:58:22.377" v="1759" actId="207"/>
          <ac:spMkLst>
            <pc:docMk/>
            <pc:sldMk cId="4290585213" sldId="1424"/>
            <ac:spMk id="13" creationId="{919FD408-D470-C457-B8C7-DAC521678806}"/>
          </ac:spMkLst>
        </pc:spChg>
      </pc:sldChg>
      <pc:sldChg chg="addSp delSp modSp add del mod">
        <pc:chgData name="Alfred Asterjadhi" userId="39de57b9-85c0-4fd1-aaac-8ca2b6560ad0" providerId="ADAL" clId="{05D90715-F29C-4B30-B873-3743C7BBC737}" dt="2025-03-12T15:59:23.932" v="804" actId="2696"/>
        <pc:sldMkLst>
          <pc:docMk/>
          <pc:sldMk cId="3408938665" sldId="1425"/>
        </pc:sldMkLst>
      </pc:sldChg>
      <pc:sldChg chg="modSp add mod">
        <pc:chgData name="Alfred Asterjadhi" userId="39de57b9-85c0-4fd1-aaac-8ca2b6560ad0" providerId="ADAL" clId="{05D90715-F29C-4B30-B873-3743C7BBC737}" dt="2025-03-13T17:58:02.519" v="3407"/>
        <pc:sldMkLst>
          <pc:docMk/>
          <pc:sldMk cId="3683375496" sldId="1425"/>
        </pc:sldMkLst>
        <pc:spChg chg="mod">
          <ac:chgData name="Alfred Asterjadhi" userId="39de57b9-85c0-4fd1-aaac-8ca2b6560ad0" providerId="ADAL" clId="{05D90715-F29C-4B30-B873-3743C7BBC737}" dt="2025-03-12T20:00:10.294" v="1813"/>
          <ac:spMkLst>
            <pc:docMk/>
            <pc:sldMk cId="3683375496" sldId="1425"/>
            <ac:spMk id="4" creationId="{394D2913-7328-DF90-9C34-AC662D6D8EA0}"/>
          </ac:spMkLst>
        </pc:spChg>
        <pc:spChg chg="mod">
          <ac:chgData name="Alfred Asterjadhi" userId="39de57b9-85c0-4fd1-aaac-8ca2b6560ad0" providerId="ADAL" clId="{05D90715-F29C-4B30-B873-3743C7BBC737}" dt="2025-03-13T17:58:02.519" v="3407"/>
          <ac:spMkLst>
            <pc:docMk/>
            <pc:sldMk cId="3683375496" sldId="1425"/>
            <ac:spMk id="8" creationId="{840E914E-8BF5-3B8D-82DC-F97EFB06BBE9}"/>
          </ac:spMkLst>
        </pc:spChg>
        <pc:spChg chg="mod">
          <ac:chgData name="Alfred Asterjadhi" userId="39de57b9-85c0-4fd1-aaac-8ca2b6560ad0" providerId="ADAL" clId="{05D90715-F29C-4B30-B873-3743C7BBC737}" dt="2025-03-12T19:59:09.195" v="1769" actId="207"/>
          <ac:spMkLst>
            <pc:docMk/>
            <pc:sldMk cId="3683375496" sldId="1425"/>
            <ac:spMk id="13" creationId="{660DCD44-9C84-F782-9843-3B6029498066}"/>
          </ac:spMkLst>
        </pc:spChg>
        <pc:picChg chg="mod">
          <ac:chgData name="Alfred Asterjadhi" userId="39de57b9-85c0-4fd1-aaac-8ca2b6560ad0" providerId="ADAL" clId="{05D90715-F29C-4B30-B873-3743C7BBC737}" dt="2025-03-13T03:29:09.266" v="2152" actId="1076"/>
          <ac:picMkLst>
            <pc:docMk/>
            <pc:sldMk cId="3683375496" sldId="1425"/>
            <ac:picMk id="3" creationId="{379C53DA-B818-A152-6588-37FA36DC089A}"/>
          </ac:picMkLst>
        </pc:picChg>
      </pc:sldChg>
      <pc:sldChg chg="modSp add mod">
        <pc:chgData name="Alfred Asterjadhi" userId="39de57b9-85c0-4fd1-aaac-8ca2b6560ad0" providerId="ADAL" clId="{05D90715-F29C-4B30-B873-3743C7BBC737}" dt="2025-03-13T17:58:44.360" v="3429"/>
        <pc:sldMkLst>
          <pc:docMk/>
          <pc:sldMk cId="3948546947" sldId="1426"/>
        </pc:sldMkLst>
        <pc:spChg chg="mod">
          <ac:chgData name="Alfred Asterjadhi" userId="39de57b9-85c0-4fd1-aaac-8ca2b6560ad0" providerId="ADAL" clId="{05D90715-F29C-4B30-B873-3743C7BBC737}" dt="2025-03-12T20:00:11.340" v="1814"/>
          <ac:spMkLst>
            <pc:docMk/>
            <pc:sldMk cId="3948546947" sldId="1426"/>
            <ac:spMk id="4" creationId="{A8C89C14-2604-0B3C-17D6-B0160A5B0CD9}"/>
          </ac:spMkLst>
        </pc:spChg>
        <pc:spChg chg="mod">
          <ac:chgData name="Alfred Asterjadhi" userId="39de57b9-85c0-4fd1-aaac-8ca2b6560ad0" providerId="ADAL" clId="{05D90715-F29C-4B30-B873-3743C7BBC737}" dt="2025-03-13T17:58:44.360" v="3429"/>
          <ac:spMkLst>
            <pc:docMk/>
            <pc:sldMk cId="3948546947" sldId="1426"/>
            <ac:spMk id="8" creationId="{5C7A71EC-C80F-900E-6F85-A57266A33069}"/>
          </ac:spMkLst>
        </pc:spChg>
        <pc:spChg chg="mod">
          <ac:chgData name="Alfred Asterjadhi" userId="39de57b9-85c0-4fd1-aaac-8ca2b6560ad0" providerId="ADAL" clId="{05D90715-F29C-4B30-B873-3743C7BBC737}" dt="2025-03-12T19:59:07.157" v="1768" actId="207"/>
          <ac:spMkLst>
            <pc:docMk/>
            <pc:sldMk cId="3948546947" sldId="1426"/>
            <ac:spMk id="13" creationId="{F40FCC4E-3146-3F50-DE72-6C55C082E88F}"/>
          </ac:spMkLst>
        </pc:spChg>
      </pc:sldChg>
      <pc:sldChg chg="modSp add del mod">
        <pc:chgData name="Alfred Asterjadhi" userId="39de57b9-85c0-4fd1-aaac-8ca2b6560ad0" providerId="ADAL" clId="{05D90715-F29C-4B30-B873-3743C7BBC737}" dt="2025-03-12T15:59:23.932" v="804" actId="2696"/>
        <pc:sldMkLst>
          <pc:docMk/>
          <pc:sldMk cId="4240761798" sldId="1426"/>
        </pc:sldMkLst>
      </pc:sldChg>
      <pc:sldChg chg="modSp add mod">
        <pc:chgData name="Alfred Asterjadhi" userId="39de57b9-85c0-4fd1-aaac-8ca2b6560ad0" providerId="ADAL" clId="{05D90715-F29C-4B30-B873-3743C7BBC737}" dt="2025-03-13T17:59:55.516" v="3473"/>
        <pc:sldMkLst>
          <pc:docMk/>
          <pc:sldMk cId="3542592121" sldId="1427"/>
        </pc:sldMkLst>
        <pc:spChg chg="mod">
          <ac:chgData name="Alfred Asterjadhi" userId="39de57b9-85c0-4fd1-aaac-8ca2b6560ad0" providerId="ADAL" clId="{05D90715-F29C-4B30-B873-3743C7BBC737}" dt="2025-03-12T20:00:12.422" v="1815"/>
          <ac:spMkLst>
            <pc:docMk/>
            <pc:sldMk cId="3542592121" sldId="1427"/>
            <ac:spMk id="4" creationId="{7D413C36-F34B-86F6-FA2B-D71B4C8D2B05}"/>
          </ac:spMkLst>
        </pc:spChg>
        <pc:spChg chg="mod">
          <ac:chgData name="Alfred Asterjadhi" userId="39de57b9-85c0-4fd1-aaac-8ca2b6560ad0" providerId="ADAL" clId="{05D90715-F29C-4B30-B873-3743C7BBC737}" dt="2025-03-13T17:59:55.516" v="3473"/>
          <ac:spMkLst>
            <pc:docMk/>
            <pc:sldMk cId="3542592121" sldId="1427"/>
            <ac:spMk id="8" creationId="{49352A37-742D-3EAE-4114-0EAD32822E10}"/>
          </ac:spMkLst>
        </pc:spChg>
        <pc:spChg chg="mod">
          <ac:chgData name="Alfred Asterjadhi" userId="39de57b9-85c0-4fd1-aaac-8ca2b6560ad0" providerId="ADAL" clId="{05D90715-F29C-4B30-B873-3743C7BBC737}" dt="2025-03-12T19:59:05.242" v="1767" actId="207"/>
          <ac:spMkLst>
            <pc:docMk/>
            <pc:sldMk cId="3542592121" sldId="1427"/>
            <ac:spMk id="13" creationId="{D776D9C3-8776-03B7-3141-C75F0EA355DD}"/>
          </ac:spMkLst>
        </pc:spChg>
      </pc:sldChg>
      <pc:sldChg chg="modSp add mod">
        <pc:chgData name="Alfred Asterjadhi" userId="39de57b9-85c0-4fd1-aaac-8ca2b6560ad0" providerId="ADAL" clId="{05D90715-F29C-4B30-B873-3743C7BBC737}" dt="2025-03-13T18:00:26.638" v="3491"/>
        <pc:sldMkLst>
          <pc:docMk/>
          <pc:sldMk cId="3731707993" sldId="1428"/>
        </pc:sldMkLst>
        <pc:spChg chg="mod">
          <ac:chgData name="Alfred Asterjadhi" userId="39de57b9-85c0-4fd1-aaac-8ca2b6560ad0" providerId="ADAL" clId="{05D90715-F29C-4B30-B873-3743C7BBC737}" dt="2025-03-12T20:00:13.574" v="1816"/>
          <ac:spMkLst>
            <pc:docMk/>
            <pc:sldMk cId="3731707993" sldId="1428"/>
            <ac:spMk id="4" creationId="{E130AAB9-F091-4E61-1FBD-55EA4B862891}"/>
          </ac:spMkLst>
        </pc:spChg>
        <pc:spChg chg="mod">
          <ac:chgData name="Alfred Asterjadhi" userId="39de57b9-85c0-4fd1-aaac-8ca2b6560ad0" providerId="ADAL" clId="{05D90715-F29C-4B30-B873-3743C7BBC737}" dt="2025-03-13T18:00:26.638" v="3491"/>
          <ac:spMkLst>
            <pc:docMk/>
            <pc:sldMk cId="3731707993" sldId="1428"/>
            <ac:spMk id="8" creationId="{A52CF24B-6584-04D6-6688-1FA55514E208}"/>
          </ac:spMkLst>
        </pc:spChg>
        <pc:spChg chg="mod">
          <ac:chgData name="Alfred Asterjadhi" userId="39de57b9-85c0-4fd1-aaac-8ca2b6560ad0" providerId="ADAL" clId="{05D90715-F29C-4B30-B873-3743C7BBC737}" dt="2025-03-12T19:59:03.255" v="1766" actId="207"/>
          <ac:spMkLst>
            <pc:docMk/>
            <pc:sldMk cId="3731707993" sldId="1428"/>
            <ac:spMk id="13" creationId="{B1A79242-F7C3-8189-1AE8-08B6A5DFBFA2}"/>
          </ac:spMkLst>
        </pc:spChg>
      </pc:sldChg>
      <pc:sldChg chg="modSp add mod">
        <pc:chgData name="Alfred Asterjadhi" userId="39de57b9-85c0-4fd1-aaac-8ca2b6560ad0" providerId="ADAL" clId="{05D90715-F29C-4B30-B873-3743C7BBC737}" dt="2025-03-13T18:01:08.517" v="3523"/>
        <pc:sldMkLst>
          <pc:docMk/>
          <pc:sldMk cId="481084890" sldId="1429"/>
        </pc:sldMkLst>
        <pc:spChg chg="mod">
          <ac:chgData name="Alfred Asterjadhi" userId="39de57b9-85c0-4fd1-aaac-8ca2b6560ad0" providerId="ADAL" clId="{05D90715-F29C-4B30-B873-3743C7BBC737}" dt="2025-03-12T20:00:14.776" v="1817"/>
          <ac:spMkLst>
            <pc:docMk/>
            <pc:sldMk cId="481084890" sldId="1429"/>
            <ac:spMk id="4" creationId="{866583E1-462E-C048-6A44-DFBCEBEEF765}"/>
          </ac:spMkLst>
        </pc:spChg>
        <pc:spChg chg="mod">
          <ac:chgData name="Alfred Asterjadhi" userId="39de57b9-85c0-4fd1-aaac-8ca2b6560ad0" providerId="ADAL" clId="{05D90715-F29C-4B30-B873-3743C7BBC737}" dt="2025-03-13T18:01:08.517" v="3523"/>
          <ac:spMkLst>
            <pc:docMk/>
            <pc:sldMk cId="481084890" sldId="1429"/>
            <ac:spMk id="8" creationId="{FF307EC1-6339-137F-DAF6-DE9D3B2D0638}"/>
          </ac:spMkLst>
        </pc:spChg>
        <pc:spChg chg="mod">
          <ac:chgData name="Alfred Asterjadhi" userId="39de57b9-85c0-4fd1-aaac-8ca2b6560ad0" providerId="ADAL" clId="{05D90715-F29C-4B30-B873-3743C7BBC737}" dt="2025-03-12T19:59:01.139" v="1765" actId="207"/>
          <ac:spMkLst>
            <pc:docMk/>
            <pc:sldMk cId="481084890" sldId="1429"/>
            <ac:spMk id="13" creationId="{41601409-6EF3-DCFA-FC18-ACE8B23F641F}"/>
          </ac:spMkLst>
        </pc:spChg>
      </pc:sldChg>
      <pc:sldChg chg="modSp add mod">
        <pc:chgData name="Alfred Asterjadhi" userId="39de57b9-85c0-4fd1-aaac-8ca2b6560ad0" providerId="ADAL" clId="{05D90715-F29C-4B30-B873-3743C7BBC737}" dt="2025-03-13T18:03:18.874" v="3590"/>
        <pc:sldMkLst>
          <pc:docMk/>
          <pc:sldMk cId="2235928608" sldId="1430"/>
        </pc:sldMkLst>
        <pc:spChg chg="mod">
          <ac:chgData name="Alfred Asterjadhi" userId="39de57b9-85c0-4fd1-aaac-8ca2b6560ad0" providerId="ADAL" clId="{05D90715-F29C-4B30-B873-3743C7BBC737}" dt="2025-03-12T20:00:16.847" v="1819"/>
          <ac:spMkLst>
            <pc:docMk/>
            <pc:sldMk cId="2235928608" sldId="1430"/>
            <ac:spMk id="4" creationId="{5AB217E1-6523-D413-C5FB-C1778033FB0D}"/>
          </ac:spMkLst>
        </pc:spChg>
        <pc:spChg chg="mod">
          <ac:chgData name="Alfred Asterjadhi" userId="39de57b9-85c0-4fd1-aaac-8ca2b6560ad0" providerId="ADAL" clId="{05D90715-F29C-4B30-B873-3743C7BBC737}" dt="2025-03-13T18:03:18.874" v="3590"/>
          <ac:spMkLst>
            <pc:docMk/>
            <pc:sldMk cId="2235928608" sldId="1430"/>
            <ac:spMk id="8" creationId="{0E73DC89-E919-4FCE-94BE-58B73BCB5E9E}"/>
          </ac:spMkLst>
        </pc:spChg>
        <pc:spChg chg="mod">
          <ac:chgData name="Alfred Asterjadhi" userId="39de57b9-85c0-4fd1-aaac-8ca2b6560ad0" providerId="ADAL" clId="{05D90715-F29C-4B30-B873-3743C7BBC737}" dt="2025-03-12T19:58:55.448" v="1763" actId="207"/>
          <ac:spMkLst>
            <pc:docMk/>
            <pc:sldMk cId="2235928608" sldId="1430"/>
            <ac:spMk id="13" creationId="{7D3BCDA9-7C59-EB97-C56D-C6B0BC75BA76}"/>
          </ac:spMkLst>
        </pc:spChg>
      </pc:sldChg>
      <pc:sldChg chg="modSp add mod">
        <pc:chgData name="Alfred Asterjadhi" userId="39de57b9-85c0-4fd1-aaac-8ca2b6560ad0" providerId="ADAL" clId="{05D90715-F29C-4B30-B873-3743C7BBC737}" dt="2025-03-13T18:01:43.562" v="3555"/>
        <pc:sldMkLst>
          <pc:docMk/>
          <pc:sldMk cId="562370568" sldId="1431"/>
        </pc:sldMkLst>
        <pc:spChg chg="mod">
          <ac:chgData name="Alfred Asterjadhi" userId="39de57b9-85c0-4fd1-aaac-8ca2b6560ad0" providerId="ADAL" clId="{05D90715-F29C-4B30-B873-3743C7BBC737}" dt="2025-03-12T20:00:15.773" v="1818"/>
          <ac:spMkLst>
            <pc:docMk/>
            <pc:sldMk cId="562370568" sldId="1431"/>
            <ac:spMk id="4" creationId="{DD6D5204-DFCA-44B2-FDE4-832375D46D46}"/>
          </ac:spMkLst>
        </pc:spChg>
        <pc:spChg chg="mod">
          <ac:chgData name="Alfred Asterjadhi" userId="39de57b9-85c0-4fd1-aaac-8ca2b6560ad0" providerId="ADAL" clId="{05D90715-F29C-4B30-B873-3743C7BBC737}" dt="2025-03-13T18:01:43.562" v="3555"/>
          <ac:spMkLst>
            <pc:docMk/>
            <pc:sldMk cId="562370568" sldId="1431"/>
            <ac:spMk id="8" creationId="{E2F531C3-A280-89D3-90CA-B25FB9DAF0BF}"/>
          </ac:spMkLst>
        </pc:spChg>
        <pc:spChg chg="mod">
          <ac:chgData name="Alfred Asterjadhi" userId="39de57b9-85c0-4fd1-aaac-8ca2b6560ad0" providerId="ADAL" clId="{05D90715-F29C-4B30-B873-3743C7BBC737}" dt="2025-03-12T19:58:58.165" v="1764" actId="207"/>
          <ac:spMkLst>
            <pc:docMk/>
            <pc:sldMk cId="562370568" sldId="1431"/>
            <ac:spMk id="13" creationId="{28488131-5B43-C882-4483-70E94E0D9358}"/>
          </ac:spMkLst>
        </pc:spChg>
      </pc:sldChg>
      <pc:sldChg chg="modSp add mod">
        <pc:chgData name="Alfred Asterjadhi" userId="39de57b9-85c0-4fd1-aaac-8ca2b6560ad0" providerId="ADAL" clId="{05D90715-F29C-4B30-B873-3743C7BBC737}" dt="2025-03-13T18:14:15.802" v="3896"/>
        <pc:sldMkLst>
          <pc:docMk/>
          <pc:sldMk cId="386291899" sldId="1432"/>
        </pc:sldMkLst>
        <pc:spChg chg="mod">
          <ac:chgData name="Alfred Asterjadhi" userId="39de57b9-85c0-4fd1-aaac-8ca2b6560ad0" providerId="ADAL" clId="{05D90715-F29C-4B30-B873-3743C7BBC737}" dt="2025-03-12T20:00:33.104" v="1834"/>
          <ac:spMkLst>
            <pc:docMk/>
            <pc:sldMk cId="386291899" sldId="1432"/>
            <ac:spMk id="4" creationId="{3593A2EA-EBB2-E4C2-6AA1-7BB482434F3C}"/>
          </ac:spMkLst>
        </pc:spChg>
        <pc:spChg chg="mod">
          <ac:chgData name="Alfred Asterjadhi" userId="39de57b9-85c0-4fd1-aaac-8ca2b6560ad0" providerId="ADAL" clId="{05D90715-F29C-4B30-B873-3743C7BBC737}" dt="2025-03-13T18:14:15.802" v="3896"/>
          <ac:spMkLst>
            <pc:docMk/>
            <pc:sldMk cId="386291899" sldId="1432"/>
            <ac:spMk id="8" creationId="{659869B8-0F1F-2BA0-2074-46688DAAE2F1}"/>
          </ac:spMkLst>
        </pc:spChg>
        <pc:spChg chg="mod">
          <ac:chgData name="Alfred Asterjadhi" userId="39de57b9-85c0-4fd1-aaac-8ca2b6560ad0" providerId="ADAL" clId="{05D90715-F29C-4B30-B873-3743C7BBC737}" dt="2025-03-13T18:13:38.657" v="3873" actId="20577"/>
          <ac:spMkLst>
            <pc:docMk/>
            <pc:sldMk cId="386291899" sldId="1432"/>
            <ac:spMk id="13" creationId="{E31A4014-6FDD-0548-7BA6-3A8CED8CCBB9}"/>
          </ac:spMkLst>
        </pc:spChg>
      </pc:sldChg>
      <pc:sldChg chg="addSp delSp modSp add mod">
        <pc:chgData name="Alfred Asterjadhi" userId="39de57b9-85c0-4fd1-aaac-8ca2b6560ad0" providerId="ADAL" clId="{05D90715-F29C-4B30-B873-3743C7BBC737}" dt="2025-03-14T13:31:53.583" v="5962" actId="1076"/>
        <pc:sldMkLst>
          <pc:docMk/>
          <pc:sldMk cId="1147974488" sldId="1433"/>
        </pc:sldMkLst>
        <pc:spChg chg="mod">
          <ac:chgData name="Alfred Asterjadhi" userId="39de57b9-85c0-4fd1-aaac-8ca2b6560ad0" providerId="ADAL" clId="{05D90715-F29C-4B30-B873-3743C7BBC737}" dt="2025-03-12T20:00:17.861" v="1820"/>
          <ac:spMkLst>
            <pc:docMk/>
            <pc:sldMk cId="1147974488" sldId="1433"/>
            <ac:spMk id="4" creationId="{01E8E0F4-1B2B-E206-C558-39317E4E7721}"/>
          </ac:spMkLst>
        </pc:spChg>
        <pc:spChg chg="mod">
          <ac:chgData name="Alfred Asterjadhi" userId="39de57b9-85c0-4fd1-aaac-8ca2b6560ad0" providerId="ADAL" clId="{05D90715-F29C-4B30-B873-3743C7BBC737}" dt="2025-03-13T18:03:56.408" v="3613" actId="20577"/>
          <ac:spMkLst>
            <pc:docMk/>
            <pc:sldMk cId="1147974488" sldId="1433"/>
            <ac:spMk id="8" creationId="{B1CFB53B-31A0-B7AA-8A19-4FBFE872D706}"/>
          </ac:spMkLst>
        </pc:spChg>
        <pc:spChg chg="mod">
          <ac:chgData name="Alfred Asterjadhi" userId="39de57b9-85c0-4fd1-aaac-8ca2b6560ad0" providerId="ADAL" clId="{05D90715-F29C-4B30-B873-3743C7BBC737}" dt="2025-03-12T19:56:13.174" v="1700" actId="207"/>
          <ac:spMkLst>
            <pc:docMk/>
            <pc:sldMk cId="1147974488" sldId="1433"/>
            <ac:spMk id="13" creationId="{62D70A43-08E3-9722-2C31-F5CBA1433FC3}"/>
          </ac:spMkLst>
        </pc:spChg>
        <pc:picChg chg="add mod">
          <ac:chgData name="Alfred Asterjadhi" userId="39de57b9-85c0-4fd1-aaac-8ca2b6560ad0" providerId="ADAL" clId="{05D90715-F29C-4B30-B873-3743C7BBC737}" dt="2025-03-14T13:31:53.583" v="5962" actId="1076"/>
          <ac:picMkLst>
            <pc:docMk/>
            <pc:sldMk cId="1147974488" sldId="1433"/>
            <ac:picMk id="3" creationId="{24640E41-E40B-4F5D-9411-E4CEDE9E5F54}"/>
          </ac:picMkLst>
        </pc:picChg>
      </pc:sldChg>
      <pc:sldChg chg="modSp add mod">
        <pc:chgData name="Alfred Asterjadhi" userId="39de57b9-85c0-4fd1-aaac-8ca2b6560ad0" providerId="ADAL" clId="{05D90715-F29C-4B30-B873-3743C7BBC737}" dt="2025-03-13T18:04:37.846" v="3633"/>
        <pc:sldMkLst>
          <pc:docMk/>
          <pc:sldMk cId="1171891981" sldId="1434"/>
        </pc:sldMkLst>
        <pc:spChg chg="mod">
          <ac:chgData name="Alfred Asterjadhi" userId="39de57b9-85c0-4fd1-aaac-8ca2b6560ad0" providerId="ADAL" clId="{05D90715-F29C-4B30-B873-3743C7BBC737}" dt="2025-03-12T20:00:18.972" v="1821"/>
          <ac:spMkLst>
            <pc:docMk/>
            <pc:sldMk cId="1171891981" sldId="1434"/>
            <ac:spMk id="4" creationId="{5EB0E9A5-51CD-2F3E-F9D7-3A9508430744}"/>
          </ac:spMkLst>
        </pc:spChg>
        <pc:spChg chg="mod">
          <ac:chgData name="Alfred Asterjadhi" userId="39de57b9-85c0-4fd1-aaac-8ca2b6560ad0" providerId="ADAL" clId="{05D90715-F29C-4B30-B873-3743C7BBC737}" dt="2025-03-13T18:04:37.846" v="3633"/>
          <ac:spMkLst>
            <pc:docMk/>
            <pc:sldMk cId="1171891981" sldId="1434"/>
            <ac:spMk id="8" creationId="{0E9355F9-CF99-9C0F-FEEF-81815FDDB3A5}"/>
          </ac:spMkLst>
        </pc:spChg>
        <pc:spChg chg="mod">
          <ac:chgData name="Alfred Asterjadhi" userId="39de57b9-85c0-4fd1-aaac-8ca2b6560ad0" providerId="ADAL" clId="{05D90715-F29C-4B30-B873-3743C7BBC737}" dt="2025-03-12T19:56:41.075" v="1708" actId="207"/>
          <ac:spMkLst>
            <pc:docMk/>
            <pc:sldMk cId="1171891981" sldId="1434"/>
            <ac:spMk id="13" creationId="{39FFC169-C084-13F8-BF45-4559CADADBA2}"/>
          </ac:spMkLst>
        </pc:spChg>
      </pc:sldChg>
      <pc:sldChg chg="addSp modSp add mod">
        <pc:chgData name="Alfred Asterjadhi" userId="39de57b9-85c0-4fd1-aaac-8ca2b6560ad0" providerId="ADAL" clId="{05D90715-F29C-4B30-B873-3743C7BBC737}" dt="2025-03-13T18:05:38.368" v="3653"/>
        <pc:sldMkLst>
          <pc:docMk/>
          <pc:sldMk cId="3732743457" sldId="1435"/>
        </pc:sldMkLst>
        <pc:spChg chg="mod">
          <ac:chgData name="Alfred Asterjadhi" userId="39de57b9-85c0-4fd1-aaac-8ca2b6560ad0" providerId="ADAL" clId="{05D90715-F29C-4B30-B873-3743C7BBC737}" dt="2025-03-12T20:00:20.105" v="1822"/>
          <ac:spMkLst>
            <pc:docMk/>
            <pc:sldMk cId="3732743457" sldId="1435"/>
            <ac:spMk id="4" creationId="{304424CD-248F-5E88-0F5C-CB885699E670}"/>
          </ac:spMkLst>
        </pc:spChg>
        <pc:spChg chg="mod">
          <ac:chgData name="Alfred Asterjadhi" userId="39de57b9-85c0-4fd1-aaac-8ca2b6560ad0" providerId="ADAL" clId="{05D90715-F29C-4B30-B873-3743C7BBC737}" dt="2025-03-13T18:05:38.368" v="3653"/>
          <ac:spMkLst>
            <pc:docMk/>
            <pc:sldMk cId="3732743457" sldId="1435"/>
            <ac:spMk id="8" creationId="{F9ED13C8-C0E5-F35C-CE12-2220FBAF8282}"/>
          </ac:spMkLst>
        </pc:spChg>
        <pc:spChg chg="mod">
          <ac:chgData name="Alfred Asterjadhi" userId="39de57b9-85c0-4fd1-aaac-8ca2b6560ad0" providerId="ADAL" clId="{05D90715-F29C-4B30-B873-3743C7BBC737}" dt="2025-03-12T19:56:38.779" v="1707" actId="207"/>
          <ac:spMkLst>
            <pc:docMk/>
            <pc:sldMk cId="3732743457" sldId="1435"/>
            <ac:spMk id="13" creationId="{E86E3AC6-2517-B9DA-E047-9E341A920279}"/>
          </ac:spMkLst>
        </pc:spChg>
        <pc:picChg chg="add mod">
          <ac:chgData name="Alfred Asterjadhi" userId="39de57b9-85c0-4fd1-aaac-8ca2b6560ad0" providerId="ADAL" clId="{05D90715-F29C-4B30-B873-3743C7BBC737}" dt="2025-03-12T19:34:57.867" v="1381" actId="1076"/>
          <ac:picMkLst>
            <pc:docMk/>
            <pc:sldMk cId="3732743457" sldId="1435"/>
            <ac:picMk id="10" creationId="{BB822747-8802-9369-4A0B-8B4F9CF1D4B0}"/>
          </ac:picMkLst>
        </pc:picChg>
      </pc:sldChg>
      <pc:sldChg chg="modSp add mod">
        <pc:chgData name="Alfred Asterjadhi" userId="39de57b9-85c0-4fd1-aaac-8ca2b6560ad0" providerId="ADAL" clId="{05D90715-F29C-4B30-B873-3743C7BBC737}" dt="2025-03-13T18:17:35.515" v="3981" actId="20577"/>
        <pc:sldMkLst>
          <pc:docMk/>
          <pc:sldMk cId="1961352503" sldId="1436"/>
        </pc:sldMkLst>
        <pc:spChg chg="mod">
          <ac:chgData name="Alfred Asterjadhi" userId="39de57b9-85c0-4fd1-aaac-8ca2b6560ad0" providerId="ADAL" clId="{05D90715-F29C-4B30-B873-3743C7BBC737}" dt="2025-03-12T20:00:34.291" v="1835"/>
          <ac:spMkLst>
            <pc:docMk/>
            <pc:sldMk cId="1961352503" sldId="1436"/>
            <ac:spMk id="4" creationId="{0F003002-DCB8-9509-DD31-939D466DAA35}"/>
          </ac:spMkLst>
        </pc:spChg>
        <pc:spChg chg="mod">
          <ac:chgData name="Alfred Asterjadhi" userId="39de57b9-85c0-4fd1-aaac-8ca2b6560ad0" providerId="ADAL" clId="{05D90715-F29C-4B30-B873-3743C7BBC737}" dt="2025-03-13T18:17:35.515" v="3981" actId="20577"/>
          <ac:spMkLst>
            <pc:docMk/>
            <pc:sldMk cId="1961352503" sldId="1436"/>
            <ac:spMk id="8" creationId="{D841D865-CC53-E306-4721-FE670D673005}"/>
          </ac:spMkLst>
        </pc:spChg>
        <pc:spChg chg="mod">
          <ac:chgData name="Alfred Asterjadhi" userId="39de57b9-85c0-4fd1-aaac-8ca2b6560ad0" providerId="ADAL" clId="{05D90715-F29C-4B30-B873-3743C7BBC737}" dt="2025-03-12T19:58:17.960" v="1757" actId="207"/>
          <ac:spMkLst>
            <pc:docMk/>
            <pc:sldMk cId="1961352503" sldId="1436"/>
            <ac:spMk id="13" creationId="{586D88B5-6BCB-9144-08D0-F63FBB9B90F9}"/>
          </ac:spMkLst>
        </pc:spChg>
      </pc:sldChg>
      <pc:sldChg chg="modSp add mod">
        <pc:chgData name="Alfred Asterjadhi" userId="39de57b9-85c0-4fd1-aaac-8ca2b6560ad0" providerId="ADAL" clId="{05D90715-F29C-4B30-B873-3743C7BBC737}" dt="2025-03-13T18:18:27.875" v="3991"/>
        <pc:sldMkLst>
          <pc:docMk/>
          <pc:sldMk cId="2333959881" sldId="1437"/>
        </pc:sldMkLst>
        <pc:spChg chg="mod">
          <ac:chgData name="Alfred Asterjadhi" userId="39de57b9-85c0-4fd1-aaac-8ca2b6560ad0" providerId="ADAL" clId="{05D90715-F29C-4B30-B873-3743C7BBC737}" dt="2025-03-12T20:00:35.367" v="1836"/>
          <ac:spMkLst>
            <pc:docMk/>
            <pc:sldMk cId="2333959881" sldId="1437"/>
            <ac:spMk id="4" creationId="{2917B04D-0037-900C-3193-92D5664B3F1F}"/>
          </ac:spMkLst>
        </pc:spChg>
        <pc:spChg chg="mod">
          <ac:chgData name="Alfred Asterjadhi" userId="39de57b9-85c0-4fd1-aaac-8ca2b6560ad0" providerId="ADAL" clId="{05D90715-F29C-4B30-B873-3743C7BBC737}" dt="2025-03-13T18:18:27.875" v="3991"/>
          <ac:spMkLst>
            <pc:docMk/>
            <pc:sldMk cId="2333959881" sldId="1437"/>
            <ac:spMk id="8" creationId="{33BE1089-88BE-4DAD-384E-F0257C4CD154}"/>
          </ac:spMkLst>
        </pc:spChg>
        <pc:spChg chg="mod">
          <ac:chgData name="Alfred Asterjadhi" userId="39de57b9-85c0-4fd1-aaac-8ca2b6560ad0" providerId="ADAL" clId="{05D90715-F29C-4B30-B873-3743C7BBC737}" dt="2025-03-12T19:58:15.725" v="1756" actId="207"/>
          <ac:spMkLst>
            <pc:docMk/>
            <pc:sldMk cId="2333959881" sldId="1437"/>
            <ac:spMk id="13" creationId="{1B84AF78-5D07-4B2A-AC4A-A5008854CD4A}"/>
          </ac:spMkLst>
        </pc:spChg>
      </pc:sldChg>
      <pc:sldChg chg="modSp add mod">
        <pc:chgData name="Alfred Asterjadhi" userId="39de57b9-85c0-4fd1-aaac-8ca2b6560ad0" providerId="ADAL" clId="{05D90715-F29C-4B30-B873-3743C7BBC737}" dt="2025-03-13T18:19:36.176" v="4033"/>
        <pc:sldMkLst>
          <pc:docMk/>
          <pc:sldMk cId="2086357600" sldId="1438"/>
        </pc:sldMkLst>
        <pc:spChg chg="mod">
          <ac:chgData name="Alfred Asterjadhi" userId="39de57b9-85c0-4fd1-aaac-8ca2b6560ad0" providerId="ADAL" clId="{05D90715-F29C-4B30-B873-3743C7BBC737}" dt="2025-03-12T20:00:36.474" v="1837"/>
          <ac:spMkLst>
            <pc:docMk/>
            <pc:sldMk cId="2086357600" sldId="1438"/>
            <ac:spMk id="4" creationId="{18C7E0B9-B4A4-5534-0505-1F2ECF886F7E}"/>
          </ac:spMkLst>
        </pc:spChg>
        <pc:spChg chg="mod">
          <ac:chgData name="Alfred Asterjadhi" userId="39de57b9-85c0-4fd1-aaac-8ca2b6560ad0" providerId="ADAL" clId="{05D90715-F29C-4B30-B873-3743C7BBC737}" dt="2025-03-13T18:19:36.176" v="4033"/>
          <ac:spMkLst>
            <pc:docMk/>
            <pc:sldMk cId="2086357600" sldId="1438"/>
            <ac:spMk id="8" creationId="{3AA7298F-5127-CDF6-C6E7-953A102FE079}"/>
          </ac:spMkLst>
        </pc:spChg>
        <pc:spChg chg="mod">
          <ac:chgData name="Alfred Asterjadhi" userId="39de57b9-85c0-4fd1-aaac-8ca2b6560ad0" providerId="ADAL" clId="{05D90715-F29C-4B30-B873-3743C7BBC737}" dt="2025-03-12T19:58:13.548" v="1755" actId="207"/>
          <ac:spMkLst>
            <pc:docMk/>
            <pc:sldMk cId="2086357600" sldId="1438"/>
            <ac:spMk id="13" creationId="{44EDB5F9-D4D7-A429-C6CC-CED74158116F}"/>
          </ac:spMkLst>
        </pc:spChg>
      </pc:sldChg>
      <pc:sldChg chg="modSp add mod">
        <pc:chgData name="Alfred Asterjadhi" userId="39de57b9-85c0-4fd1-aaac-8ca2b6560ad0" providerId="ADAL" clId="{05D90715-F29C-4B30-B873-3743C7BBC737}" dt="2025-03-13T18:20:22.144" v="4058"/>
        <pc:sldMkLst>
          <pc:docMk/>
          <pc:sldMk cId="3344358099" sldId="1439"/>
        </pc:sldMkLst>
        <pc:spChg chg="mod">
          <ac:chgData name="Alfred Asterjadhi" userId="39de57b9-85c0-4fd1-aaac-8ca2b6560ad0" providerId="ADAL" clId="{05D90715-F29C-4B30-B873-3743C7BBC737}" dt="2025-03-12T20:00:37.508" v="1838"/>
          <ac:spMkLst>
            <pc:docMk/>
            <pc:sldMk cId="3344358099" sldId="1439"/>
            <ac:spMk id="4" creationId="{4B5AAED5-4C9E-C9D6-29B3-FE578B9F7E10}"/>
          </ac:spMkLst>
        </pc:spChg>
        <pc:spChg chg="mod">
          <ac:chgData name="Alfred Asterjadhi" userId="39de57b9-85c0-4fd1-aaac-8ca2b6560ad0" providerId="ADAL" clId="{05D90715-F29C-4B30-B873-3743C7BBC737}" dt="2025-03-13T18:20:22.144" v="4058"/>
          <ac:spMkLst>
            <pc:docMk/>
            <pc:sldMk cId="3344358099" sldId="1439"/>
            <ac:spMk id="8" creationId="{565EA4FC-52DA-E3CD-5864-35728966CE5D}"/>
          </ac:spMkLst>
        </pc:spChg>
        <pc:spChg chg="mod">
          <ac:chgData name="Alfred Asterjadhi" userId="39de57b9-85c0-4fd1-aaac-8ca2b6560ad0" providerId="ADAL" clId="{05D90715-F29C-4B30-B873-3743C7BBC737}" dt="2025-03-12T19:58:08.241" v="1754" actId="207"/>
          <ac:spMkLst>
            <pc:docMk/>
            <pc:sldMk cId="3344358099" sldId="1439"/>
            <ac:spMk id="13" creationId="{AFF209F8-E2E2-01B3-1F84-4198262B9AB1}"/>
          </ac:spMkLst>
        </pc:spChg>
      </pc:sldChg>
      <pc:sldChg chg="delSp modSp add mod">
        <pc:chgData name="Alfred Asterjadhi" userId="39de57b9-85c0-4fd1-aaac-8ca2b6560ad0" providerId="ADAL" clId="{05D90715-F29C-4B30-B873-3743C7BBC737}" dt="2025-03-13T22:51:30.585" v="5898" actId="20577"/>
        <pc:sldMkLst>
          <pc:docMk/>
          <pc:sldMk cId="3354628720" sldId="1440"/>
        </pc:sldMkLst>
        <pc:spChg chg="mod">
          <ac:chgData name="Alfred Asterjadhi" userId="39de57b9-85c0-4fd1-aaac-8ca2b6560ad0" providerId="ADAL" clId="{05D90715-F29C-4B30-B873-3743C7BBC737}" dt="2025-03-12T20:00:21.170" v="1823"/>
          <ac:spMkLst>
            <pc:docMk/>
            <pc:sldMk cId="3354628720" sldId="1440"/>
            <ac:spMk id="4" creationId="{303755F7-B15E-B020-7BFE-15234FB93435}"/>
          </ac:spMkLst>
        </pc:spChg>
        <pc:spChg chg="mod">
          <ac:chgData name="Alfred Asterjadhi" userId="39de57b9-85c0-4fd1-aaac-8ca2b6560ad0" providerId="ADAL" clId="{05D90715-F29C-4B30-B873-3743C7BBC737}" dt="2025-03-13T22:51:30.585" v="5898" actId="20577"/>
          <ac:spMkLst>
            <pc:docMk/>
            <pc:sldMk cId="3354628720" sldId="1440"/>
            <ac:spMk id="8" creationId="{650459F4-3FAE-C9C0-C4D5-D272B6AF689C}"/>
          </ac:spMkLst>
        </pc:spChg>
        <pc:spChg chg="mod">
          <ac:chgData name="Alfred Asterjadhi" userId="39de57b9-85c0-4fd1-aaac-8ca2b6560ad0" providerId="ADAL" clId="{05D90715-F29C-4B30-B873-3743C7BBC737}" dt="2025-03-12T19:56:34.376" v="1706" actId="207"/>
          <ac:spMkLst>
            <pc:docMk/>
            <pc:sldMk cId="3354628720" sldId="1440"/>
            <ac:spMk id="13" creationId="{707FA05C-9216-2B33-F318-48AD94986665}"/>
          </ac:spMkLst>
        </pc:spChg>
      </pc:sldChg>
      <pc:sldChg chg="addSp modSp add mod">
        <pc:chgData name="Alfred Asterjadhi" userId="39de57b9-85c0-4fd1-aaac-8ca2b6560ad0" providerId="ADAL" clId="{05D90715-F29C-4B30-B873-3743C7BBC737}" dt="2025-03-13T18:06:54.506" v="3693"/>
        <pc:sldMkLst>
          <pc:docMk/>
          <pc:sldMk cId="3439853624" sldId="1441"/>
        </pc:sldMkLst>
        <pc:spChg chg="mod">
          <ac:chgData name="Alfred Asterjadhi" userId="39de57b9-85c0-4fd1-aaac-8ca2b6560ad0" providerId="ADAL" clId="{05D90715-F29C-4B30-B873-3743C7BBC737}" dt="2025-03-12T20:00:22.305" v="1824"/>
          <ac:spMkLst>
            <pc:docMk/>
            <pc:sldMk cId="3439853624" sldId="1441"/>
            <ac:spMk id="4" creationId="{8FBA85BF-5660-90D4-5F9F-B33FDD3EC673}"/>
          </ac:spMkLst>
        </pc:spChg>
        <pc:spChg chg="mod">
          <ac:chgData name="Alfred Asterjadhi" userId="39de57b9-85c0-4fd1-aaac-8ca2b6560ad0" providerId="ADAL" clId="{05D90715-F29C-4B30-B873-3743C7BBC737}" dt="2025-03-13T18:06:54.506" v="3693"/>
          <ac:spMkLst>
            <pc:docMk/>
            <pc:sldMk cId="3439853624" sldId="1441"/>
            <ac:spMk id="8" creationId="{4B776433-0D91-F568-588E-FDD32D4F7D46}"/>
          </ac:spMkLst>
        </pc:spChg>
        <pc:spChg chg="mod">
          <ac:chgData name="Alfred Asterjadhi" userId="39de57b9-85c0-4fd1-aaac-8ca2b6560ad0" providerId="ADAL" clId="{05D90715-F29C-4B30-B873-3743C7BBC737}" dt="2025-03-12T19:56:31.137" v="1705" actId="207"/>
          <ac:spMkLst>
            <pc:docMk/>
            <pc:sldMk cId="3439853624" sldId="1441"/>
            <ac:spMk id="13" creationId="{A6C765CF-2666-43BB-B1F2-0EF3D2BDF5F5}"/>
          </ac:spMkLst>
        </pc:spChg>
        <pc:picChg chg="add mod">
          <ac:chgData name="Alfred Asterjadhi" userId="39de57b9-85c0-4fd1-aaac-8ca2b6560ad0" providerId="ADAL" clId="{05D90715-F29C-4B30-B873-3743C7BBC737}" dt="2025-03-12T19:47:20.416" v="1491" actId="1076"/>
          <ac:picMkLst>
            <pc:docMk/>
            <pc:sldMk cId="3439853624" sldId="1441"/>
            <ac:picMk id="3" creationId="{B46D197C-C10E-F866-4F0F-CC547231F78A}"/>
          </ac:picMkLst>
        </pc:picChg>
      </pc:sldChg>
      <pc:sldChg chg="delSp modSp add mod">
        <pc:chgData name="Alfred Asterjadhi" userId="39de57b9-85c0-4fd1-aaac-8ca2b6560ad0" providerId="ADAL" clId="{05D90715-F29C-4B30-B873-3743C7BBC737}" dt="2025-03-13T18:07:31.123" v="3709"/>
        <pc:sldMkLst>
          <pc:docMk/>
          <pc:sldMk cId="769739440" sldId="1442"/>
        </pc:sldMkLst>
        <pc:spChg chg="mod">
          <ac:chgData name="Alfred Asterjadhi" userId="39de57b9-85c0-4fd1-aaac-8ca2b6560ad0" providerId="ADAL" clId="{05D90715-F29C-4B30-B873-3743C7BBC737}" dt="2025-03-12T20:00:23.347" v="1825"/>
          <ac:spMkLst>
            <pc:docMk/>
            <pc:sldMk cId="769739440" sldId="1442"/>
            <ac:spMk id="4" creationId="{16354D50-9FC2-5F19-BCE5-B5A40A8E0586}"/>
          </ac:spMkLst>
        </pc:spChg>
        <pc:spChg chg="mod">
          <ac:chgData name="Alfred Asterjadhi" userId="39de57b9-85c0-4fd1-aaac-8ca2b6560ad0" providerId="ADAL" clId="{05D90715-F29C-4B30-B873-3743C7BBC737}" dt="2025-03-13T18:07:31.123" v="3709"/>
          <ac:spMkLst>
            <pc:docMk/>
            <pc:sldMk cId="769739440" sldId="1442"/>
            <ac:spMk id="8" creationId="{2E43BCE2-F875-DE58-4053-D920585582E8}"/>
          </ac:spMkLst>
        </pc:spChg>
        <pc:spChg chg="mod">
          <ac:chgData name="Alfred Asterjadhi" userId="39de57b9-85c0-4fd1-aaac-8ca2b6560ad0" providerId="ADAL" clId="{05D90715-F29C-4B30-B873-3743C7BBC737}" dt="2025-03-12T19:56:29.276" v="1704" actId="207"/>
          <ac:spMkLst>
            <pc:docMk/>
            <pc:sldMk cId="769739440" sldId="1442"/>
            <ac:spMk id="13" creationId="{25808074-B0C9-6343-F16A-7A25C471B16F}"/>
          </ac:spMkLst>
        </pc:spChg>
      </pc:sldChg>
      <pc:sldChg chg="modSp add mod">
        <pc:chgData name="Alfred Asterjadhi" userId="39de57b9-85c0-4fd1-aaac-8ca2b6560ad0" providerId="ADAL" clId="{05D90715-F29C-4B30-B873-3743C7BBC737}" dt="2025-03-13T18:08:05.322" v="3725"/>
        <pc:sldMkLst>
          <pc:docMk/>
          <pc:sldMk cId="490637800" sldId="1443"/>
        </pc:sldMkLst>
        <pc:spChg chg="mod">
          <ac:chgData name="Alfred Asterjadhi" userId="39de57b9-85c0-4fd1-aaac-8ca2b6560ad0" providerId="ADAL" clId="{05D90715-F29C-4B30-B873-3743C7BBC737}" dt="2025-03-12T20:00:24.490" v="1826"/>
          <ac:spMkLst>
            <pc:docMk/>
            <pc:sldMk cId="490637800" sldId="1443"/>
            <ac:spMk id="4" creationId="{6D3C82FA-5C00-69B9-E177-A6EB70C624A2}"/>
          </ac:spMkLst>
        </pc:spChg>
        <pc:spChg chg="mod">
          <ac:chgData name="Alfred Asterjadhi" userId="39de57b9-85c0-4fd1-aaac-8ca2b6560ad0" providerId="ADAL" clId="{05D90715-F29C-4B30-B873-3743C7BBC737}" dt="2025-03-13T18:08:05.322" v="3725"/>
          <ac:spMkLst>
            <pc:docMk/>
            <pc:sldMk cId="490637800" sldId="1443"/>
            <ac:spMk id="8" creationId="{0C46364B-B882-7AD8-8958-141040600DF6}"/>
          </ac:spMkLst>
        </pc:spChg>
        <pc:spChg chg="mod">
          <ac:chgData name="Alfred Asterjadhi" userId="39de57b9-85c0-4fd1-aaac-8ca2b6560ad0" providerId="ADAL" clId="{05D90715-F29C-4B30-B873-3743C7BBC737}" dt="2025-03-12T19:56:27.167" v="1703" actId="207"/>
          <ac:spMkLst>
            <pc:docMk/>
            <pc:sldMk cId="490637800" sldId="1443"/>
            <ac:spMk id="13" creationId="{0B30B6C3-A4FE-2ECB-A20E-017F2703C777}"/>
          </ac:spMkLst>
        </pc:spChg>
      </pc:sldChg>
      <pc:sldChg chg="addSp modSp add mod">
        <pc:chgData name="Alfred Asterjadhi" userId="39de57b9-85c0-4fd1-aaac-8ca2b6560ad0" providerId="ADAL" clId="{05D90715-F29C-4B30-B873-3743C7BBC737}" dt="2025-03-13T18:08:41.911" v="3746" actId="1076"/>
        <pc:sldMkLst>
          <pc:docMk/>
          <pc:sldMk cId="3091634249" sldId="1444"/>
        </pc:sldMkLst>
        <pc:spChg chg="mod">
          <ac:chgData name="Alfred Asterjadhi" userId="39de57b9-85c0-4fd1-aaac-8ca2b6560ad0" providerId="ADAL" clId="{05D90715-F29C-4B30-B873-3743C7BBC737}" dt="2025-03-12T20:00:25.725" v="1827"/>
          <ac:spMkLst>
            <pc:docMk/>
            <pc:sldMk cId="3091634249" sldId="1444"/>
            <ac:spMk id="4" creationId="{196577F5-1D30-1BB9-510A-7ABBB9899D80}"/>
          </ac:spMkLst>
        </pc:spChg>
        <pc:spChg chg="mod">
          <ac:chgData name="Alfred Asterjadhi" userId="39de57b9-85c0-4fd1-aaac-8ca2b6560ad0" providerId="ADAL" clId="{05D90715-F29C-4B30-B873-3743C7BBC737}" dt="2025-03-13T18:08:38.049" v="3745"/>
          <ac:spMkLst>
            <pc:docMk/>
            <pc:sldMk cId="3091634249" sldId="1444"/>
            <ac:spMk id="8" creationId="{C53FCE49-F723-05C8-F04A-A8B4654219BB}"/>
          </ac:spMkLst>
        </pc:spChg>
        <pc:spChg chg="mod">
          <ac:chgData name="Alfred Asterjadhi" userId="39de57b9-85c0-4fd1-aaac-8ca2b6560ad0" providerId="ADAL" clId="{05D90715-F29C-4B30-B873-3743C7BBC737}" dt="2025-03-12T19:56:25.119" v="1702" actId="207"/>
          <ac:spMkLst>
            <pc:docMk/>
            <pc:sldMk cId="3091634249" sldId="1444"/>
            <ac:spMk id="13" creationId="{9F870E92-E2B9-EB34-B62D-D57C7909FB3B}"/>
          </ac:spMkLst>
        </pc:spChg>
        <pc:graphicFrameChg chg="add mod">
          <ac:chgData name="Alfred Asterjadhi" userId="39de57b9-85c0-4fd1-aaac-8ca2b6560ad0" providerId="ADAL" clId="{05D90715-F29C-4B30-B873-3743C7BBC737}" dt="2025-03-13T18:08:41.911" v="3746" actId="1076"/>
          <ac:graphicFrameMkLst>
            <pc:docMk/>
            <pc:sldMk cId="3091634249" sldId="1444"/>
            <ac:graphicFrameMk id="2" creationId="{99DCFF77-93FC-819D-D889-28534CF3A8FB}"/>
          </ac:graphicFrameMkLst>
        </pc:graphicFrameChg>
      </pc:sldChg>
      <pc:sldChg chg="addSp delSp modSp add mod">
        <pc:chgData name="Alfred Asterjadhi" userId="39de57b9-85c0-4fd1-aaac-8ca2b6560ad0" providerId="ADAL" clId="{05D90715-F29C-4B30-B873-3743C7BBC737}" dt="2025-03-13T18:09:15.538" v="3763"/>
        <pc:sldMkLst>
          <pc:docMk/>
          <pc:sldMk cId="1787086059" sldId="1445"/>
        </pc:sldMkLst>
        <pc:spChg chg="mod">
          <ac:chgData name="Alfred Asterjadhi" userId="39de57b9-85c0-4fd1-aaac-8ca2b6560ad0" providerId="ADAL" clId="{05D90715-F29C-4B30-B873-3743C7BBC737}" dt="2025-03-12T20:00:26.946" v="1828"/>
          <ac:spMkLst>
            <pc:docMk/>
            <pc:sldMk cId="1787086059" sldId="1445"/>
            <ac:spMk id="4" creationId="{8BE3EAEA-10FB-7FBC-EC61-C0042DC9B2C5}"/>
          </ac:spMkLst>
        </pc:spChg>
        <pc:spChg chg="mod">
          <ac:chgData name="Alfred Asterjadhi" userId="39de57b9-85c0-4fd1-aaac-8ca2b6560ad0" providerId="ADAL" clId="{05D90715-F29C-4B30-B873-3743C7BBC737}" dt="2025-03-13T18:09:15.538" v="3763"/>
          <ac:spMkLst>
            <pc:docMk/>
            <pc:sldMk cId="1787086059" sldId="1445"/>
            <ac:spMk id="8" creationId="{2C39C5A0-5833-EF89-8194-E9178FEF0D62}"/>
          </ac:spMkLst>
        </pc:spChg>
        <pc:spChg chg="mod">
          <ac:chgData name="Alfred Asterjadhi" userId="39de57b9-85c0-4fd1-aaac-8ca2b6560ad0" providerId="ADAL" clId="{05D90715-F29C-4B30-B873-3743C7BBC737}" dt="2025-03-12T19:56:22.967" v="1701" actId="207"/>
          <ac:spMkLst>
            <pc:docMk/>
            <pc:sldMk cId="1787086059" sldId="1445"/>
            <ac:spMk id="13" creationId="{E57A7443-DE8A-7E4F-F719-CC7D81E60D08}"/>
          </ac:spMkLst>
        </pc:spChg>
        <pc:graphicFrameChg chg="add mod modGraphic">
          <ac:chgData name="Alfred Asterjadhi" userId="39de57b9-85c0-4fd1-aaac-8ca2b6560ad0" providerId="ADAL" clId="{05D90715-F29C-4B30-B873-3743C7BBC737}" dt="2025-03-13T18:08:47.559" v="3747" actId="1076"/>
          <ac:graphicFrameMkLst>
            <pc:docMk/>
            <pc:sldMk cId="1787086059" sldId="1445"/>
            <ac:graphicFrameMk id="3" creationId="{1DC277A6-4EC2-6BEB-EA5C-63C619BE931F}"/>
          </ac:graphicFrameMkLst>
        </pc:graphicFrameChg>
      </pc:sldChg>
      <pc:sldChg chg="modSp add mod">
        <pc:chgData name="Alfred Asterjadhi" userId="39de57b9-85c0-4fd1-aaac-8ca2b6560ad0" providerId="ADAL" clId="{05D90715-F29C-4B30-B873-3743C7BBC737}" dt="2025-03-13T18:21:08.711" v="4079"/>
        <pc:sldMkLst>
          <pc:docMk/>
          <pc:sldMk cId="3514088680" sldId="1446"/>
        </pc:sldMkLst>
        <pc:spChg chg="mod">
          <ac:chgData name="Alfred Asterjadhi" userId="39de57b9-85c0-4fd1-aaac-8ca2b6560ad0" providerId="ADAL" clId="{05D90715-F29C-4B30-B873-3743C7BBC737}" dt="2025-03-12T20:00:38.517" v="1839"/>
          <ac:spMkLst>
            <pc:docMk/>
            <pc:sldMk cId="3514088680" sldId="1446"/>
            <ac:spMk id="4" creationId="{28DF5598-B82C-D818-6486-24F4382BC172}"/>
          </ac:spMkLst>
        </pc:spChg>
        <pc:spChg chg="mod">
          <ac:chgData name="Alfred Asterjadhi" userId="39de57b9-85c0-4fd1-aaac-8ca2b6560ad0" providerId="ADAL" clId="{05D90715-F29C-4B30-B873-3743C7BBC737}" dt="2025-03-13T18:21:08.711" v="4079"/>
          <ac:spMkLst>
            <pc:docMk/>
            <pc:sldMk cId="3514088680" sldId="1446"/>
            <ac:spMk id="8" creationId="{65787D64-DE95-7BBE-CB07-F13DE5B59206}"/>
          </ac:spMkLst>
        </pc:spChg>
        <pc:spChg chg="mod">
          <ac:chgData name="Alfred Asterjadhi" userId="39de57b9-85c0-4fd1-aaac-8ca2b6560ad0" providerId="ADAL" clId="{05D90715-F29C-4B30-B873-3743C7BBC737}" dt="2025-03-12T19:58:05.877" v="1753" actId="207"/>
          <ac:spMkLst>
            <pc:docMk/>
            <pc:sldMk cId="3514088680" sldId="1446"/>
            <ac:spMk id="13" creationId="{80A05C22-2CCA-F39B-7C09-12862B75354D}"/>
          </ac:spMkLst>
        </pc:spChg>
      </pc:sldChg>
      <pc:sldChg chg="delSp modSp add del mod">
        <pc:chgData name="Alfred Asterjadhi" userId="39de57b9-85c0-4fd1-aaac-8ca2b6560ad0" providerId="ADAL" clId="{05D90715-F29C-4B30-B873-3743C7BBC737}" dt="2025-03-12T19:51:23.223" v="1561" actId="47"/>
        <pc:sldMkLst>
          <pc:docMk/>
          <pc:sldMk cId="3621456408" sldId="1446"/>
        </pc:sldMkLst>
      </pc:sldChg>
      <pc:sldChg chg="modSp add mod">
        <pc:chgData name="Alfred Asterjadhi" userId="39de57b9-85c0-4fd1-aaac-8ca2b6560ad0" providerId="ADAL" clId="{05D90715-F29C-4B30-B873-3743C7BBC737}" dt="2025-03-13T18:21:49.403" v="4100"/>
        <pc:sldMkLst>
          <pc:docMk/>
          <pc:sldMk cId="3432517249" sldId="1447"/>
        </pc:sldMkLst>
        <pc:spChg chg="mod">
          <ac:chgData name="Alfred Asterjadhi" userId="39de57b9-85c0-4fd1-aaac-8ca2b6560ad0" providerId="ADAL" clId="{05D90715-F29C-4B30-B873-3743C7BBC737}" dt="2025-03-12T20:00:39.606" v="1840"/>
          <ac:spMkLst>
            <pc:docMk/>
            <pc:sldMk cId="3432517249" sldId="1447"/>
            <ac:spMk id="4" creationId="{8A4CE229-A36C-F17D-BED3-BC5ACAFD1172}"/>
          </ac:spMkLst>
        </pc:spChg>
        <pc:spChg chg="mod">
          <ac:chgData name="Alfred Asterjadhi" userId="39de57b9-85c0-4fd1-aaac-8ca2b6560ad0" providerId="ADAL" clId="{05D90715-F29C-4B30-B873-3743C7BBC737}" dt="2025-03-13T18:21:49.403" v="4100"/>
          <ac:spMkLst>
            <pc:docMk/>
            <pc:sldMk cId="3432517249" sldId="1447"/>
            <ac:spMk id="8" creationId="{E8D3DD15-9030-D675-38FC-37A292508759}"/>
          </ac:spMkLst>
        </pc:spChg>
        <pc:spChg chg="mod">
          <ac:chgData name="Alfred Asterjadhi" userId="39de57b9-85c0-4fd1-aaac-8ca2b6560ad0" providerId="ADAL" clId="{05D90715-F29C-4B30-B873-3743C7BBC737}" dt="2025-03-12T19:58:03.687" v="1752" actId="207"/>
          <ac:spMkLst>
            <pc:docMk/>
            <pc:sldMk cId="3432517249" sldId="1447"/>
            <ac:spMk id="13" creationId="{4B03CD19-F710-D64D-6B0D-03A2A96BBF2E}"/>
          </ac:spMkLst>
        </pc:spChg>
      </pc:sldChg>
      <pc:sldChg chg="modSp add mod">
        <pc:chgData name="Alfred Asterjadhi" userId="39de57b9-85c0-4fd1-aaac-8ca2b6560ad0" providerId="ADAL" clId="{05D90715-F29C-4B30-B873-3743C7BBC737}" dt="2025-03-13T18:24:32.954" v="4144"/>
        <pc:sldMkLst>
          <pc:docMk/>
          <pc:sldMk cId="2605424022" sldId="1448"/>
        </pc:sldMkLst>
        <pc:spChg chg="mod">
          <ac:chgData name="Alfred Asterjadhi" userId="39de57b9-85c0-4fd1-aaac-8ca2b6560ad0" providerId="ADAL" clId="{05D90715-F29C-4B30-B873-3743C7BBC737}" dt="2025-03-12T20:00:40.653" v="1841"/>
          <ac:spMkLst>
            <pc:docMk/>
            <pc:sldMk cId="2605424022" sldId="1448"/>
            <ac:spMk id="4" creationId="{AE9C4D2D-9D66-FE8C-74C9-1AB2E89DDFD1}"/>
          </ac:spMkLst>
        </pc:spChg>
        <pc:spChg chg="mod">
          <ac:chgData name="Alfred Asterjadhi" userId="39de57b9-85c0-4fd1-aaac-8ca2b6560ad0" providerId="ADAL" clId="{05D90715-F29C-4B30-B873-3743C7BBC737}" dt="2025-03-13T18:24:32.954" v="4144"/>
          <ac:spMkLst>
            <pc:docMk/>
            <pc:sldMk cId="2605424022" sldId="1448"/>
            <ac:spMk id="8" creationId="{BCE1D493-5F13-8983-F2B2-2D2CE2AB1BF0}"/>
          </ac:spMkLst>
        </pc:spChg>
        <pc:spChg chg="mod">
          <ac:chgData name="Alfred Asterjadhi" userId="39de57b9-85c0-4fd1-aaac-8ca2b6560ad0" providerId="ADAL" clId="{05D90715-F29C-4B30-B873-3743C7BBC737}" dt="2025-03-12T19:58:01.414" v="1751" actId="207"/>
          <ac:spMkLst>
            <pc:docMk/>
            <pc:sldMk cId="2605424022" sldId="1448"/>
            <ac:spMk id="13" creationId="{CE283863-F55A-96D9-BC41-B970852BD1D3}"/>
          </ac:spMkLst>
        </pc:spChg>
      </pc:sldChg>
      <pc:sldChg chg="modSp add mod">
        <pc:chgData name="Alfred Asterjadhi" userId="39de57b9-85c0-4fd1-aaac-8ca2b6560ad0" providerId="ADAL" clId="{05D90715-F29C-4B30-B873-3743C7BBC737}" dt="2025-03-13T18:25:33.519" v="4171"/>
        <pc:sldMkLst>
          <pc:docMk/>
          <pc:sldMk cId="2971570424" sldId="1449"/>
        </pc:sldMkLst>
        <pc:spChg chg="mod">
          <ac:chgData name="Alfred Asterjadhi" userId="39de57b9-85c0-4fd1-aaac-8ca2b6560ad0" providerId="ADAL" clId="{05D90715-F29C-4B30-B873-3743C7BBC737}" dt="2025-03-13T18:25:33.519" v="4171"/>
          <ac:spMkLst>
            <pc:docMk/>
            <pc:sldMk cId="2971570424" sldId="1449"/>
            <ac:spMk id="8" creationId="{5C6CFFF6-C488-BDAF-9B8D-35480F53F634}"/>
          </ac:spMkLst>
        </pc:spChg>
        <pc:spChg chg="mod">
          <ac:chgData name="Alfred Asterjadhi" userId="39de57b9-85c0-4fd1-aaac-8ca2b6560ad0" providerId="ADAL" clId="{05D90715-F29C-4B30-B873-3743C7BBC737}" dt="2025-03-13T03:13:48.564" v="1891" actId="207"/>
          <ac:spMkLst>
            <pc:docMk/>
            <pc:sldMk cId="2971570424" sldId="1449"/>
            <ac:spMk id="13" creationId="{6EA641C0-77A0-0E21-497C-104BD04E4435}"/>
          </ac:spMkLst>
        </pc:spChg>
      </pc:sldChg>
      <pc:sldChg chg="modSp add mod">
        <pc:chgData name="Alfred Asterjadhi" userId="39de57b9-85c0-4fd1-aaac-8ca2b6560ad0" providerId="ADAL" clId="{05D90715-F29C-4B30-B873-3743C7BBC737}" dt="2025-03-13T18:26:14.055" v="4190"/>
        <pc:sldMkLst>
          <pc:docMk/>
          <pc:sldMk cId="560387304" sldId="1450"/>
        </pc:sldMkLst>
        <pc:spChg chg="mod">
          <ac:chgData name="Alfred Asterjadhi" userId="39de57b9-85c0-4fd1-aaac-8ca2b6560ad0" providerId="ADAL" clId="{05D90715-F29C-4B30-B873-3743C7BBC737}" dt="2025-03-13T18:26:14.055" v="4190"/>
          <ac:spMkLst>
            <pc:docMk/>
            <pc:sldMk cId="560387304" sldId="1450"/>
            <ac:spMk id="8" creationId="{5AFF4FFE-34A9-0F92-A4EB-860270D0CF41}"/>
          </ac:spMkLst>
        </pc:spChg>
        <pc:spChg chg="mod">
          <ac:chgData name="Alfred Asterjadhi" userId="39de57b9-85c0-4fd1-aaac-8ca2b6560ad0" providerId="ADAL" clId="{05D90715-F29C-4B30-B873-3743C7BBC737}" dt="2025-03-13T03:14:49.323" v="1930" actId="207"/>
          <ac:spMkLst>
            <pc:docMk/>
            <pc:sldMk cId="560387304" sldId="1450"/>
            <ac:spMk id="13" creationId="{AA10E3AD-98EA-E52F-6367-DA385A82EBF7}"/>
          </ac:spMkLst>
        </pc:spChg>
      </pc:sldChg>
      <pc:sldChg chg="modSp add mod">
        <pc:chgData name="Alfred Asterjadhi" userId="39de57b9-85c0-4fd1-aaac-8ca2b6560ad0" providerId="ADAL" clId="{05D90715-F29C-4B30-B873-3743C7BBC737}" dt="2025-03-13T18:28:42.469" v="4264" actId="20577"/>
        <pc:sldMkLst>
          <pc:docMk/>
          <pc:sldMk cId="728410093" sldId="1451"/>
        </pc:sldMkLst>
        <pc:spChg chg="mod">
          <ac:chgData name="Alfred Asterjadhi" userId="39de57b9-85c0-4fd1-aaac-8ca2b6560ad0" providerId="ADAL" clId="{05D90715-F29C-4B30-B873-3743C7BBC737}" dt="2025-03-13T18:28:42.469" v="4264" actId="20577"/>
          <ac:spMkLst>
            <pc:docMk/>
            <pc:sldMk cId="728410093" sldId="1451"/>
            <ac:spMk id="8" creationId="{DD8B6650-B7ED-06C6-76C8-A216EFC170DC}"/>
          </ac:spMkLst>
        </pc:spChg>
        <pc:spChg chg="mod">
          <ac:chgData name="Alfred Asterjadhi" userId="39de57b9-85c0-4fd1-aaac-8ca2b6560ad0" providerId="ADAL" clId="{05D90715-F29C-4B30-B873-3743C7BBC737}" dt="2025-03-13T03:20:48.966" v="1992" actId="207"/>
          <ac:spMkLst>
            <pc:docMk/>
            <pc:sldMk cId="728410093" sldId="1451"/>
            <ac:spMk id="13" creationId="{98C63611-0197-396E-C104-816BF890C7B3}"/>
          </ac:spMkLst>
        </pc:spChg>
      </pc:sldChg>
      <pc:sldChg chg="modSp add del mod">
        <pc:chgData name="Alfred Asterjadhi" userId="39de57b9-85c0-4fd1-aaac-8ca2b6560ad0" providerId="ADAL" clId="{05D90715-F29C-4B30-B873-3743C7BBC737}" dt="2025-03-13T03:20:00.453" v="1960" actId="47"/>
        <pc:sldMkLst>
          <pc:docMk/>
          <pc:sldMk cId="1634530490" sldId="1451"/>
        </pc:sldMkLst>
      </pc:sldChg>
      <pc:sldChg chg="modSp add mod">
        <pc:chgData name="Alfred Asterjadhi" userId="39de57b9-85c0-4fd1-aaac-8ca2b6560ad0" providerId="ADAL" clId="{05D90715-F29C-4B30-B873-3743C7BBC737}" dt="2025-03-13T18:28:53.900" v="4269" actId="20577"/>
        <pc:sldMkLst>
          <pc:docMk/>
          <pc:sldMk cId="2362191056" sldId="1452"/>
        </pc:sldMkLst>
        <pc:spChg chg="mod">
          <ac:chgData name="Alfred Asterjadhi" userId="39de57b9-85c0-4fd1-aaac-8ca2b6560ad0" providerId="ADAL" clId="{05D90715-F29C-4B30-B873-3743C7BBC737}" dt="2025-03-13T18:28:53.900" v="4269" actId="20577"/>
          <ac:spMkLst>
            <pc:docMk/>
            <pc:sldMk cId="2362191056" sldId="1452"/>
            <ac:spMk id="8" creationId="{A1933914-E299-4DC1-79EE-E3EC724B43B3}"/>
          </ac:spMkLst>
        </pc:spChg>
        <pc:spChg chg="mod">
          <ac:chgData name="Alfred Asterjadhi" userId="39de57b9-85c0-4fd1-aaac-8ca2b6560ad0" providerId="ADAL" clId="{05D90715-F29C-4B30-B873-3743C7BBC737}" dt="2025-03-13T03:22:14.956" v="2010" actId="20577"/>
          <ac:spMkLst>
            <pc:docMk/>
            <pc:sldMk cId="2362191056" sldId="1452"/>
            <ac:spMk id="13" creationId="{C5AA27C7-03FC-A9E0-08F6-BF90103331B6}"/>
          </ac:spMkLst>
        </pc:spChg>
      </pc:sldChg>
      <pc:sldChg chg="modSp add mod">
        <pc:chgData name="Alfred Asterjadhi" userId="39de57b9-85c0-4fd1-aaac-8ca2b6560ad0" providerId="ADAL" clId="{05D90715-F29C-4B30-B873-3743C7BBC737}" dt="2025-03-13T18:30:09.917" v="4307"/>
        <pc:sldMkLst>
          <pc:docMk/>
          <pc:sldMk cId="2732587562" sldId="1453"/>
        </pc:sldMkLst>
        <pc:spChg chg="mod">
          <ac:chgData name="Alfred Asterjadhi" userId="39de57b9-85c0-4fd1-aaac-8ca2b6560ad0" providerId="ADAL" clId="{05D90715-F29C-4B30-B873-3743C7BBC737}" dt="2025-03-13T18:30:09.917" v="4307"/>
          <ac:spMkLst>
            <pc:docMk/>
            <pc:sldMk cId="2732587562" sldId="1453"/>
            <ac:spMk id="8" creationId="{40C6E02D-C71C-0C32-0475-DC19FF709F9F}"/>
          </ac:spMkLst>
        </pc:spChg>
        <pc:spChg chg="mod">
          <ac:chgData name="Alfred Asterjadhi" userId="39de57b9-85c0-4fd1-aaac-8ca2b6560ad0" providerId="ADAL" clId="{05D90715-F29C-4B30-B873-3743C7BBC737}" dt="2025-03-13T03:22:17.441" v="2011" actId="20577"/>
          <ac:spMkLst>
            <pc:docMk/>
            <pc:sldMk cId="2732587562" sldId="1453"/>
            <ac:spMk id="13" creationId="{09413856-1608-7640-1F5A-F5670449E4A4}"/>
          </ac:spMkLst>
        </pc:spChg>
      </pc:sldChg>
      <pc:sldChg chg="add del">
        <pc:chgData name="Alfred Asterjadhi" userId="39de57b9-85c0-4fd1-aaac-8ca2b6560ad0" providerId="ADAL" clId="{05D90715-F29C-4B30-B873-3743C7BBC737}" dt="2025-03-13T03:23:20.631" v="2027" actId="47"/>
        <pc:sldMkLst>
          <pc:docMk/>
          <pc:sldMk cId="1828606862" sldId="1454"/>
        </pc:sldMkLst>
      </pc:sldChg>
      <pc:sldChg chg="modSp add mod">
        <pc:chgData name="Alfred Asterjadhi" userId="39de57b9-85c0-4fd1-aaac-8ca2b6560ad0" providerId="ADAL" clId="{05D90715-F29C-4B30-B873-3743C7BBC737}" dt="2025-03-13T18:31:12.339" v="4333"/>
        <pc:sldMkLst>
          <pc:docMk/>
          <pc:sldMk cId="938610636" sldId="1455"/>
        </pc:sldMkLst>
        <pc:spChg chg="mod">
          <ac:chgData name="Alfred Asterjadhi" userId="39de57b9-85c0-4fd1-aaac-8ca2b6560ad0" providerId="ADAL" clId="{05D90715-F29C-4B30-B873-3743C7BBC737}" dt="2025-03-13T18:31:12.339" v="4333"/>
          <ac:spMkLst>
            <pc:docMk/>
            <pc:sldMk cId="938610636" sldId="1455"/>
            <ac:spMk id="8" creationId="{F5428796-0743-5733-9B47-BC43967BC538}"/>
          </ac:spMkLst>
        </pc:spChg>
        <pc:spChg chg="mod">
          <ac:chgData name="Alfred Asterjadhi" userId="39de57b9-85c0-4fd1-aaac-8ca2b6560ad0" providerId="ADAL" clId="{05D90715-F29C-4B30-B873-3743C7BBC737}" dt="2025-03-13T03:24:34.536" v="2076" actId="207"/>
          <ac:spMkLst>
            <pc:docMk/>
            <pc:sldMk cId="938610636" sldId="1455"/>
            <ac:spMk id="13" creationId="{4879C3BA-99FC-0767-F80A-025EEB867646}"/>
          </ac:spMkLst>
        </pc:spChg>
      </pc:sldChg>
      <pc:sldChg chg="modSp add mod">
        <pc:chgData name="Alfred Asterjadhi" userId="39de57b9-85c0-4fd1-aaac-8ca2b6560ad0" providerId="ADAL" clId="{05D90715-F29C-4B30-B873-3743C7BBC737}" dt="2025-03-13T18:31:54.598" v="4362"/>
        <pc:sldMkLst>
          <pc:docMk/>
          <pc:sldMk cId="2077020349" sldId="1456"/>
        </pc:sldMkLst>
        <pc:spChg chg="mod">
          <ac:chgData name="Alfred Asterjadhi" userId="39de57b9-85c0-4fd1-aaac-8ca2b6560ad0" providerId="ADAL" clId="{05D90715-F29C-4B30-B873-3743C7BBC737}" dt="2025-03-13T18:31:54.598" v="4362"/>
          <ac:spMkLst>
            <pc:docMk/>
            <pc:sldMk cId="2077020349" sldId="1456"/>
            <ac:spMk id="8" creationId="{84B6FBC6-F078-DC4A-C3DF-114EADE14417}"/>
          </ac:spMkLst>
        </pc:spChg>
        <pc:spChg chg="mod">
          <ac:chgData name="Alfred Asterjadhi" userId="39de57b9-85c0-4fd1-aaac-8ca2b6560ad0" providerId="ADAL" clId="{05D90715-F29C-4B30-B873-3743C7BBC737}" dt="2025-03-13T03:25:18.683" v="2086" actId="207"/>
          <ac:spMkLst>
            <pc:docMk/>
            <pc:sldMk cId="2077020349" sldId="1456"/>
            <ac:spMk id="13" creationId="{4AEDE3B6-AA30-86B9-BECA-DE1DA729D387}"/>
          </ac:spMkLst>
        </pc:spChg>
      </pc:sldChg>
      <pc:sldChg chg="modSp add mod">
        <pc:chgData name="Alfred Asterjadhi" userId="39de57b9-85c0-4fd1-aaac-8ca2b6560ad0" providerId="ADAL" clId="{05D90715-F29C-4B30-B873-3743C7BBC737}" dt="2025-03-13T18:39:29.082" v="4527"/>
        <pc:sldMkLst>
          <pc:docMk/>
          <pc:sldMk cId="1784373153" sldId="1457"/>
        </pc:sldMkLst>
        <pc:spChg chg="mod">
          <ac:chgData name="Alfred Asterjadhi" userId="39de57b9-85c0-4fd1-aaac-8ca2b6560ad0" providerId="ADAL" clId="{05D90715-F29C-4B30-B873-3743C7BBC737}" dt="2025-03-13T18:39:29.082" v="4527"/>
          <ac:spMkLst>
            <pc:docMk/>
            <pc:sldMk cId="1784373153" sldId="1457"/>
            <ac:spMk id="8" creationId="{004C5491-BBFB-A91E-EAA9-FA94BD4AC42D}"/>
          </ac:spMkLst>
        </pc:spChg>
        <pc:spChg chg="mod">
          <ac:chgData name="Alfred Asterjadhi" userId="39de57b9-85c0-4fd1-aaac-8ca2b6560ad0" providerId="ADAL" clId="{05D90715-F29C-4B30-B873-3743C7BBC737}" dt="2025-03-13T03:34:30.751" v="2205" actId="207"/>
          <ac:spMkLst>
            <pc:docMk/>
            <pc:sldMk cId="1784373153" sldId="1457"/>
            <ac:spMk id="13" creationId="{8D9A340F-B6E3-D4A7-5C65-225440A103F6}"/>
          </ac:spMkLst>
        </pc:spChg>
      </pc:sldChg>
      <pc:sldChg chg="modSp add mod">
        <pc:chgData name="Alfred Asterjadhi" userId="39de57b9-85c0-4fd1-aaac-8ca2b6560ad0" providerId="ADAL" clId="{05D90715-F29C-4B30-B873-3743C7BBC737}" dt="2025-03-13T18:46:53.409" v="4671"/>
        <pc:sldMkLst>
          <pc:docMk/>
          <pc:sldMk cId="2629976644" sldId="1458"/>
        </pc:sldMkLst>
        <pc:spChg chg="mod">
          <ac:chgData name="Alfred Asterjadhi" userId="39de57b9-85c0-4fd1-aaac-8ca2b6560ad0" providerId="ADAL" clId="{05D90715-F29C-4B30-B873-3743C7BBC737}" dt="2025-03-13T18:46:53.409" v="4671"/>
          <ac:spMkLst>
            <pc:docMk/>
            <pc:sldMk cId="2629976644" sldId="1458"/>
            <ac:spMk id="8" creationId="{00DDD8A0-EF3E-980B-950A-BB8187C8CFBE}"/>
          </ac:spMkLst>
        </pc:spChg>
        <pc:spChg chg="mod">
          <ac:chgData name="Alfred Asterjadhi" userId="39de57b9-85c0-4fd1-aaac-8ca2b6560ad0" providerId="ADAL" clId="{05D90715-F29C-4B30-B873-3743C7BBC737}" dt="2025-03-13T15:12:39.736" v="2352" actId="207"/>
          <ac:spMkLst>
            <pc:docMk/>
            <pc:sldMk cId="2629976644" sldId="1458"/>
            <ac:spMk id="13" creationId="{D14D3F96-4BBC-3AF2-8F3C-119BDB5C95C0}"/>
          </ac:spMkLst>
        </pc:spChg>
      </pc:sldChg>
      <pc:sldChg chg="modSp add mod">
        <pc:chgData name="Alfred Asterjadhi" userId="39de57b9-85c0-4fd1-aaac-8ca2b6560ad0" providerId="ADAL" clId="{05D90715-F29C-4B30-B873-3743C7BBC737}" dt="2025-03-13T18:33:03.446" v="4394"/>
        <pc:sldMkLst>
          <pc:docMk/>
          <pc:sldMk cId="3169956937" sldId="1459"/>
        </pc:sldMkLst>
        <pc:spChg chg="mod">
          <ac:chgData name="Alfred Asterjadhi" userId="39de57b9-85c0-4fd1-aaac-8ca2b6560ad0" providerId="ADAL" clId="{05D90715-F29C-4B30-B873-3743C7BBC737}" dt="2025-03-13T18:33:03.446" v="4394"/>
          <ac:spMkLst>
            <pc:docMk/>
            <pc:sldMk cId="3169956937" sldId="1459"/>
            <ac:spMk id="8" creationId="{7075874E-C4E3-2074-4CD6-8E89D645819E}"/>
          </ac:spMkLst>
        </pc:spChg>
        <pc:spChg chg="mod">
          <ac:chgData name="Alfred Asterjadhi" userId="39de57b9-85c0-4fd1-aaac-8ca2b6560ad0" providerId="ADAL" clId="{05D90715-F29C-4B30-B873-3743C7BBC737}" dt="2025-03-13T03:26:28.849" v="2142" actId="20577"/>
          <ac:spMkLst>
            <pc:docMk/>
            <pc:sldMk cId="3169956937" sldId="1459"/>
            <ac:spMk id="13" creationId="{D7965992-671C-42C8-0014-F610548D59C7}"/>
          </ac:spMkLst>
        </pc:spChg>
      </pc:sldChg>
      <pc:sldChg chg="modSp add mod">
        <pc:chgData name="Alfred Asterjadhi" userId="39de57b9-85c0-4fd1-aaac-8ca2b6560ad0" providerId="ADAL" clId="{05D90715-F29C-4B30-B873-3743C7BBC737}" dt="2025-03-13T18:40:31.711" v="4557"/>
        <pc:sldMkLst>
          <pc:docMk/>
          <pc:sldMk cId="1774761516" sldId="1460"/>
        </pc:sldMkLst>
        <pc:spChg chg="mod">
          <ac:chgData name="Alfred Asterjadhi" userId="39de57b9-85c0-4fd1-aaac-8ca2b6560ad0" providerId="ADAL" clId="{05D90715-F29C-4B30-B873-3743C7BBC737}" dt="2025-03-13T18:40:31.711" v="4557"/>
          <ac:spMkLst>
            <pc:docMk/>
            <pc:sldMk cId="1774761516" sldId="1460"/>
            <ac:spMk id="8" creationId="{38FACC52-BDB6-614C-73DB-81F6CB7D4A1B}"/>
          </ac:spMkLst>
        </pc:spChg>
        <pc:spChg chg="mod">
          <ac:chgData name="Alfred Asterjadhi" userId="39de57b9-85c0-4fd1-aaac-8ca2b6560ad0" providerId="ADAL" clId="{05D90715-F29C-4B30-B873-3743C7BBC737}" dt="2025-03-13T03:34:35.785" v="2207" actId="20577"/>
          <ac:spMkLst>
            <pc:docMk/>
            <pc:sldMk cId="1774761516" sldId="1460"/>
            <ac:spMk id="13" creationId="{DEA5F064-551F-444C-08A6-0C84E77F7B35}"/>
          </ac:spMkLst>
        </pc:spChg>
      </pc:sldChg>
      <pc:sldChg chg="modSp add mod">
        <pc:chgData name="Alfred Asterjadhi" userId="39de57b9-85c0-4fd1-aaac-8ca2b6560ad0" providerId="ADAL" clId="{05D90715-F29C-4B30-B873-3743C7BBC737}" dt="2025-03-13T18:41:22.550" v="4584"/>
        <pc:sldMkLst>
          <pc:docMk/>
          <pc:sldMk cId="55196505" sldId="1461"/>
        </pc:sldMkLst>
        <pc:spChg chg="mod">
          <ac:chgData name="Alfred Asterjadhi" userId="39de57b9-85c0-4fd1-aaac-8ca2b6560ad0" providerId="ADAL" clId="{05D90715-F29C-4B30-B873-3743C7BBC737}" dt="2025-03-13T18:41:22.550" v="4584"/>
          <ac:spMkLst>
            <pc:docMk/>
            <pc:sldMk cId="55196505" sldId="1461"/>
            <ac:spMk id="8" creationId="{ADAE8CBA-2569-B6D4-CABE-9B45DE9D2C9B}"/>
          </ac:spMkLst>
        </pc:spChg>
        <pc:spChg chg="mod">
          <ac:chgData name="Alfred Asterjadhi" userId="39de57b9-85c0-4fd1-aaac-8ca2b6560ad0" providerId="ADAL" clId="{05D90715-F29C-4B30-B873-3743C7BBC737}" dt="2025-03-13T03:36:46.024" v="2252" actId="20577"/>
          <ac:spMkLst>
            <pc:docMk/>
            <pc:sldMk cId="55196505" sldId="1461"/>
            <ac:spMk id="13" creationId="{7C8173A6-6D6D-B15B-279F-DE2B2C709AB1}"/>
          </ac:spMkLst>
        </pc:spChg>
      </pc:sldChg>
      <pc:sldChg chg="modSp add mod">
        <pc:chgData name="Alfred Asterjadhi" userId="39de57b9-85c0-4fd1-aaac-8ca2b6560ad0" providerId="ADAL" clId="{05D90715-F29C-4B30-B873-3743C7BBC737}" dt="2025-03-13T18:41:59.834" v="4613"/>
        <pc:sldMkLst>
          <pc:docMk/>
          <pc:sldMk cId="3359522331" sldId="1462"/>
        </pc:sldMkLst>
        <pc:spChg chg="mod">
          <ac:chgData name="Alfred Asterjadhi" userId="39de57b9-85c0-4fd1-aaac-8ca2b6560ad0" providerId="ADAL" clId="{05D90715-F29C-4B30-B873-3743C7BBC737}" dt="2025-03-13T18:41:59.834" v="4613"/>
          <ac:spMkLst>
            <pc:docMk/>
            <pc:sldMk cId="3359522331" sldId="1462"/>
            <ac:spMk id="8" creationId="{2B45E871-8D2F-2AFA-960A-693AB102ECC4}"/>
          </ac:spMkLst>
        </pc:spChg>
        <pc:spChg chg="mod">
          <ac:chgData name="Alfred Asterjadhi" userId="39de57b9-85c0-4fd1-aaac-8ca2b6560ad0" providerId="ADAL" clId="{05D90715-F29C-4B30-B873-3743C7BBC737}" dt="2025-03-13T03:36:51.932" v="2254" actId="20577"/>
          <ac:spMkLst>
            <pc:docMk/>
            <pc:sldMk cId="3359522331" sldId="1462"/>
            <ac:spMk id="13" creationId="{94B921AD-3D21-C3CD-E44D-8600006C4048}"/>
          </ac:spMkLst>
        </pc:spChg>
      </pc:sldChg>
      <pc:sldChg chg="modSp add mod">
        <pc:chgData name="Alfred Asterjadhi" userId="39de57b9-85c0-4fd1-aaac-8ca2b6560ad0" providerId="ADAL" clId="{05D90715-F29C-4B30-B873-3743C7BBC737}" dt="2025-03-13T18:47:50.481" v="4701"/>
        <pc:sldMkLst>
          <pc:docMk/>
          <pc:sldMk cId="2029341748" sldId="1463"/>
        </pc:sldMkLst>
        <pc:spChg chg="mod">
          <ac:chgData name="Alfred Asterjadhi" userId="39de57b9-85c0-4fd1-aaac-8ca2b6560ad0" providerId="ADAL" clId="{05D90715-F29C-4B30-B873-3743C7BBC737}" dt="2025-03-13T18:47:50.481" v="4701"/>
          <ac:spMkLst>
            <pc:docMk/>
            <pc:sldMk cId="2029341748" sldId="1463"/>
            <ac:spMk id="8" creationId="{F29CF2A8-80E6-2A9D-C4CA-3742FEB6C21F}"/>
          </ac:spMkLst>
        </pc:spChg>
        <pc:spChg chg="mod">
          <ac:chgData name="Alfred Asterjadhi" userId="39de57b9-85c0-4fd1-aaac-8ca2b6560ad0" providerId="ADAL" clId="{05D90715-F29C-4B30-B873-3743C7BBC737}" dt="2025-03-13T15:13:16.209" v="2357" actId="20577"/>
          <ac:spMkLst>
            <pc:docMk/>
            <pc:sldMk cId="2029341748" sldId="1463"/>
            <ac:spMk id="13" creationId="{54B05CC7-C599-AA96-7D12-B8891D3CFA1F}"/>
          </ac:spMkLst>
        </pc:spChg>
      </pc:sldChg>
      <pc:sldChg chg="modSp add mod">
        <pc:chgData name="Alfred Asterjadhi" userId="39de57b9-85c0-4fd1-aaac-8ca2b6560ad0" providerId="ADAL" clId="{05D90715-F29C-4B30-B873-3743C7BBC737}" dt="2025-05-01T17:32:23.111" v="8568" actId="13926"/>
        <pc:sldMkLst>
          <pc:docMk/>
          <pc:sldMk cId="1975693116" sldId="1464"/>
        </pc:sldMkLst>
        <pc:spChg chg="mod">
          <ac:chgData name="Alfred Asterjadhi" userId="39de57b9-85c0-4fd1-aaac-8ca2b6560ad0" providerId="ADAL" clId="{05D90715-F29C-4B30-B873-3743C7BBC737}" dt="2025-05-01T17:32:23.111" v="8568" actId="13926"/>
          <ac:spMkLst>
            <pc:docMk/>
            <pc:sldMk cId="1975693116" sldId="1464"/>
            <ac:spMk id="8" creationId="{058F9AF0-4B8A-2C74-A1AD-E5474A325410}"/>
          </ac:spMkLst>
        </pc:spChg>
        <pc:spChg chg="mod">
          <ac:chgData name="Alfred Asterjadhi" userId="39de57b9-85c0-4fd1-aaac-8ca2b6560ad0" providerId="ADAL" clId="{05D90715-F29C-4B30-B873-3743C7BBC737}" dt="2025-03-13T15:20:50.075" v="2393" actId="207"/>
          <ac:spMkLst>
            <pc:docMk/>
            <pc:sldMk cId="1975693116" sldId="1464"/>
            <ac:spMk id="13" creationId="{D0BC544E-B3B9-9B6A-81EF-1264F75E53EE}"/>
          </ac:spMkLst>
        </pc:spChg>
      </pc:sldChg>
      <pc:sldChg chg="modSp add mod">
        <pc:chgData name="Alfred Asterjadhi" userId="39de57b9-85c0-4fd1-aaac-8ca2b6560ad0" providerId="ADAL" clId="{05D90715-F29C-4B30-B873-3743C7BBC737}" dt="2025-03-13T18:59:57.369" v="4912"/>
        <pc:sldMkLst>
          <pc:docMk/>
          <pc:sldMk cId="1175491070" sldId="1465"/>
        </pc:sldMkLst>
        <pc:spChg chg="mod">
          <ac:chgData name="Alfred Asterjadhi" userId="39de57b9-85c0-4fd1-aaac-8ca2b6560ad0" providerId="ADAL" clId="{05D90715-F29C-4B30-B873-3743C7BBC737}" dt="2025-03-13T18:59:57.369" v="4912"/>
          <ac:spMkLst>
            <pc:docMk/>
            <pc:sldMk cId="1175491070" sldId="1465"/>
            <ac:spMk id="8" creationId="{70379364-D44A-5A0C-F362-0D519CDFB48C}"/>
          </ac:spMkLst>
        </pc:spChg>
        <pc:spChg chg="mod">
          <ac:chgData name="Alfred Asterjadhi" userId="39de57b9-85c0-4fd1-aaac-8ca2b6560ad0" providerId="ADAL" clId="{05D90715-F29C-4B30-B873-3743C7BBC737}" dt="2025-03-13T15:25:34.895" v="2481" actId="207"/>
          <ac:spMkLst>
            <pc:docMk/>
            <pc:sldMk cId="1175491070" sldId="1465"/>
            <ac:spMk id="13" creationId="{8BA0A49D-1D10-A6FA-0DC5-A5B2FFC6AB3B}"/>
          </ac:spMkLst>
        </pc:spChg>
      </pc:sldChg>
      <pc:sldChg chg="modSp add mod">
        <pc:chgData name="Alfred Asterjadhi" userId="39de57b9-85c0-4fd1-aaac-8ca2b6560ad0" providerId="ADAL" clId="{05D90715-F29C-4B30-B873-3743C7BBC737}" dt="2025-03-13T19:05:17.430" v="5052"/>
        <pc:sldMkLst>
          <pc:docMk/>
          <pc:sldMk cId="1680807933" sldId="1466"/>
        </pc:sldMkLst>
        <pc:spChg chg="mod">
          <ac:chgData name="Alfred Asterjadhi" userId="39de57b9-85c0-4fd1-aaac-8ca2b6560ad0" providerId="ADAL" clId="{05D90715-F29C-4B30-B873-3743C7BBC737}" dt="2025-03-13T19:05:17.430" v="5052"/>
          <ac:spMkLst>
            <pc:docMk/>
            <pc:sldMk cId="1680807933" sldId="1466"/>
            <ac:spMk id="8" creationId="{C3AFC5AF-3A6E-29C6-0477-14BFF5EDD7FC}"/>
          </ac:spMkLst>
        </pc:spChg>
        <pc:spChg chg="mod">
          <ac:chgData name="Alfred Asterjadhi" userId="39de57b9-85c0-4fd1-aaac-8ca2b6560ad0" providerId="ADAL" clId="{05D90715-F29C-4B30-B873-3743C7BBC737}" dt="2025-03-13T15:30:14.765" v="2554" actId="207"/>
          <ac:spMkLst>
            <pc:docMk/>
            <pc:sldMk cId="1680807933" sldId="1466"/>
            <ac:spMk id="13" creationId="{5AE9A5B8-48AC-5B4A-4FC9-19A5049C4FB1}"/>
          </ac:spMkLst>
        </pc:spChg>
      </pc:sldChg>
      <pc:sldChg chg="modSp add mod">
        <pc:chgData name="Alfred Asterjadhi" userId="39de57b9-85c0-4fd1-aaac-8ca2b6560ad0" providerId="ADAL" clId="{05D90715-F29C-4B30-B873-3743C7BBC737}" dt="2025-03-13T18:58:37.011" v="4884"/>
        <pc:sldMkLst>
          <pc:docMk/>
          <pc:sldMk cId="1950125249" sldId="1467"/>
        </pc:sldMkLst>
        <pc:spChg chg="mod">
          <ac:chgData name="Alfred Asterjadhi" userId="39de57b9-85c0-4fd1-aaac-8ca2b6560ad0" providerId="ADAL" clId="{05D90715-F29C-4B30-B873-3743C7BBC737}" dt="2025-03-13T18:58:37.011" v="4884"/>
          <ac:spMkLst>
            <pc:docMk/>
            <pc:sldMk cId="1950125249" sldId="1467"/>
            <ac:spMk id="8" creationId="{13B735B5-B913-E5F7-0D24-58D1ED1762F3}"/>
          </ac:spMkLst>
        </pc:spChg>
        <pc:spChg chg="mod">
          <ac:chgData name="Alfred Asterjadhi" userId="39de57b9-85c0-4fd1-aaac-8ca2b6560ad0" providerId="ADAL" clId="{05D90715-F29C-4B30-B873-3743C7BBC737}" dt="2025-03-13T15:23:03.188" v="2424" actId="207"/>
          <ac:spMkLst>
            <pc:docMk/>
            <pc:sldMk cId="1950125249" sldId="1467"/>
            <ac:spMk id="13" creationId="{3CB51382-FAAD-DCD2-1BE7-02206DD15170}"/>
          </ac:spMkLst>
        </pc:spChg>
      </pc:sldChg>
      <pc:sldChg chg="modSp add mod">
        <pc:chgData name="Alfred Asterjadhi" userId="39de57b9-85c0-4fd1-aaac-8ca2b6560ad0" providerId="ADAL" clId="{05D90715-F29C-4B30-B873-3743C7BBC737}" dt="2025-03-13T19:07:44.124" v="5109"/>
        <pc:sldMkLst>
          <pc:docMk/>
          <pc:sldMk cId="2619409655" sldId="1468"/>
        </pc:sldMkLst>
        <pc:spChg chg="mod">
          <ac:chgData name="Alfred Asterjadhi" userId="39de57b9-85c0-4fd1-aaac-8ca2b6560ad0" providerId="ADAL" clId="{05D90715-F29C-4B30-B873-3743C7BBC737}" dt="2025-03-13T19:07:44.124" v="5109"/>
          <ac:spMkLst>
            <pc:docMk/>
            <pc:sldMk cId="2619409655" sldId="1468"/>
            <ac:spMk id="8" creationId="{F52F6C02-5A9C-58D1-F482-8D30CF1BC4B8}"/>
          </ac:spMkLst>
        </pc:spChg>
        <pc:spChg chg="mod">
          <ac:chgData name="Alfred Asterjadhi" userId="39de57b9-85c0-4fd1-aaac-8ca2b6560ad0" providerId="ADAL" clId="{05D90715-F29C-4B30-B873-3743C7BBC737}" dt="2025-03-13T16:16:31.896" v="2584" actId="207"/>
          <ac:spMkLst>
            <pc:docMk/>
            <pc:sldMk cId="2619409655" sldId="1468"/>
            <ac:spMk id="13" creationId="{0CBDE5F8-0762-C140-D268-03FD8BDB32D5}"/>
          </ac:spMkLst>
        </pc:spChg>
      </pc:sldChg>
      <pc:sldChg chg="modSp add mod">
        <pc:chgData name="Alfred Asterjadhi" userId="39de57b9-85c0-4fd1-aaac-8ca2b6560ad0" providerId="ADAL" clId="{05D90715-F29C-4B30-B873-3743C7BBC737}" dt="2025-03-13T19:13:48.179" v="5256"/>
        <pc:sldMkLst>
          <pc:docMk/>
          <pc:sldMk cId="292092591" sldId="1469"/>
        </pc:sldMkLst>
        <pc:spChg chg="mod">
          <ac:chgData name="Alfred Asterjadhi" userId="39de57b9-85c0-4fd1-aaac-8ca2b6560ad0" providerId="ADAL" clId="{05D90715-F29C-4B30-B873-3743C7BBC737}" dt="2025-03-13T19:13:48.179" v="5256"/>
          <ac:spMkLst>
            <pc:docMk/>
            <pc:sldMk cId="292092591" sldId="1469"/>
            <ac:spMk id="8" creationId="{E8E27E8E-33FD-3CC8-C9AF-364A37443644}"/>
          </ac:spMkLst>
        </pc:spChg>
        <pc:spChg chg="mod">
          <ac:chgData name="Alfred Asterjadhi" userId="39de57b9-85c0-4fd1-aaac-8ca2b6560ad0" providerId="ADAL" clId="{05D90715-F29C-4B30-B873-3743C7BBC737}" dt="2025-03-13T16:37:06.477" v="2738" actId="207"/>
          <ac:spMkLst>
            <pc:docMk/>
            <pc:sldMk cId="292092591" sldId="1469"/>
            <ac:spMk id="13" creationId="{0437B419-4C09-B2F8-FDD7-946072C481C9}"/>
          </ac:spMkLst>
        </pc:spChg>
      </pc:sldChg>
      <pc:sldChg chg="modSp add mod">
        <pc:chgData name="Alfred Asterjadhi" userId="39de57b9-85c0-4fd1-aaac-8ca2b6560ad0" providerId="ADAL" clId="{05D90715-F29C-4B30-B873-3743C7BBC737}" dt="2025-03-13T19:00:50.406" v="4948"/>
        <pc:sldMkLst>
          <pc:docMk/>
          <pc:sldMk cId="3041360197" sldId="1470"/>
        </pc:sldMkLst>
        <pc:spChg chg="mod">
          <ac:chgData name="Alfred Asterjadhi" userId="39de57b9-85c0-4fd1-aaac-8ca2b6560ad0" providerId="ADAL" clId="{05D90715-F29C-4B30-B873-3743C7BBC737}" dt="2025-03-13T19:00:50.406" v="4948"/>
          <ac:spMkLst>
            <pc:docMk/>
            <pc:sldMk cId="3041360197" sldId="1470"/>
            <ac:spMk id="8" creationId="{E77787FD-35AA-5258-7740-AE4C91E5B84D}"/>
          </ac:spMkLst>
        </pc:spChg>
        <pc:spChg chg="mod">
          <ac:chgData name="Alfred Asterjadhi" userId="39de57b9-85c0-4fd1-aaac-8ca2b6560ad0" providerId="ADAL" clId="{05D90715-F29C-4B30-B873-3743C7BBC737}" dt="2025-03-13T15:25:52.861" v="2488" actId="20577"/>
          <ac:spMkLst>
            <pc:docMk/>
            <pc:sldMk cId="3041360197" sldId="1470"/>
            <ac:spMk id="13" creationId="{C2B4E0B5-1927-CBB2-7D9A-1D0C9F3E9F6E}"/>
          </ac:spMkLst>
        </pc:spChg>
      </pc:sldChg>
      <pc:sldChg chg="modSp add mod">
        <pc:chgData name="Alfred Asterjadhi" userId="39de57b9-85c0-4fd1-aaac-8ca2b6560ad0" providerId="ADAL" clId="{05D90715-F29C-4B30-B873-3743C7BBC737}" dt="2025-03-13T19:02:42.979" v="4978"/>
        <pc:sldMkLst>
          <pc:docMk/>
          <pc:sldMk cId="2736670916" sldId="1471"/>
        </pc:sldMkLst>
        <pc:spChg chg="mod">
          <ac:chgData name="Alfred Asterjadhi" userId="39de57b9-85c0-4fd1-aaac-8ca2b6560ad0" providerId="ADAL" clId="{05D90715-F29C-4B30-B873-3743C7BBC737}" dt="2025-03-13T19:02:42.979" v="4978"/>
          <ac:spMkLst>
            <pc:docMk/>
            <pc:sldMk cId="2736670916" sldId="1471"/>
            <ac:spMk id="8" creationId="{BFDD9265-1B30-C9BE-631A-A9F05DD3D567}"/>
          </ac:spMkLst>
        </pc:spChg>
        <pc:spChg chg="mod">
          <ac:chgData name="Alfred Asterjadhi" userId="39de57b9-85c0-4fd1-aaac-8ca2b6560ad0" providerId="ADAL" clId="{05D90715-F29C-4B30-B873-3743C7BBC737}" dt="2025-03-13T15:26:17.643" v="2494" actId="20577"/>
          <ac:spMkLst>
            <pc:docMk/>
            <pc:sldMk cId="2736670916" sldId="1471"/>
            <ac:spMk id="13" creationId="{2CC5B09D-AE91-CFAA-458E-F883CE4A34CA}"/>
          </ac:spMkLst>
        </pc:spChg>
      </pc:sldChg>
      <pc:sldChg chg="modSp add mod">
        <pc:chgData name="Alfred Asterjadhi" userId="39de57b9-85c0-4fd1-aaac-8ca2b6560ad0" providerId="ADAL" clId="{05D90715-F29C-4B30-B873-3743C7BBC737}" dt="2025-03-13T19:03:34.670" v="4998"/>
        <pc:sldMkLst>
          <pc:docMk/>
          <pc:sldMk cId="13917242" sldId="1472"/>
        </pc:sldMkLst>
        <pc:spChg chg="mod">
          <ac:chgData name="Alfred Asterjadhi" userId="39de57b9-85c0-4fd1-aaac-8ca2b6560ad0" providerId="ADAL" clId="{05D90715-F29C-4B30-B873-3743C7BBC737}" dt="2025-03-13T19:03:34.670" v="4998"/>
          <ac:spMkLst>
            <pc:docMk/>
            <pc:sldMk cId="13917242" sldId="1472"/>
            <ac:spMk id="8" creationId="{83AD0B4C-92EF-13ED-FB79-6A1FEC7AA2C8}"/>
          </ac:spMkLst>
        </pc:spChg>
        <pc:spChg chg="mod">
          <ac:chgData name="Alfred Asterjadhi" userId="39de57b9-85c0-4fd1-aaac-8ca2b6560ad0" providerId="ADAL" clId="{05D90715-F29C-4B30-B873-3743C7BBC737}" dt="2025-03-13T15:27:13.172" v="2502" actId="20577"/>
          <ac:spMkLst>
            <pc:docMk/>
            <pc:sldMk cId="13917242" sldId="1472"/>
            <ac:spMk id="13" creationId="{4B7CAC40-BCCA-A77C-1362-029E4BE6B402}"/>
          </ac:spMkLst>
        </pc:spChg>
      </pc:sldChg>
      <pc:sldChg chg="modSp add mod">
        <pc:chgData name="Alfred Asterjadhi" userId="39de57b9-85c0-4fd1-aaac-8ca2b6560ad0" providerId="ADAL" clId="{05D90715-F29C-4B30-B873-3743C7BBC737}" dt="2025-03-13T19:04:42.235" v="5028"/>
        <pc:sldMkLst>
          <pc:docMk/>
          <pc:sldMk cId="773925845" sldId="1473"/>
        </pc:sldMkLst>
        <pc:spChg chg="mod">
          <ac:chgData name="Alfred Asterjadhi" userId="39de57b9-85c0-4fd1-aaac-8ca2b6560ad0" providerId="ADAL" clId="{05D90715-F29C-4B30-B873-3743C7BBC737}" dt="2025-03-13T19:04:42.235" v="5028"/>
          <ac:spMkLst>
            <pc:docMk/>
            <pc:sldMk cId="773925845" sldId="1473"/>
            <ac:spMk id="8" creationId="{6294E74F-1823-1E2C-AA03-DECFC96D0F39}"/>
          </ac:spMkLst>
        </pc:spChg>
        <pc:spChg chg="mod">
          <ac:chgData name="Alfred Asterjadhi" userId="39de57b9-85c0-4fd1-aaac-8ca2b6560ad0" providerId="ADAL" clId="{05D90715-F29C-4B30-B873-3743C7BBC737}" dt="2025-03-13T15:29:27.885" v="2539" actId="20577"/>
          <ac:spMkLst>
            <pc:docMk/>
            <pc:sldMk cId="773925845" sldId="1473"/>
            <ac:spMk id="13" creationId="{D7DC465D-15A0-C6DE-60A6-A97542CC1D8B}"/>
          </ac:spMkLst>
        </pc:spChg>
      </pc:sldChg>
      <pc:sldChg chg="modSp add mod">
        <pc:chgData name="Alfred Asterjadhi" userId="39de57b9-85c0-4fd1-aaac-8ca2b6560ad0" providerId="ADAL" clId="{05D90715-F29C-4B30-B873-3743C7BBC737}" dt="2025-03-13T19:08:13.311" v="5129"/>
        <pc:sldMkLst>
          <pc:docMk/>
          <pc:sldMk cId="3912874862" sldId="1474"/>
        </pc:sldMkLst>
        <pc:spChg chg="mod">
          <ac:chgData name="Alfred Asterjadhi" userId="39de57b9-85c0-4fd1-aaac-8ca2b6560ad0" providerId="ADAL" clId="{05D90715-F29C-4B30-B873-3743C7BBC737}" dt="2025-03-13T19:08:13.311" v="5129"/>
          <ac:spMkLst>
            <pc:docMk/>
            <pc:sldMk cId="3912874862" sldId="1474"/>
            <ac:spMk id="8" creationId="{20CE5932-E4FA-620C-9635-9BA2D84FB5E8}"/>
          </ac:spMkLst>
        </pc:spChg>
        <pc:spChg chg="mod">
          <ac:chgData name="Alfred Asterjadhi" userId="39de57b9-85c0-4fd1-aaac-8ca2b6560ad0" providerId="ADAL" clId="{05D90715-F29C-4B30-B873-3743C7BBC737}" dt="2025-03-13T16:30:10.265" v="2626" actId="20577"/>
          <ac:spMkLst>
            <pc:docMk/>
            <pc:sldMk cId="3912874862" sldId="1474"/>
            <ac:spMk id="13" creationId="{61814615-1DAE-2EA4-B322-B3F4C067D42A}"/>
          </ac:spMkLst>
        </pc:spChg>
      </pc:sldChg>
      <pc:sldChg chg="modSp add mod">
        <pc:chgData name="Alfred Asterjadhi" userId="39de57b9-85c0-4fd1-aaac-8ca2b6560ad0" providerId="ADAL" clId="{05D90715-F29C-4B30-B873-3743C7BBC737}" dt="2025-03-13T19:08:45.798" v="5149"/>
        <pc:sldMkLst>
          <pc:docMk/>
          <pc:sldMk cId="3148981419" sldId="1475"/>
        </pc:sldMkLst>
        <pc:spChg chg="mod">
          <ac:chgData name="Alfred Asterjadhi" userId="39de57b9-85c0-4fd1-aaac-8ca2b6560ad0" providerId="ADAL" clId="{05D90715-F29C-4B30-B873-3743C7BBC737}" dt="2025-03-13T19:08:45.798" v="5149"/>
          <ac:spMkLst>
            <pc:docMk/>
            <pc:sldMk cId="3148981419" sldId="1475"/>
            <ac:spMk id="8" creationId="{8E7CE598-C919-2794-6669-A565412858EA}"/>
          </ac:spMkLst>
        </pc:spChg>
        <pc:spChg chg="mod">
          <ac:chgData name="Alfred Asterjadhi" userId="39de57b9-85c0-4fd1-aaac-8ca2b6560ad0" providerId="ADAL" clId="{05D90715-F29C-4B30-B873-3743C7BBC737}" dt="2025-03-13T16:30:41.811" v="2633" actId="20577"/>
          <ac:spMkLst>
            <pc:docMk/>
            <pc:sldMk cId="3148981419" sldId="1475"/>
            <ac:spMk id="13" creationId="{B42CEB8E-C0DF-5139-B052-A22C32BEEB4F}"/>
          </ac:spMkLst>
        </pc:spChg>
      </pc:sldChg>
      <pc:sldChg chg="modSp add mod">
        <pc:chgData name="Alfred Asterjadhi" userId="39de57b9-85c0-4fd1-aaac-8ca2b6560ad0" providerId="ADAL" clId="{05D90715-F29C-4B30-B873-3743C7BBC737}" dt="2025-03-13T19:11:51.314" v="5218"/>
        <pc:sldMkLst>
          <pc:docMk/>
          <pc:sldMk cId="2908612772" sldId="1476"/>
        </pc:sldMkLst>
        <pc:spChg chg="mod">
          <ac:chgData name="Alfred Asterjadhi" userId="39de57b9-85c0-4fd1-aaac-8ca2b6560ad0" providerId="ADAL" clId="{05D90715-F29C-4B30-B873-3743C7BBC737}" dt="2025-03-13T19:11:51.314" v="5218"/>
          <ac:spMkLst>
            <pc:docMk/>
            <pc:sldMk cId="2908612772" sldId="1476"/>
            <ac:spMk id="8" creationId="{2C099986-F57F-62D0-8AE9-FFE8B7F184AC}"/>
          </ac:spMkLst>
        </pc:spChg>
        <pc:spChg chg="mod">
          <ac:chgData name="Alfred Asterjadhi" userId="39de57b9-85c0-4fd1-aaac-8ca2b6560ad0" providerId="ADAL" clId="{05D90715-F29C-4B30-B873-3743C7BBC737}" dt="2025-03-13T16:34:11.719" v="2658" actId="20577"/>
          <ac:spMkLst>
            <pc:docMk/>
            <pc:sldMk cId="2908612772" sldId="1476"/>
            <ac:spMk id="13" creationId="{AD18A209-712B-D0D5-71B0-0C56BE9C67E3}"/>
          </ac:spMkLst>
        </pc:spChg>
      </pc:sldChg>
      <pc:sldChg chg="modSp add mod">
        <pc:chgData name="Alfred Asterjadhi" userId="39de57b9-85c0-4fd1-aaac-8ca2b6560ad0" providerId="ADAL" clId="{05D90715-F29C-4B30-B873-3743C7BBC737}" dt="2025-03-13T19:15:45.350" v="5298"/>
        <pc:sldMkLst>
          <pc:docMk/>
          <pc:sldMk cId="3057115480" sldId="1477"/>
        </pc:sldMkLst>
        <pc:spChg chg="mod">
          <ac:chgData name="Alfred Asterjadhi" userId="39de57b9-85c0-4fd1-aaac-8ca2b6560ad0" providerId="ADAL" clId="{05D90715-F29C-4B30-B873-3743C7BBC737}" dt="2025-03-13T19:15:45.350" v="5298"/>
          <ac:spMkLst>
            <pc:docMk/>
            <pc:sldMk cId="3057115480" sldId="1477"/>
            <ac:spMk id="8" creationId="{0C3EA469-8718-B20E-0D60-40B9776A6424}"/>
          </ac:spMkLst>
        </pc:spChg>
        <pc:spChg chg="mod">
          <ac:chgData name="Alfred Asterjadhi" userId="39de57b9-85c0-4fd1-aaac-8ca2b6560ad0" providerId="ADAL" clId="{05D90715-F29C-4B30-B873-3743C7BBC737}" dt="2025-03-13T16:37:16.389" v="2740" actId="20577"/>
          <ac:spMkLst>
            <pc:docMk/>
            <pc:sldMk cId="3057115480" sldId="1477"/>
            <ac:spMk id="13" creationId="{EACB7A23-C21A-5AD5-406F-0C49DB4D5912}"/>
          </ac:spMkLst>
        </pc:spChg>
      </pc:sldChg>
      <pc:sldChg chg="new del">
        <pc:chgData name="Alfred Asterjadhi" userId="39de57b9-85c0-4fd1-aaac-8ca2b6560ad0" providerId="ADAL" clId="{05D90715-F29C-4B30-B873-3743C7BBC737}" dt="2025-03-13T19:47:10.338" v="5462" actId="47"/>
        <pc:sldMkLst>
          <pc:docMk/>
          <pc:sldMk cId="331484186" sldId="1478"/>
        </pc:sldMkLst>
      </pc:sldChg>
      <pc:sldChg chg="modSp add mod">
        <pc:chgData name="Alfred Asterjadhi" userId="39de57b9-85c0-4fd1-aaac-8ca2b6560ad0" providerId="ADAL" clId="{05D90715-F29C-4B30-B873-3743C7BBC737}" dt="2025-03-13T16:44:17.251" v="2781" actId="20577"/>
        <pc:sldMkLst>
          <pc:docMk/>
          <pc:sldMk cId="679710062" sldId="1479"/>
        </pc:sldMkLst>
        <pc:spChg chg="mod">
          <ac:chgData name="Alfred Asterjadhi" userId="39de57b9-85c0-4fd1-aaac-8ca2b6560ad0" providerId="ADAL" clId="{05D90715-F29C-4B30-B873-3743C7BBC737}" dt="2025-03-13T16:44:17.251" v="2781" actId="20577"/>
          <ac:spMkLst>
            <pc:docMk/>
            <pc:sldMk cId="679710062" sldId="1479"/>
            <ac:spMk id="7" creationId="{112E7788-DD50-248E-7A6B-A61DAE59EA92}"/>
          </ac:spMkLst>
        </pc:spChg>
      </pc:sldChg>
      <pc:sldChg chg="new del">
        <pc:chgData name="Alfred Asterjadhi" userId="39de57b9-85c0-4fd1-aaac-8ca2b6560ad0" providerId="ADAL" clId="{05D90715-F29C-4B30-B873-3743C7BBC737}" dt="2025-03-13T19:47:09.180" v="5461" actId="47"/>
        <pc:sldMkLst>
          <pc:docMk/>
          <pc:sldMk cId="859805273" sldId="1480"/>
        </pc:sldMkLst>
      </pc:sldChg>
      <pc:sldChg chg="modSp add mod">
        <pc:chgData name="Alfred Asterjadhi" userId="39de57b9-85c0-4fd1-aaac-8ca2b6560ad0" providerId="ADAL" clId="{05D90715-F29C-4B30-B873-3743C7BBC737}" dt="2025-03-13T19:20:32.228" v="5460"/>
        <pc:sldMkLst>
          <pc:docMk/>
          <pc:sldMk cId="1370134444" sldId="1481"/>
        </pc:sldMkLst>
        <pc:spChg chg="mod">
          <ac:chgData name="Alfred Asterjadhi" userId="39de57b9-85c0-4fd1-aaac-8ca2b6560ad0" providerId="ADAL" clId="{05D90715-F29C-4B30-B873-3743C7BBC737}" dt="2025-03-13T19:20:32.228" v="5460"/>
          <ac:spMkLst>
            <pc:docMk/>
            <pc:sldMk cId="1370134444" sldId="1481"/>
            <ac:spMk id="8" creationId="{391E020C-62DA-ECDD-CD7F-064C879380FC}"/>
          </ac:spMkLst>
        </pc:spChg>
        <pc:spChg chg="mod">
          <ac:chgData name="Alfred Asterjadhi" userId="39de57b9-85c0-4fd1-aaac-8ca2b6560ad0" providerId="ADAL" clId="{05D90715-F29C-4B30-B873-3743C7BBC737}" dt="2025-03-13T19:19:31.240" v="5435" actId="207"/>
          <ac:spMkLst>
            <pc:docMk/>
            <pc:sldMk cId="1370134444" sldId="1481"/>
            <ac:spMk id="13" creationId="{6FC00B2C-5B62-1A08-54C8-3145845AFF90}"/>
          </ac:spMkLst>
        </pc:spChg>
      </pc:sldChg>
      <pc:sldChg chg="modSp add mod">
        <pc:chgData name="Alfred Asterjadhi" userId="39de57b9-85c0-4fd1-aaac-8ca2b6560ad0" providerId="ADAL" clId="{05D90715-F29C-4B30-B873-3743C7BBC737}" dt="2025-03-13T19:18:01.309" v="5367"/>
        <pc:sldMkLst>
          <pc:docMk/>
          <pc:sldMk cId="1387553958" sldId="1482"/>
        </pc:sldMkLst>
        <pc:spChg chg="mod">
          <ac:chgData name="Alfred Asterjadhi" userId="39de57b9-85c0-4fd1-aaac-8ca2b6560ad0" providerId="ADAL" clId="{05D90715-F29C-4B30-B873-3743C7BBC737}" dt="2025-03-13T19:18:01.309" v="5367"/>
          <ac:spMkLst>
            <pc:docMk/>
            <pc:sldMk cId="1387553958" sldId="1482"/>
            <ac:spMk id="8" creationId="{20BCA3B4-EB51-138B-CC32-C22D5A151B08}"/>
          </ac:spMkLst>
        </pc:spChg>
        <pc:spChg chg="mod">
          <ac:chgData name="Alfred Asterjadhi" userId="39de57b9-85c0-4fd1-aaac-8ca2b6560ad0" providerId="ADAL" clId="{05D90715-F29C-4B30-B873-3743C7BBC737}" dt="2025-03-13T19:17:42.356" v="5360" actId="207"/>
          <ac:spMkLst>
            <pc:docMk/>
            <pc:sldMk cId="1387553958" sldId="1482"/>
            <ac:spMk id="13" creationId="{4CA85B88-C41E-56D8-85D8-7C37C29A1EE6}"/>
          </ac:spMkLst>
        </pc:spChg>
      </pc:sldChg>
      <pc:sldChg chg="modSp add mod">
        <pc:chgData name="Alfred Asterjadhi" userId="39de57b9-85c0-4fd1-aaac-8ca2b6560ad0" providerId="ADAL" clId="{05D90715-F29C-4B30-B873-3743C7BBC737}" dt="2025-03-13T21:23:53.627" v="5546"/>
        <pc:sldMkLst>
          <pc:docMk/>
          <pc:sldMk cId="2638890721" sldId="1483"/>
        </pc:sldMkLst>
        <pc:spChg chg="mod">
          <ac:chgData name="Alfred Asterjadhi" userId="39de57b9-85c0-4fd1-aaac-8ca2b6560ad0" providerId="ADAL" clId="{05D90715-F29C-4B30-B873-3743C7BBC737}" dt="2025-03-13T21:23:53.627" v="5546"/>
          <ac:spMkLst>
            <pc:docMk/>
            <pc:sldMk cId="2638890721" sldId="1483"/>
            <ac:spMk id="8" creationId="{5B2C5670-5A36-CE3B-3F2E-F9FDDCAABF6C}"/>
          </ac:spMkLst>
        </pc:spChg>
        <pc:spChg chg="mod">
          <ac:chgData name="Alfred Asterjadhi" userId="39de57b9-85c0-4fd1-aaac-8ca2b6560ad0" providerId="ADAL" clId="{05D90715-F29C-4B30-B873-3743C7BBC737}" dt="2025-03-13T21:23:12.098" v="5525" actId="207"/>
          <ac:spMkLst>
            <pc:docMk/>
            <pc:sldMk cId="2638890721" sldId="1483"/>
            <ac:spMk id="13" creationId="{CE95542F-7711-F765-6DB4-770E4DB5DC43}"/>
          </ac:spMkLst>
        </pc:spChg>
      </pc:sldChg>
      <pc:sldChg chg="add del">
        <pc:chgData name="Alfred Asterjadhi" userId="39de57b9-85c0-4fd1-aaac-8ca2b6560ad0" providerId="ADAL" clId="{05D90715-F29C-4B30-B873-3743C7BBC737}" dt="2025-03-13T21:54:40.993" v="5807" actId="47"/>
        <pc:sldMkLst>
          <pc:docMk/>
          <pc:sldMk cId="1871178552" sldId="1484"/>
        </pc:sldMkLst>
      </pc:sldChg>
      <pc:sldChg chg="add del">
        <pc:chgData name="Alfred Asterjadhi" userId="39de57b9-85c0-4fd1-aaac-8ca2b6560ad0" providerId="ADAL" clId="{05D90715-F29C-4B30-B873-3743C7BBC737}" dt="2025-03-13T19:49:30.969" v="5522" actId="47"/>
        <pc:sldMkLst>
          <pc:docMk/>
          <pc:sldMk cId="1526185351" sldId="1485"/>
        </pc:sldMkLst>
      </pc:sldChg>
      <pc:sldChg chg="modSp add mod">
        <pc:chgData name="Alfred Asterjadhi" userId="39de57b9-85c0-4fd1-aaac-8ca2b6560ad0" providerId="ADAL" clId="{05D90715-F29C-4B30-B873-3743C7BBC737}" dt="2025-03-13T21:25:55.958" v="5566"/>
        <pc:sldMkLst>
          <pc:docMk/>
          <pc:sldMk cId="2044718321" sldId="1486"/>
        </pc:sldMkLst>
        <pc:spChg chg="mod">
          <ac:chgData name="Alfred Asterjadhi" userId="39de57b9-85c0-4fd1-aaac-8ca2b6560ad0" providerId="ADAL" clId="{05D90715-F29C-4B30-B873-3743C7BBC737}" dt="2025-03-13T21:25:55.958" v="5566"/>
          <ac:spMkLst>
            <pc:docMk/>
            <pc:sldMk cId="2044718321" sldId="1486"/>
            <ac:spMk id="8" creationId="{99C678A0-D352-1761-D15A-8C488EC68B1D}"/>
          </ac:spMkLst>
        </pc:spChg>
        <pc:spChg chg="mod">
          <ac:chgData name="Alfred Asterjadhi" userId="39de57b9-85c0-4fd1-aaac-8ca2b6560ad0" providerId="ADAL" clId="{05D90715-F29C-4B30-B873-3743C7BBC737}" dt="2025-03-13T21:23:57.416" v="5547" actId="207"/>
          <ac:spMkLst>
            <pc:docMk/>
            <pc:sldMk cId="2044718321" sldId="1486"/>
            <ac:spMk id="13" creationId="{5F03D801-7D0F-E776-C629-4857CCC04FDB}"/>
          </ac:spMkLst>
        </pc:spChg>
      </pc:sldChg>
      <pc:sldChg chg="modSp add mod">
        <pc:chgData name="Alfred Asterjadhi" userId="39de57b9-85c0-4fd1-aaac-8ca2b6560ad0" providerId="ADAL" clId="{05D90715-F29C-4B30-B873-3743C7BBC737}" dt="2025-03-13T21:26:51.110" v="5585"/>
        <pc:sldMkLst>
          <pc:docMk/>
          <pc:sldMk cId="1008081452" sldId="1487"/>
        </pc:sldMkLst>
        <pc:spChg chg="mod">
          <ac:chgData name="Alfred Asterjadhi" userId="39de57b9-85c0-4fd1-aaac-8ca2b6560ad0" providerId="ADAL" clId="{05D90715-F29C-4B30-B873-3743C7BBC737}" dt="2025-03-13T21:26:51.110" v="5585"/>
          <ac:spMkLst>
            <pc:docMk/>
            <pc:sldMk cId="1008081452" sldId="1487"/>
            <ac:spMk id="8" creationId="{56BD94A0-3C3B-AD84-C3DC-6F65D9882C21}"/>
          </ac:spMkLst>
        </pc:spChg>
        <pc:spChg chg="mod">
          <ac:chgData name="Alfred Asterjadhi" userId="39de57b9-85c0-4fd1-aaac-8ca2b6560ad0" providerId="ADAL" clId="{05D90715-F29C-4B30-B873-3743C7BBC737}" dt="2025-03-13T21:26:06.686" v="5567" actId="207"/>
          <ac:spMkLst>
            <pc:docMk/>
            <pc:sldMk cId="1008081452" sldId="1487"/>
            <ac:spMk id="13" creationId="{308B46E3-5035-8D19-5CF7-21930A12C0DE}"/>
          </ac:spMkLst>
        </pc:spChg>
      </pc:sldChg>
      <pc:sldChg chg="modSp add mod">
        <pc:chgData name="Alfred Asterjadhi" userId="39de57b9-85c0-4fd1-aaac-8ca2b6560ad0" providerId="ADAL" clId="{05D90715-F29C-4B30-B873-3743C7BBC737}" dt="2025-03-13T21:27:42.857" v="5603"/>
        <pc:sldMkLst>
          <pc:docMk/>
          <pc:sldMk cId="776881641" sldId="1488"/>
        </pc:sldMkLst>
        <pc:spChg chg="mod">
          <ac:chgData name="Alfred Asterjadhi" userId="39de57b9-85c0-4fd1-aaac-8ca2b6560ad0" providerId="ADAL" clId="{05D90715-F29C-4B30-B873-3743C7BBC737}" dt="2025-03-13T21:27:42.857" v="5603"/>
          <ac:spMkLst>
            <pc:docMk/>
            <pc:sldMk cId="776881641" sldId="1488"/>
            <ac:spMk id="8" creationId="{99DC6FE0-7541-72E6-5A7C-1DAFBC25BF99}"/>
          </ac:spMkLst>
        </pc:spChg>
        <pc:spChg chg="mod">
          <ac:chgData name="Alfred Asterjadhi" userId="39de57b9-85c0-4fd1-aaac-8ca2b6560ad0" providerId="ADAL" clId="{05D90715-F29C-4B30-B873-3743C7BBC737}" dt="2025-03-13T21:26:58.465" v="5586" actId="207"/>
          <ac:spMkLst>
            <pc:docMk/>
            <pc:sldMk cId="776881641" sldId="1488"/>
            <ac:spMk id="13" creationId="{1F84F8CC-33DF-4097-D25E-4AC653B2DDE7}"/>
          </ac:spMkLst>
        </pc:spChg>
      </pc:sldChg>
      <pc:sldChg chg="modSp add mod">
        <pc:chgData name="Alfred Asterjadhi" userId="39de57b9-85c0-4fd1-aaac-8ca2b6560ad0" providerId="ADAL" clId="{05D90715-F29C-4B30-B873-3743C7BBC737}" dt="2025-03-13T22:52:51.128" v="5914" actId="20577"/>
        <pc:sldMkLst>
          <pc:docMk/>
          <pc:sldMk cId="293939147" sldId="1489"/>
        </pc:sldMkLst>
        <pc:spChg chg="mod">
          <ac:chgData name="Alfred Asterjadhi" userId="39de57b9-85c0-4fd1-aaac-8ca2b6560ad0" providerId="ADAL" clId="{05D90715-F29C-4B30-B873-3743C7BBC737}" dt="2025-03-13T22:52:51.128" v="5914" actId="20577"/>
          <ac:spMkLst>
            <pc:docMk/>
            <pc:sldMk cId="293939147" sldId="1489"/>
            <ac:spMk id="8" creationId="{6B0857B6-1DEF-C58B-87C0-83E38B4D86C7}"/>
          </ac:spMkLst>
        </pc:spChg>
        <pc:spChg chg="mod">
          <ac:chgData name="Alfred Asterjadhi" userId="39de57b9-85c0-4fd1-aaac-8ca2b6560ad0" providerId="ADAL" clId="{05D90715-F29C-4B30-B873-3743C7BBC737}" dt="2025-03-13T21:28:57.458" v="5636" actId="207"/>
          <ac:spMkLst>
            <pc:docMk/>
            <pc:sldMk cId="293939147" sldId="1489"/>
            <ac:spMk id="13" creationId="{C2857153-76F9-4988-B3C6-DE1378300B30}"/>
          </ac:spMkLst>
        </pc:spChg>
      </pc:sldChg>
      <pc:sldChg chg="add del">
        <pc:chgData name="Alfred Asterjadhi" userId="39de57b9-85c0-4fd1-aaac-8ca2b6560ad0" providerId="ADAL" clId="{05D90715-F29C-4B30-B873-3743C7BBC737}" dt="2025-03-13T19:49:28.051" v="5521" actId="47"/>
        <pc:sldMkLst>
          <pc:docMk/>
          <pc:sldMk cId="2193265133" sldId="1489"/>
        </pc:sldMkLst>
      </pc:sldChg>
      <pc:sldChg chg="add del">
        <pc:chgData name="Alfred Asterjadhi" userId="39de57b9-85c0-4fd1-aaac-8ca2b6560ad0" providerId="ADAL" clId="{05D90715-F29C-4B30-B873-3743C7BBC737}" dt="2025-03-13T21:51:40.844" v="5662" actId="2696"/>
        <pc:sldMkLst>
          <pc:docMk/>
          <pc:sldMk cId="694533277" sldId="1490"/>
        </pc:sldMkLst>
      </pc:sldChg>
      <pc:sldChg chg="modSp add mod">
        <pc:chgData name="Alfred Asterjadhi" userId="39de57b9-85c0-4fd1-aaac-8ca2b6560ad0" providerId="ADAL" clId="{05D90715-F29C-4B30-B873-3743C7BBC737}" dt="2025-03-13T22:54:51.202" v="5935" actId="20577"/>
        <pc:sldMkLst>
          <pc:docMk/>
          <pc:sldMk cId="2359979755" sldId="1490"/>
        </pc:sldMkLst>
        <pc:spChg chg="mod">
          <ac:chgData name="Alfred Asterjadhi" userId="39de57b9-85c0-4fd1-aaac-8ca2b6560ad0" providerId="ADAL" clId="{05D90715-F29C-4B30-B873-3743C7BBC737}" dt="2025-03-13T22:54:51.202" v="5935" actId="20577"/>
          <ac:spMkLst>
            <pc:docMk/>
            <pc:sldMk cId="2359979755" sldId="1490"/>
            <ac:spMk id="8" creationId="{E94E9086-8006-A6B4-725B-DFDD0ED0C299}"/>
          </ac:spMkLst>
        </pc:spChg>
        <pc:spChg chg="mod">
          <ac:chgData name="Alfred Asterjadhi" userId="39de57b9-85c0-4fd1-aaac-8ca2b6560ad0" providerId="ADAL" clId="{05D90715-F29C-4B30-B873-3743C7BBC737}" dt="2025-03-13T21:52:23.923" v="5710" actId="207"/>
          <ac:spMkLst>
            <pc:docMk/>
            <pc:sldMk cId="2359979755" sldId="1490"/>
            <ac:spMk id="13" creationId="{37748C05-4C63-252E-0200-76E21FE09872}"/>
          </ac:spMkLst>
        </pc:spChg>
      </pc:sldChg>
      <pc:sldChg chg="modSp add mod">
        <pc:chgData name="Alfred Asterjadhi" userId="39de57b9-85c0-4fd1-aaac-8ca2b6560ad0" providerId="ADAL" clId="{05D90715-F29C-4B30-B873-3743C7BBC737}" dt="2025-03-13T23:00:06.059" v="5940" actId="207"/>
        <pc:sldMkLst>
          <pc:docMk/>
          <pc:sldMk cId="1575810507" sldId="1491"/>
        </pc:sldMkLst>
        <pc:spChg chg="mod">
          <ac:chgData name="Alfred Asterjadhi" userId="39de57b9-85c0-4fd1-aaac-8ca2b6560ad0" providerId="ADAL" clId="{05D90715-F29C-4B30-B873-3743C7BBC737}" dt="2025-03-13T23:00:06.059" v="5940" actId="207"/>
          <ac:spMkLst>
            <pc:docMk/>
            <pc:sldMk cId="1575810507" sldId="1491"/>
            <ac:spMk id="8" creationId="{E9D80032-F182-49DF-2CBA-0F475562116C}"/>
          </ac:spMkLst>
        </pc:spChg>
        <pc:spChg chg="mod">
          <ac:chgData name="Alfred Asterjadhi" userId="39de57b9-85c0-4fd1-aaac-8ca2b6560ad0" providerId="ADAL" clId="{05D90715-F29C-4B30-B873-3743C7BBC737}" dt="2025-03-13T21:54:10.688" v="5798" actId="207"/>
          <ac:spMkLst>
            <pc:docMk/>
            <pc:sldMk cId="1575810507" sldId="1491"/>
            <ac:spMk id="13" creationId="{9E77DBEC-D6EE-87AC-A0B5-1FDC6FFC6CF1}"/>
          </ac:spMkLst>
        </pc:spChg>
      </pc:sldChg>
      <pc:sldChg chg="add del">
        <pc:chgData name="Alfred Asterjadhi" userId="39de57b9-85c0-4fd1-aaac-8ca2b6560ad0" providerId="ADAL" clId="{05D90715-F29C-4B30-B873-3743C7BBC737}" dt="2025-03-13T21:51:40.844" v="5662" actId="2696"/>
        <pc:sldMkLst>
          <pc:docMk/>
          <pc:sldMk cId="2611851409" sldId="1491"/>
        </pc:sldMkLst>
      </pc:sldChg>
      <pc:sldChg chg="modSp add mod">
        <pc:chgData name="Alfred Asterjadhi" userId="39de57b9-85c0-4fd1-aaac-8ca2b6560ad0" providerId="ADAL" clId="{05D90715-F29C-4B30-B873-3743C7BBC737}" dt="2025-05-13T01:26:03.469" v="9298"/>
        <pc:sldMkLst>
          <pc:docMk/>
          <pc:sldMk cId="1924229851" sldId="1492"/>
        </pc:sldMkLst>
        <pc:spChg chg="mod">
          <ac:chgData name="Alfred Asterjadhi" userId="39de57b9-85c0-4fd1-aaac-8ca2b6560ad0" providerId="ADAL" clId="{05D90715-F29C-4B30-B873-3743C7BBC737}" dt="2025-05-13T01:26:03.469" v="9298"/>
          <ac:spMkLst>
            <pc:docMk/>
            <pc:sldMk cId="1924229851" sldId="1492"/>
            <ac:spMk id="6" creationId="{A8A0B71B-B747-BFE0-0077-99F67D774593}"/>
          </ac:spMkLst>
        </pc:spChg>
      </pc:sldChg>
      <pc:sldChg chg="modSp add mod">
        <pc:chgData name="Alfred Asterjadhi" userId="39de57b9-85c0-4fd1-aaac-8ca2b6560ad0" providerId="ADAL" clId="{05D90715-F29C-4B30-B873-3743C7BBC737}" dt="2025-03-28T17:33:33.131" v="6143" actId="20577"/>
        <pc:sldMkLst>
          <pc:docMk/>
          <pc:sldMk cId="1476957270" sldId="1493"/>
        </pc:sldMkLst>
        <pc:spChg chg="mod">
          <ac:chgData name="Alfred Asterjadhi" userId="39de57b9-85c0-4fd1-aaac-8ca2b6560ad0" providerId="ADAL" clId="{05D90715-F29C-4B30-B873-3743C7BBC737}" dt="2025-03-28T17:33:33.131" v="6143" actId="20577"/>
          <ac:spMkLst>
            <pc:docMk/>
            <pc:sldMk cId="1476957270" sldId="1493"/>
            <ac:spMk id="6" creationId="{5B7C42E3-B96F-51C3-BA10-99D24C580105}"/>
          </ac:spMkLst>
        </pc:spChg>
        <pc:spChg chg="mod">
          <ac:chgData name="Alfred Asterjadhi" userId="39de57b9-85c0-4fd1-aaac-8ca2b6560ad0" providerId="ADAL" clId="{05D90715-F29C-4B30-B873-3743C7BBC737}" dt="2025-03-28T17:33:27.018" v="6138" actId="20577"/>
          <ac:spMkLst>
            <pc:docMk/>
            <pc:sldMk cId="1476957270" sldId="1493"/>
            <ac:spMk id="7" creationId="{158880B5-5D5E-5142-5F51-BB775C228246}"/>
          </ac:spMkLst>
        </pc:spChg>
      </pc:sldChg>
      <pc:sldChg chg="modSp add mod ord">
        <pc:chgData name="Alfred Asterjadhi" userId="39de57b9-85c0-4fd1-aaac-8ca2b6560ad0" providerId="ADAL" clId="{05D90715-F29C-4B30-B873-3743C7BBC737}" dt="2025-04-24T15:49:00.376" v="8134"/>
        <pc:sldMkLst>
          <pc:docMk/>
          <pc:sldMk cId="4278173754" sldId="1494"/>
        </pc:sldMkLst>
        <pc:spChg chg="mod">
          <ac:chgData name="Alfred Asterjadhi" userId="39de57b9-85c0-4fd1-aaac-8ca2b6560ad0" providerId="ADAL" clId="{05D90715-F29C-4B30-B873-3743C7BBC737}" dt="2025-04-10T16:50:18.817" v="6800" actId="207"/>
          <ac:spMkLst>
            <pc:docMk/>
            <pc:sldMk cId="4278173754" sldId="1494"/>
            <ac:spMk id="2" creationId="{575D26E7-6AE7-7CD1-69FE-8A88D88DDD07}"/>
          </ac:spMkLst>
        </pc:spChg>
        <pc:spChg chg="mod">
          <ac:chgData name="Alfred Asterjadhi" userId="39de57b9-85c0-4fd1-aaac-8ca2b6560ad0" providerId="ADAL" clId="{05D90715-F29C-4B30-B873-3743C7BBC737}" dt="2025-04-24T15:49:00.376" v="8134"/>
          <ac:spMkLst>
            <pc:docMk/>
            <pc:sldMk cId="4278173754" sldId="1494"/>
            <ac:spMk id="3" creationId="{B3140575-344B-E14B-FF7E-9DC2A0D3C4BD}"/>
          </ac:spMkLst>
        </pc:spChg>
        <pc:spChg chg="mod">
          <ac:chgData name="Alfred Asterjadhi" userId="39de57b9-85c0-4fd1-aaac-8ca2b6560ad0" providerId="ADAL" clId="{05D90715-F29C-4B30-B873-3743C7BBC737}" dt="2025-03-28T17:35:18.862" v="6196"/>
          <ac:spMkLst>
            <pc:docMk/>
            <pc:sldMk cId="4278173754" sldId="1494"/>
            <ac:spMk id="5" creationId="{59925C0C-623A-2F52-D30D-9BF139FEC11C}"/>
          </ac:spMkLst>
        </pc:spChg>
      </pc:sldChg>
      <pc:sldChg chg="modSp add mod">
        <pc:chgData name="Alfred Asterjadhi" userId="39de57b9-85c0-4fd1-aaac-8ca2b6560ad0" providerId="ADAL" clId="{05D90715-F29C-4B30-B873-3743C7BBC737}" dt="2025-05-13T01:26:04.697" v="9299"/>
        <pc:sldMkLst>
          <pc:docMk/>
          <pc:sldMk cId="2504104965" sldId="1495"/>
        </pc:sldMkLst>
        <pc:spChg chg="mod">
          <ac:chgData name="Alfred Asterjadhi" userId="39de57b9-85c0-4fd1-aaac-8ca2b6560ad0" providerId="ADAL" clId="{05D90715-F29C-4B30-B873-3743C7BBC737}" dt="2025-03-28T17:34:49.579" v="6193" actId="207"/>
          <ac:spMkLst>
            <pc:docMk/>
            <pc:sldMk cId="2504104965" sldId="1495"/>
            <ac:spMk id="2" creationId="{EA0BD009-ADD0-55C2-DB73-D235C30CDF0F}"/>
          </ac:spMkLst>
        </pc:spChg>
        <pc:spChg chg="mod">
          <ac:chgData name="Alfred Asterjadhi" userId="39de57b9-85c0-4fd1-aaac-8ca2b6560ad0" providerId="ADAL" clId="{05D90715-F29C-4B30-B873-3743C7BBC737}" dt="2025-03-28T17:35:03.577" v="6194" actId="207"/>
          <ac:spMkLst>
            <pc:docMk/>
            <pc:sldMk cId="2504104965" sldId="1495"/>
            <ac:spMk id="3" creationId="{A5A2251C-7DDB-DDDE-FC08-25779F5D6636}"/>
          </ac:spMkLst>
        </pc:spChg>
        <pc:spChg chg="mod">
          <ac:chgData name="Alfred Asterjadhi" userId="39de57b9-85c0-4fd1-aaac-8ca2b6560ad0" providerId="ADAL" clId="{05D90715-F29C-4B30-B873-3743C7BBC737}" dt="2025-05-13T01:26:04.697" v="9299"/>
          <ac:spMkLst>
            <pc:docMk/>
            <pc:sldMk cId="2504104965" sldId="1495"/>
            <ac:spMk id="6" creationId="{43FBEDB7-D6AD-9B06-2514-7C64F905E95C}"/>
          </ac:spMkLst>
        </pc:spChg>
      </pc:sldChg>
      <pc:sldChg chg="modSp add mod">
        <pc:chgData name="Alfred Asterjadhi" userId="39de57b9-85c0-4fd1-aaac-8ca2b6560ad0" providerId="ADAL" clId="{05D90715-F29C-4B30-B873-3743C7BBC737}" dt="2025-04-24T15:40:35.962" v="7814" actId="20577"/>
        <pc:sldMkLst>
          <pc:docMk/>
          <pc:sldMk cId="955395164" sldId="1496"/>
        </pc:sldMkLst>
        <pc:spChg chg="mod">
          <ac:chgData name="Alfred Asterjadhi" userId="39de57b9-85c0-4fd1-aaac-8ca2b6560ad0" providerId="ADAL" clId="{05D90715-F29C-4B30-B873-3743C7BBC737}" dt="2025-04-11T00:03:11.114" v="7106" actId="20577"/>
          <ac:spMkLst>
            <pc:docMk/>
            <pc:sldMk cId="955395164" sldId="1496"/>
            <ac:spMk id="2" creationId="{CAB29160-7A36-4F79-244C-450CF8B93A8F}"/>
          </ac:spMkLst>
        </pc:spChg>
        <pc:spChg chg="mod">
          <ac:chgData name="Alfred Asterjadhi" userId="39de57b9-85c0-4fd1-aaac-8ca2b6560ad0" providerId="ADAL" clId="{05D90715-F29C-4B30-B873-3743C7BBC737}" dt="2025-04-24T15:40:35.962" v="7814" actId="20577"/>
          <ac:spMkLst>
            <pc:docMk/>
            <pc:sldMk cId="955395164" sldId="1496"/>
            <ac:spMk id="3" creationId="{391A9F08-3FA0-91F5-E4EB-4E513C565051}"/>
          </ac:spMkLst>
        </pc:spChg>
      </pc:sldChg>
      <pc:sldChg chg="modSp add mod">
        <pc:chgData name="Alfred Asterjadhi" userId="39de57b9-85c0-4fd1-aaac-8ca2b6560ad0" providerId="ADAL" clId="{05D90715-F29C-4B30-B873-3743C7BBC737}" dt="2025-04-24T15:41:44.524" v="7849" actId="6549"/>
        <pc:sldMkLst>
          <pc:docMk/>
          <pc:sldMk cId="668182049" sldId="1497"/>
        </pc:sldMkLst>
        <pc:spChg chg="mod">
          <ac:chgData name="Alfred Asterjadhi" userId="39de57b9-85c0-4fd1-aaac-8ca2b6560ad0" providerId="ADAL" clId="{05D90715-F29C-4B30-B873-3743C7BBC737}" dt="2025-04-11T00:03:14.780" v="7107" actId="20577"/>
          <ac:spMkLst>
            <pc:docMk/>
            <pc:sldMk cId="668182049" sldId="1497"/>
            <ac:spMk id="2" creationId="{BD918D8A-CC65-3D0D-FCF1-5473138F3B25}"/>
          </ac:spMkLst>
        </pc:spChg>
        <pc:spChg chg="mod">
          <ac:chgData name="Alfred Asterjadhi" userId="39de57b9-85c0-4fd1-aaac-8ca2b6560ad0" providerId="ADAL" clId="{05D90715-F29C-4B30-B873-3743C7BBC737}" dt="2025-04-24T15:41:44.524" v="7849" actId="6549"/>
          <ac:spMkLst>
            <pc:docMk/>
            <pc:sldMk cId="668182049" sldId="1497"/>
            <ac:spMk id="3" creationId="{2AE48278-A8AB-F90D-7ED9-723A9BC989E2}"/>
          </ac:spMkLst>
        </pc:spChg>
      </pc:sldChg>
      <pc:sldChg chg="addSp modSp add mod">
        <pc:chgData name="Alfred Asterjadhi" userId="39de57b9-85c0-4fd1-aaac-8ca2b6560ad0" providerId="ADAL" clId="{05D90715-F29C-4B30-B873-3743C7BBC737}" dt="2025-04-24T15:45:22.857" v="7969" actId="6549"/>
        <pc:sldMkLst>
          <pc:docMk/>
          <pc:sldMk cId="743327340" sldId="1498"/>
        </pc:sldMkLst>
        <pc:spChg chg="mod">
          <ac:chgData name="Alfred Asterjadhi" userId="39de57b9-85c0-4fd1-aaac-8ca2b6560ad0" providerId="ADAL" clId="{05D90715-F29C-4B30-B873-3743C7BBC737}" dt="2025-04-11T00:03:18.348" v="7108" actId="20577"/>
          <ac:spMkLst>
            <pc:docMk/>
            <pc:sldMk cId="743327340" sldId="1498"/>
            <ac:spMk id="2" creationId="{8CC2FD9E-7FC3-7332-5875-03273757ED54}"/>
          </ac:spMkLst>
        </pc:spChg>
        <pc:spChg chg="mod">
          <ac:chgData name="Alfred Asterjadhi" userId="39de57b9-85c0-4fd1-aaac-8ca2b6560ad0" providerId="ADAL" clId="{05D90715-F29C-4B30-B873-3743C7BBC737}" dt="2025-04-24T15:45:22.857" v="7969" actId="6549"/>
          <ac:spMkLst>
            <pc:docMk/>
            <pc:sldMk cId="743327340" sldId="1498"/>
            <ac:spMk id="3" creationId="{C7232928-591C-9AA6-0228-AEB696D8A076}"/>
          </ac:spMkLst>
        </pc:spChg>
      </pc:sldChg>
      <pc:sldChg chg="modSp add mod">
        <pc:chgData name="Alfred Asterjadhi" userId="39de57b9-85c0-4fd1-aaac-8ca2b6560ad0" providerId="ADAL" clId="{05D90715-F29C-4B30-B873-3743C7BBC737}" dt="2025-04-24T15:47:37.928" v="8092" actId="20577"/>
        <pc:sldMkLst>
          <pc:docMk/>
          <pc:sldMk cId="477479402" sldId="1499"/>
        </pc:sldMkLst>
        <pc:spChg chg="mod">
          <ac:chgData name="Alfred Asterjadhi" userId="39de57b9-85c0-4fd1-aaac-8ca2b6560ad0" providerId="ADAL" clId="{05D90715-F29C-4B30-B873-3743C7BBC737}" dt="2025-04-11T00:03:22.782" v="7109" actId="20577"/>
          <ac:spMkLst>
            <pc:docMk/>
            <pc:sldMk cId="477479402" sldId="1499"/>
            <ac:spMk id="2" creationId="{5C25572E-BE9B-70FA-F26A-EAD53FA6F136}"/>
          </ac:spMkLst>
        </pc:spChg>
        <pc:spChg chg="mod">
          <ac:chgData name="Alfred Asterjadhi" userId="39de57b9-85c0-4fd1-aaac-8ca2b6560ad0" providerId="ADAL" clId="{05D90715-F29C-4B30-B873-3743C7BBC737}" dt="2025-04-24T15:47:37.928" v="8092" actId="20577"/>
          <ac:spMkLst>
            <pc:docMk/>
            <pc:sldMk cId="477479402" sldId="1499"/>
            <ac:spMk id="3" creationId="{2F908E42-D82C-429A-265B-DDA6A899F57F}"/>
          </ac:spMkLst>
        </pc:spChg>
      </pc:sldChg>
      <pc:sldChg chg="modSp add mod">
        <pc:chgData name="Alfred Asterjadhi" userId="39de57b9-85c0-4fd1-aaac-8ca2b6560ad0" providerId="ADAL" clId="{05D90715-F29C-4B30-B873-3743C7BBC737}" dt="2025-04-24T15:55:41.828" v="8300" actId="6549"/>
        <pc:sldMkLst>
          <pc:docMk/>
          <pc:sldMk cId="231626497" sldId="1500"/>
        </pc:sldMkLst>
        <pc:spChg chg="mod">
          <ac:chgData name="Alfred Asterjadhi" userId="39de57b9-85c0-4fd1-aaac-8ca2b6560ad0" providerId="ADAL" clId="{05D90715-F29C-4B30-B873-3743C7BBC737}" dt="2025-04-24T15:55:41.828" v="8300" actId="6549"/>
          <ac:spMkLst>
            <pc:docMk/>
            <pc:sldMk cId="231626497" sldId="1500"/>
            <ac:spMk id="8" creationId="{C29E7D0D-06A3-8D3C-14C4-B19D7DA2C77C}"/>
          </ac:spMkLst>
        </pc:spChg>
        <pc:spChg chg="mod">
          <ac:chgData name="Alfred Asterjadhi" userId="39de57b9-85c0-4fd1-aaac-8ca2b6560ad0" providerId="ADAL" clId="{05D90715-F29C-4B30-B873-3743C7BBC737}" dt="2025-04-23T21:21:15.938" v="7736" actId="20577"/>
          <ac:spMkLst>
            <pc:docMk/>
            <pc:sldMk cId="231626497" sldId="1500"/>
            <ac:spMk id="13" creationId="{2F05EA5F-ECE4-5931-90A3-6B1F6BDF6A3C}"/>
          </ac:spMkLst>
        </pc:spChg>
      </pc:sldChg>
      <pc:sldChg chg="modSp add mod">
        <pc:chgData name="Alfred Asterjadhi" userId="39de57b9-85c0-4fd1-aaac-8ca2b6560ad0" providerId="ADAL" clId="{05D90715-F29C-4B30-B873-3743C7BBC737}" dt="2025-05-15T07:44:34.734" v="10694" actId="20577"/>
        <pc:sldMkLst>
          <pc:docMk/>
          <pc:sldMk cId="800574499" sldId="1501"/>
        </pc:sldMkLst>
        <pc:spChg chg="mod">
          <ac:chgData name="Alfred Asterjadhi" userId="39de57b9-85c0-4fd1-aaac-8ca2b6560ad0" providerId="ADAL" clId="{05D90715-F29C-4B30-B873-3743C7BBC737}" dt="2025-05-13T01:21:22.884" v="9159"/>
          <ac:spMkLst>
            <pc:docMk/>
            <pc:sldMk cId="800574499" sldId="1501"/>
            <ac:spMk id="5" creationId="{90549975-53BF-7E87-08A2-2C042F00E0F0}"/>
          </ac:spMkLst>
        </pc:spChg>
        <pc:spChg chg="mod">
          <ac:chgData name="Alfred Asterjadhi" userId="39de57b9-85c0-4fd1-aaac-8ca2b6560ad0" providerId="ADAL" clId="{05D90715-F29C-4B30-B873-3743C7BBC737}" dt="2025-05-13T01:25:46.498" v="9287" actId="20577"/>
          <ac:spMkLst>
            <pc:docMk/>
            <pc:sldMk cId="800574499" sldId="1501"/>
            <ac:spMk id="6" creationId="{2EEF64AB-0BD0-166F-D57B-EF9C9B29D28B}"/>
          </ac:spMkLst>
        </pc:spChg>
        <pc:spChg chg="mod">
          <ac:chgData name="Alfred Asterjadhi" userId="39de57b9-85c0-4fd1-aaac-8ca2b6560ad0" providerId="ADAL" clId="{05D90715-F29C-4B30-B873-3743C7BBC737}" dt="2025-05-15T07:44:34.734" v="10694" actId="20577"/>
          <ac:spMkLst>
            <pc:docMk/>
            <pc:sldMk cId="800574499" sldId="1501"/>
            <ac:spMk id="7" creationId="{07F42C7B-BB90-C8D4-2088-CF537A42CA3D}"/>
          </ac:spMkLst>
        </pc:spChg>
      </pc:sldChg>
      <pc:sldChg chg="addSp delSp modSp new del mod modClrScheme chgLayout">
        <pc:chgData name="Alfred Asterjadhi" userId="39de57b9-85c0-4fd1-aaac-8ca2b6560ad0" providerId="ADAL" clId="{05D90715-F29C-4B30-B873-3743C7BBC737}" dt="2025-04-16T21:41:53.511" v="7208" actId="47"/>
        <pc:sldMkLst>
          <pc:docMk/>
          <pc:sldMk cId="2551880791" sldId="1501"/>
        </pc:sldMkLst>
      </pc:sldChg>
      <pc:sldChg chg="modSp add mod">
        <pc:chgData name="Alfred Asterjadhi" userId="39de57b9-85c0-4fd1-aaac-8ca2b6560ad0" providerId="ADAL" clId="{05D90715-F29C-4B30-B873-3743C7BBC737}" dt="2025-05-15T06:58:23.212" v="10639" actId="20577"/>
        <pc:sldMkLst>
          <pc:docMk/>
          <pc:sldMk cId="2151475651" sldId="1502"/>
        </pc:sldMkLst>
        <pc:spChg chg="mod">
          <ac:chgData name="Alfred Asterjadhi" userId="39de57b9-85c0-4fd1-aaac-8ca2b6560ad0" providerId="ADAL" clId="{05D90715-F29C-4B30-B873-3743C7BBC737}" dt="2025-05-12T06:21:22.563" v="8638" actId="20577"/>
          <ac:spMkLst>
            <pc:docMk/>
            <pc:sldMk cId="2151475651" sldId="1502"/>
            <ac:spMk id="2" creationId="{BD61B737-7ED6-076E-8ADA-4E23CA3C09C0}"/>
          </ac:spMkLst>
        </pc:spChg>
        <pc:spChg chg="mod">
          <ac:chgData name="Alfred Asterjadhi" userId="39de57b9-85c0-4fd1-aaac-8ca2b6560ad0" providerId="ADAL" clId="{05D90715-F29C-4B30-B873-3743C7BBC737}" dt="2025-05-15T06:58:23.212" v="10639" actId="20577"/>
          <ac:spMkLst>
            <pc:docMk/>
            <pc:sldMk cId="2151475651" sldId="1502"/>
            <ac:spMk id="3" creationId="{5A9FC8A0-7799-9A01-9C9E-3D68630092FF}"/>
          </ac:spMkLst>
        </pc:spChg>
        <pc:spChg chg="mod">
          <ac:chgData name="Alfred Asterjadhi" userId="39de57b9-85c0-4fd1-aaac-8ca2b6560ad0" providerId="ADAL" clId="{05D90715-F29C-4B30-B873-3743C7BBC737}" dt="2025-05-13T01:25:50.780" v="9288"/>
          <ac:spMkLst>
            <pc:docMk/>
            <pc:sldMk cId="2151475651" sldId="1502"/>
            <ac:spMk id="6" creationId="{8839ADA7-5966-DF31-25D2-A4015DBFF541}"/>
          </ac:spMkLst>
        </pc:spChg>
      </pc:sldChg>
      <pc:sldChg chg="addSp modSp add mod">
        <pc:chgData name="Alfred Asterjadhi" userId="39de57b9-85c0-4fd1-aaac-8ca2b6560ad0" providerId="ADAL" clId="{05D90715-F29C-4B30-B873-3743C7BBC737}" dt="2025-05-13T01:25:52.126" v="9289"/>
        <pc:sldMkLst>
          <pc:docMk/>
          <pc:sldMk cId="2393563580" sldId="1503"/>
        </pc:sldMkLst>
        <pc:spChg chg="mod">
          <ac:chgData name="Alfred Asterjadhi" userId="39de57b9-85c0-4fd1-aaac-8ca2b6560ad0" providerId="ADAL" clId="{05D90715-F29C-4B30-B873-3743C7BBC737}" dt="2025-05-12T06:21:26.682" v="8640" actId="20577"/>
          <ac:spMkLst>
            <pc:docMk/>
            <pc:sldMk cId="2393563580" sldId="1503"/>
            <ac:spMk id="2" creationId="{A4A436A7-0DD9-F139-FAF8-0A3A24565908}"/>
          </ac:spMkLst>
        </pc:spChg>
        <pc:spChg chg="mod">
          <ac:chgData name="Alfred Asterjadhi" userId="39de57b9-85c0-4fd1-aaac-8ca2b6560ad0" providerId="ADAL" clId="{05D90715-F29C-4B30-B873-3743C7BBC737}" dt="2025-04-17T17:51:56.863" v="7577" actId="20577"/>
          <ac:spMkLst>
            <pc:docMk/>
            <pc:sldMk cId="2393563580" sldId="1503"/>
            <ac:spMk id="3" creationId="{82C1CE05-2EE8-D42F-CB3C-851E1CF941E5}"/>
          </ac:spMkLst>
        </pc:spChg>
        <pc:spChg chg="mod">
          <ac:chgData name="Alfred Asterjadhi" userId="39de57b9-85c0-4fd1-aaac-8ca2b6560ad0" providerId="ADAL" clId="{05D90715-F29C-4B30-B873-3743C7BBC737}" dt="2025-05-13T01:25:52.126" v="9289"/>
          <ac:spMkLst>
            <pc:docMk/>
            <pc:sldMk cId="2393563580" sldId="1503"/>
            <ac:spMk id="6" creationId="{340551D3-34B9-5F5C-EA31-D7139AFE79A0}"/>
          </ac:spMkLst>
        </pc:spChg>
      </pc:sldChg>
      <pc:sldChg chg="modSp add mod">
        <pc:chgData name="Alfred Asterjadhi" userId="39de57b9-85c0-4fd1-aaac-8ca2b6560ad0" providerId="ADAL" clId="{05D90715-F29C-4B30-B873-3743C7BBC737}" dt="2025-05-13T01:25:53.494" v="9290"/>
        <pc:sldMkLst>
          <pc:docMk/>
          <pc:sldMk cId="2240094714" sldId="1504"/>
        </pc:sldMkLst>
        <pc:spChg chg="mod">
          <ac:chgData name="Alfred Asterjadhi" userId="39de57b9-85c0-4fd1-aaac-8ca2b6560ad0" providerId="ADAL" clId="{05D90715-F29C-4B30-B873-3743C7BBC737}" dt="2025-05-12T06:21:33.084" v="8644" actId="20577"/>
          <ac:spMkLst>
            <pc:docMk/>
            <pc:sldMk cId="2240094714" sldId="1504"/>
            <ac:spMk id="2" creationId="{1960CB66-32D5-062A-E194-826CE17D9AF1}"/>
          </ac:spMkLst>
        </pc:spChg>
        <pc:spChg chg="mod">
          <ac:chgData name="Alfred Asterjadhi" userId="39de57b9-85c0-4fd1-aaac-8ca2b6560ad0" providerId="ADAL" clId="{05D90715-F29C-4B30-B873-3743C7BBC737}" dt="2025-04-17T17:52:03.575" v="7583" actId="20577"/>
          <ac:spMkLst>
            <pc:docMk/>
            <pc:sldMk cId="2240094714" sldId="1504"/>
            <ac:spMk id="3" creationId="{3D7D070D-3EFE-FC0F-A7B8-1BB70921310D}"/>
          </ac:spMkLst>
        </pc:spChg>
        <pc:spChg chg="mod">
          <ac:chgData name="Alfred Asterjadhi" userId="39de57b9-85c0-4fd1-aaac-8ca2b6560ad0" providerId="ADAL" clId="{05D90715-F29C-4B30-B873-3743C7BBC737}" dt="2025-05-13T01:25:53.494" v="9290"/>
          <ac:spMkLst>
            <pc:docMk/>
            <pc:sldMk cId="2240094714" sldId="1504"/>
            <ac:spMk id="6" creationId="{1276061F-9548-3F82-97B2-DCC43367912F}"/>
          </ac:spMkLst>
        </pc:spChg>
      </pc:sldChg>
      <pc:sldChg chg="modSp add mod">
        <pc:chgData name="Alfred Asterjadhi" userId="39de57b9-85c0-4fd1-aaac-8ca2b6560ad0" providerId="ADAL" clId="{05D90715-F29C-4B30-B873-3743C7BBC737}" dt="2025-05-13T01:25:54.903" v="9291"/>
        <pc:sldMkLst>
          <pc:docMk/>
          <pc:sldMk cId="1172581598" sldId="1505"/>
        </pc:sldMkLst>
        <pc:spChg chg="mod">
          <ac:chgData name="Alfred Asterjadhi" userId="39de57b9-85c0-4fd1-aaac-8ca2b6560ad0" providerId="ADAL" clId="{05D90715-F29C-4B30-B873-3743C7BBC737}" dt="2025-05-12T06:21:35.228" v="8645" actId="20577"/>
          <ac:spMkLst>
            <pc:docMk/>
            <pc:sldMk cId="1172581598" sldId="1505"/>
            <ac:spMk id="2" creationId="{3D1253AB-9162-791E-4977-E42D2F39B373}"/>
          </ac:spMkLst>
        </pc:spChg>
        <pc:spChg chg="mod">
          <ac:chgData name="Alfred Asterjadhi" userId="39de57b9-85c0-4fd1-aaac-8ca2b6560ad0" providerId="ADAL" clId="{05D90715-F29C-4B30-B873-3743C7BBC737}" dt="2025-05-02T16:33:47.715" v="8634" actId="20577"/>
          <ac:spMkLst>
            <pc:docMk/>
            <pc:sldMk cId="1172581598" sldId="1505"/>
            <ac:spMk id="3" creationId="{76CD17F0-D765-479C-51CA-4E0BA0AB9A3E}"/>
          </ac:spMkLst>
        </pc:spChg>
        <pc:spChg chg="mod">
          <ac:chgData name="Alfred Asterjadhi" userId="39de57b9-85c0-4fd1-aaac-8ca2b6560ad0" providerId="ADAL" clId="{05D90715-F29C-4B30-B873-3743C7BBC737}" dt="2025-05-13T01:25:54.903" v="9291"/>
          <ac:spMkLst>
            <pc:docMk/>
            <pc:sldMk cId="1172581598" sldId="1505"/>
            <ac:spMk id="6" creationId="{072F2EC4-6D3D-8B64-8EBF-A56C998C28D6}"/>
          </ac:spMkLst>
        </pc:spChg>
      </pc:sldChg>
      <pc:sldChg chg="modSp add mod">
        <pc:chgData name="Alfred Asterjadhi" userId="39de57b9-85c0-4fd1-aaac-8ca2b6560ad0" providerId="ADAL" clId="{05D90715-F29C-4B30-B873-3743C7BBC737}" dt="2025-04-24T19:00:53.183" v="8304" actId="403"/>
        <pc:sldMkLst>
          <pc:docMk/>
          <pc:sldMk cId="1207971532" sldId="1506"/>
        </pc:sldMkLst>
        <pc:spChg chg="mod">
          <ac:chgData name="Alfred Asterjadhi" userId="39de57b9-85c0-4fd1-aaac-8ca2b6560ad0" providerId="ADAL" clId="{05D90715-F29C-4B30-B873-3743C7BBC737}" dt="2025-04-24T15:53:23.652" v="8216" actId="13926"/>
          <ac:spMkLst>
            <pc:docMk/>
            <pc:sldMk cId="1207971532" sldId="1506"/>
            <ac:spMk id="2" creationId="{BE5D3863-3F54-0826-8315-A5487CBD8D5A}"/>
          </ac:spMkLst>
        </pc:spChg>
        <pc:spChg chg="mod">
          <ac:chgData name="Alfred Asterjadhi" userId="39de57b9-85c0-4fd1-aaac-8ca2b6560ad0" providerId="ADAL" clId="{05D90715-F29C-4B30-B873-3743C7BBC737}" dt="2025-04-24T19:00:53.183" v="8304" actId="403"/>
          <ac:spMkLst>
            <pc:docMk/>
            <pc:sldMk cId="1207971532" sldId="1506"/>
            <ac:spMk id="3" creationId="{7249BC57-8DC8-69C4-7B81-8FF5DA53AEDD}"/>
          </ac:spMkLst>
        </pc:spChg>
      </pc:sldChg>
      <pc:sldChg chg="modSp add mod">
        <pc:chgData name="Alfred Asterjadhi" userId="39de57b9-85c0-4fd1-aaac-8ca2b6560ad0" providerId="ADAL" clId="{05D90715-F29C-4B30-B873-3743C7BBC737}" dt="2025-05-13T01:25:56.086" v="9292"/>
        <pc:sldMkLst>
          <pc:docMk/>
          <pc:sldMk cId="1241155676" sldId="1507"/>
        </pc:sldMkLst>
        <pc:spChg chg="mod">
          <ac:chgData name="Alfred Asterjadhi" userId="39de57b9-85c0-4fd1-aaac-8ca2b6560ad0" providerId="ADAL" clId="{05D90715-F29C-4B30-B873-3743C7BBC737}" dt="2025-05-12T06:21:37.672" v="8646" actId="20577"/>
          <ac:spMkLst>
            <pc:docMk/>
            <pc:sldMk cId="1241155676" sldId="1507"/>
            <ac:spMk id="2" creationId="{5123C2F4-F1BF-E1EA-269D-4E3B572BFF6B}"/>
          </ac:spMkLst>
        </pc:spChg>
        <pc:spChg chg="mod">
          <ac:chgData name="Alfred Asterjadhi" userId="39de57b9-85c0-4fd1-aaac-8ca2b6560ad0" providerId="ADAL" clId="{05D90715-F29C-4B30-B873-3743C7BBC737}" dt="2025-04-30T18:51:28.665" v="8560" actId="20577"/>
          <ac:spMkLst>
            <pc:docMk/>
            <pc:sldMk cId="1241155676" sldId="1507"/>
            <ac:spMk id="3" creationId="{4E12D52D-B7D8-0637-B3CD-A688BA2AC62F}"/>
          </ac:spMkLst>
        </pc:spChg>
        <pc:spChg chg="mod">
          <ac:chgData name="Alfred Asterjadhi" userId="39de57b9-85c0-4fd1-aaac-8ca2b6560ad0" providerId="ADAL" clId="{05D90715-F29C-4B30-B873-3743C7BBC737}" dt="2025-05-13T01:25:56.086" v="9292"/>
          <ac:spMkLst>
            <pc:docMk/>
            <pc:sldMk cId="1241155676" sldId="1507"/>
            <ac:spMk id="6" creationId="{93E4B63C-41F8-46AE-577F-54C61473B97D}"/>
          </ac:spMkLst>
        </pc:spChg>
      </pc:sldChg>
      <pc:sldChg chg="modSp add mod">
        <pc:chgData name="Alfred Asterjadhi" userId="39de57b9-85c0-4fd1-aaac-8ca2b6560ad0" providerId="ADAL" clId="{05D90715-F29C-4B30-B873-3743C7BBC737}" dt="2025-05-13T01:25:57.249" v="9293"/>
        <pc:sldMkLst>
          <pc:docMk/>
          <pc:sldMk cId="2652812485" sldId="1508"/>
        </pc:sldMkLst>
        <pc:spChg chg="mod">
          <ac:chgData name="Alfred Asterjadhi" userId="39de57b9-85c0-4fd1-aaac-8ca2b6560ad0" providerId="ADAL" clId="{05D90715-F29C-4B30-B873-3743C7BBC737}" dt="2025-05-12T06:21:40.332" v="8647" actId="20577"/>
          <ac:spMkLst>
            <pc:docMk/>
            <pc:sldMk cId="2652812485" sldId="1508"/>
            <ac:spMk id="2" creationId="{A1383DC9-DF14-5AB5-6CB7-123911C2EB33}"/>
          </ac:spMkLst>
        </pc:spChg>
        <pc:spChg chg="mod">
          <ac:chgData name="Alfred Asterjadhi" userId="39de57b9-85c0-4fd1-aaac-8ca2b6560ad0" providerId="ADAL" clId="{05D90715-F29C-4B30-B873-3743C7BBC737}" dt="2025-05-05T14:11:36.592" v="8637" actId="20577"/>
          <ac:spMkLst>
            <pc:docMk/>
            <pc:sldMk cId="2652812485" sldId="1508"/>
            <ac:spMk id="3" creationId="{E67D8065-8CF5-87B3-6771-E51567FFBA23}"/>
          </ac:spMkLst>
        </pc:spChg>
        <pc:spChg chg="mod">
          <ac:chgData name="Alfred Asterjadhi" userId="39de57b9-85c0-4fd1-aaac-8ca2b6560ad0" providerId="ADAL" clId="{05D90715-F29C-4B30-B873-3743C7BBC737}" dt="2025-05-13T01:25:57.249" v="9293"/>
          <ac:spMkLst>
            <pc:docMk/>
            <pc:sldMk cId="2652812485" sldId="1508"/>
            <ac:spMk id="6" creationId="{BEA3A401-BBD7-1797-62AD-4F2217E2390A}"/>
          </ac:spMkLst>
        </pc:spChg>
      </pc:sldChg>
      <pc:sldChg chg="add del">
        <pc:chgData name="Alfred Asterjadhi" userId="39de57b9-85c0-4fd1-aaac-8ca2b6560ad0" providerId="ADAL" clId="{05D90715-F29C-4B30-B873-3743C7BBC737}" dt="2025-04-30T14:44:44.940" v="8352"/>
        <pc:sldMkLst>
          <pc:docMk/>
          <pc:sldMk cId="2908526484" sldId="1508"/>
        </pc:sldMkLst>
      </pc:sldChg>
      <pc:sldChg chg="modSp add mod">
        <pc:chgData name="Alfred Asterjadhi" userId="39de57b9-85c0-4fd1-aaac-8ca2b6560ad0" providerId="ADAL" clId="{05D90715-F29C-4B30-B873-3743C7BBC737}" dt="2025-05-13T01:25:58.349" v="9294"/>
        <pc:sldMkLst>
          <pc:docMk/>
          <pc:sldMk cId="399329110" sldId="1509"/>
        </pc:sldMkLst>
        <pc:spChg chg="mod">
          <ac:chgData name="Alfred Asterjadhi" userId="39de57b9-85c0-4fd1-aaac-8ca2b6560ad0" providerId="ADAL" clId="{05D90715-F29C-4B30-B873-3743C7BBC737}" dt="2025-05-12T06:21:42.489" v="8648" actId="20577"/>
          <ac:spMkLst>
            <pc:docMk/>
            <pc:sldMk cId="399329110" sldId="1509"/>
            <ac:spMk id="2" creationId="{92A90BBE-05C3-8473-E684-9CA2ADF0BBEA}"/>
          </ac:spMkLst>
        </pc:spChg>
        <pc:spChg chg="mod">
          <ac:chgData name="Alfred Asterjadhi" userId="39de57b9-85c0-4fd1-aaac-8ca2b6560ad0" providerId="ADAL" clId="{05D90715-F29C-4B30-B873-3743C7BBC737}" dt="2025-05-13T01:22:53.665" v="9162" actId="20577"/>
          <ac:spMkLst>
            <pc:docMk/>
            <pc:sldMk cId="399329110" sldId="1509"/>
            <ac:spMk id="3" creationId="{D87606B6-D32E-AFC2-F0FF-CCBB91E65936}"/>
          </ac:spMkLst>
        </pc:spChg>
        <pc:spChg chg="mod">
          <ac:chgData name="Alfred Asterjadhi" userId="39de57b9-85c0-4fd1-aaac-8ca2b6560ad0" providerId="ADAL" clId="{05D90715-F29C-4B30-B873-3743C7BBC737}" dt="2025-05-13T01:25:58.349" v="9294"/>
          <ac:spMkLst>
            <pc:docMk/>
            <pc:sldMk cId="399329110" sldId="1509"/>
            <ac:spMk id="6" creationId="{8ECE8A08-A7DF-2064-608D-2656F062C3B4}"/>
          </ac:spMkLst>
        </pc:spChg>
      </pc:sldChg>
      <pc:sldChg chg="modSp add mod">
        <pc:chgData name="Alfred Asterjadhi" userId="39de57b9-85c0-4fd1-aaac-8ca2b6560ad0" providerId="ADAL" clId="{05D90715-F29C-4B30-B873-3743C7BBC737}" dt="2025-05-15T04:55:52.225" v="10481" actId="207"/>
        <pc:sldMkLst>
          <pc:docMk/>
          <pc:sldMk cId="1827448681" sldId="1510"/>
        </pc:sldMkLst>
        <pc:spChg chg="mod">
          <ac:chgData name="Alfred Asterjadhi" userId="39de57b9-85c0-4fd1-aaac-8ca2b6560ad0" providerId="ADAL" clId="{05D90715-F29C-4B30-B873-3743C7BBC737}" dt="2025-05-13T01:03:28.057" v="9115" actId="207"/>
          <ac:spMkLst>
            <pc:docMk/>
            <pc:sldMk cId="1827448681" sldId="1510"/>
            <ac:spMk id="2" creationId="{11CD3753-357F-7025-A338-9C784B02CCB0}"/>
          </ac:spMkLst>
        </pc:spChg>
        <pc:spChg chg="mod">
          <ac:chgData name="Alfred Asterjadhi" userId="39de57b9-85c0-4fd1-aaac-8ca2b6560ad0" providerId="ADAL" clId="{05D90715-F29C-4B30-B873-3743C7BBC737}" dt="2025-05-15T04:55:52.225" v="10481" actId="207"/>
          <ac:spMkLst>
            <pc:docMk/>
            <pc:sldMk cId="1827448681" sldId="1510"/>
            <ac:spMk id="3" creationId="{8801C032-3916-7D40-9B6A-602FF15A5B79}"/>
          </ac:spMkLst>
        </pc:spChg>
        <pc:spChg chg="mod">
          <ac:chgData name="Alfred Asterjadhi" userId="39de57b9-85c0-4fd1-aaac-8ca2b6560ad0" providerId="ADAL" clId="{05D90715-F29C-4B30-B873-3743C7BBC737}" dt="2025-05-13T01:25:59.477" v="9295"/>
          <ac:spMkLst>
            <pc:docMk/>
            <pc:sldMk cId="1827448681" sldId="1510"/>
            <ac:spMk id="6" creationId="{E6014946-947B-A7ED-66F8-A79C40FEBF5F}"/>
          </ac:spMkLst>
        </pc:spChg>
      </pc:sldChg>
      <pc:sldChg chg="modSp add mod">
        <pc:chgData name="Alfred Asterjadhi" userId="39de57b9-85c0-4fd1-aaac-8ca2b6560ad0" providerId="ADAL" clId="{05D90715-F29C-4B30-B873-3743C7BBC737}" dt="2025-05-15T04:56:00.018" v="10486" actId="20577"/>
        <pc:sldMkLst>
          <pc:docMk/>
          <pc:sldMk cId="1108285005" sldId="1511"/>
        </pc:sldMkLst>
        <pc:spChg chg="mod">
          <ac:chgData name="Alfred Asterjadhi" userId="39de57b9-85c0-4fd1-aaac-8ca2b6560ad0" providerId="ADAL" clId="{05D90715-F29C-4B30-B873-3743C7BBC737}" dt="2025-05-15T04:56:00.018" v="10486" actId="20577"/>
          <ac:spMkLst>
            <pc:docMk/>
            <pc:sldMk cId="1108285005" sldId="1511"/>
            <ac:spMk id="2" creationId="{CDAD6BA3-7FD5-2931-93E1-762688B519F9}"/>
          </ac:spMkLst>
        </pc:spChg>
        <pc:spChg chg="mod">
          <ac:chgData name="Alfred Asterjadhi" userId="39de57b9-85c0-4fd1-aaac-8ca2b6560ad0" providerId="ADAL" clId="{05D90715-F29C-4B30-B873-3743C7BBC737}" dt="2025-05-15T04:55:56.703" v="10482" actId="207"/>
          <ac:spMkLst>
            <pc:docMk/>
            <pc:sldMk cId="1108285005" sldId="1511"/>
            <ac:spMk id="3" creationId="{E165C998-D2E2-D0CA-FBB8-CC72FF2AD087}"/>
          </ac:spMkLst>
        </pc:spChg>
        <pc:spChg chg="mod">
          <ac:chgData name="Alfred Asterjadhi" userId="39de57b9-85c0-4fd1-aaac-8ca2b6560ad0" providerId="ADAL" clId="{05D90715-F29C-4B30-B873-3743C7BBC737}" dt="2025-05-13T01:26:00.627" v="9296"/>
          <ac:spMkLst>
            <pc:docMk/>
            <pc:sldMk cId="1108285005" sldId="1511"/>
            <ac:spMk id="6" creationId="{822931DD-D5CC-16AB-DEBF-DCE63E4B30BC}"/>
          </ac:spMkLst>
        </pc:spChg>
      </pc:sldChg>
      <pc:sldChg chg="modSp add mod">
        <pc:chgData name="Alfred Asterjadhi" userId="39de57b9-85c0-4fd1-aaac-8ca2b6560ad0" providerId="ADAL" clId="{05D90715-F29C-4B30-B873-3743C7BBC737}" dt="2025-05-15T07:41:45.747" v="10671" actId="207"/>
        <pc:sldMkLst>
          <pc:docMk/>
          <pc:sldMk cId="343097353" sldId="1512"/>
        </pc:sldMkLst>
        <pc:spChg chg="mod">
          <ac:chgData name="Alfred Asterjadhi" userId="39de57b9-85c0-4fd1-aaac-8ca2b6560ad0" providerId="ADAL" clId="{05D90715-F29C-4B30-B873-3743C7BBC737}" dt="2025-05-13T01:25:29.492" v="9284" actId="207"/>
          <ac:spMkLst>
            <pc:docMk/>
            <pc:sldMk cId="343097353" sldId="1512"/>
            <ac:spMk id="2" creationId="{82100948-C4EB-BD59-025C-1F5B50250906}"/>
          </ac:spMkLst>
        </pc:spChg>
        <pc:spChg chg="mod">
          <ac:chgData name="Alfred Asterjadhi" userId="39de57b9-85c0-4fd1-aaac-8ca2b6560ad0" providerId="ADAL" clId="{05D90715-F29C-4B30-B873-3743C7BBC737}" dt="2025-05-15T07:41:45.747" v="10671" actId="207"/>
          <ac:spMkLst>
            <pc:docMk/>
            <pc:sldMk cId="343097353" sldId="1512"/>
            <ac:spMk id="3" creationId="{C537FBFD-2B2F-562D-E23D-FFDC519E6EFD}"/>
          </ac:spMkLst>
        </pc:spChg>
        <pc:spChg chg="mod">
          <ac:chgData name="Alfred Asterjadhi" userId="39de57b9-85c0-4fd1-aaac-8ca2b6560ad0" providerId="ADAL" clId="{05D90715-F29C-4B30-B873-3743C7BBC737}" dt="2025-05-13T01:26:01.722" v="9297"/>
          <ac:spMkLst>
            <pc:docMk/>
            <pc:sldMk cId="343097353" sldId="1512"/>
            <ac:spMk id="6" creationId="{8E3C1295-69D3-9B16-D640-FFCF6DD2BB4C}"/>
          </ac:spMkLst>
        </pc:spChg>
      </pc:sldChg>
      <pc:sldChg chg="modSp add del mod ord">
        <pc:chgData name="Alfred Asterjadhi" userId="39de57b9-85c0-4fd1-aaac-8ca2b6560ad0" providerId="ADAL" clId="{05D90715-F29C-4B30-B873-3743C7BBC737}" dt="2025-05-13T01:24:20.912" v="9192" actId="2696"/>
        <pc:sldMkLst>
          <pc:docMk/>
          <pc:sldMk cId="3905226479" sldId="1512"/>
        </pc:sldMkLst>
      </pc:sldChg>
      <pc:sldChg chg="modSp add mod">
        <pc:chgData name="Alfred Asterjadhi" userId="39de57b9-85c0-4fd1-aaac-8ca2b6560ad0" providerId="ADAL" clId="{05D90715-F29C-4B30-B873-3743C7BBC737}" dt="2025-05-15T07:41:57.479" v="10673" actId="207"/>
        <pc:sldMkLst>
          <pc:docMk/>
          <pc:sldMk cId="2225592934" sldId="1513"/>
        </pc:sldMkLst>
        <pc:spChg chg="mod">
          <ac:chgData name="Alfred Asterjadhi" userId="39de57b9-85c0-4fd1-aaac-8ca2b6560ad0" providerId="ADAL" clId="{05D90715-F29C-4B30-B873-3743C7BBC737}" dt="2025-05-15T04:58:31.454" v="10510" actId="20577"/>
          <ac:spMkLst>
            <pc:docMk/>
            <pc:sldMk cId="2225592934" sldId="1513"/>
            <ac:spMk id="2" creationId="{B7D1DD72-E9F1-C8BC-B671-AE74C0371778}"/>
          </ac:spMkLst>
        </pc:spChg>
        <pc:spChg chg="mod">
          <ac:chgData name="Alfred Asterjadhi" userId="39de57b9-85c0-4fd1-aaac-8ca2b6560ad0" providerId="ADAL" clId="{05D90715-F29C-4B30-B873-3743C7BBC737}" dt="2025-05-15T07:41:57.479" v="10673" actId="207"/>
          <ac:spMkLst>
            <pc:docMk/>
            <pc:sldMk cId="2225592934" sldId="1513"/>
            <ac:spMk id="3" creationId="{3A4134B9-5069-06A3-8434-C2350DC5984E}"/>
          </ac:spMkLst>
        </pc:spChg>
      </pc:sldChg>
      <pc:sldChg chg="add del">
        <pc:chgData name="Alfred Asterjadhi" userId="39de57b9-85c0-4fd1-aaac-8ca2b6560ad0" providerId="ADAL" clId="{05D90715-F29C-4B30-B873-3743C7BBC737}" dt="2025-05-14T01:55:56.444" v="9310"/>
        <pc:sldMkLst>
          <pc:docMk/>
          <pc:sldMk cId="1116324314" sldId="1514"/>
        </pc:sldMkLst>
      </pc:sldChg>
      <pc:sldChg chg="modSp add mod">
        <pc:chgData name="Alfred Asterjadhi" userId="39de57b9-85c0-4fd1-aaac-8ca2b6560ad0" providerId="ADAL" clId="{05D90715-F29C-4B30-B873-3743C7BBC737}" dt="2025-05-15T07:42:08.902" v="10675" actId="207"/>
        <pc:sldMkLst>
          <pc:docMk/>
          <pc:sldMk cId="2703579325" sldId="1514"/>
        </pc:sldMkLst>
        <pc:spChg chg="mod">
          <ac:chgData name="Alfred Asterjadhi" userId="39de57b9-85c0-4fd1-aaac-8ca2b6560ad0" providerId="ADAL" clId="{05D90715-F29C-4B30-B873-3743C7BBC737}" dt="2025-05-15T04:58:37.459" v="10513" actId="20577"/>
          <ac:spMkLst>
            <pc:docMk/>
            <pc:sldMk cId="2703579325" sldId="1514"/>
            <ac:spMk id="2" creationId="{550A0F88-CB14-3B92-25D6-F69F50D6AABE}"/>
          </ac:spMkLst>
        </pc:spChg>
        <pc:spChg chg="mod">
          <ac:chgData name="Alfred Asterjadhi" userId="39de57b9-85c0-4fd1-aaac-8ca2b6560ad0" providerId="ADAL" clId="{05D90715-F29C-4B30-B873-3743C7BBC737}" dt="2025-05-15T07:42:08.902" v="10675" actId="207"/>
          <ac:spMkLst>
            <pc:docMk/>
            <pc:sldMk cId="2703579325" sldId="1514"/>
            <ac:spMk id="3" creationId="{90C4CB0C-75E3-91E7-C941-28F6D7F5F2CB}"/>
          </ac:spMkLst>
        </pc:spChg>
      </pc:sldChg>
      <pc:sldChg chg="modSp add mod ord">
        <pc:chgData name="Alfred Asterjadhi" userId="39de57b9-85c0-4fd1-aaac-8ca2b6560ad0" providerId="ADAL" clId="{05D90715-F29C-4B30-B873-3743C7BBC737}" dt="2025-05-15T07:42:02.113" v="10674" actId="207"/>
        <pc:sldMkLst>
          <pc:docMk/>
          <pc:sldMk cId="3216444931" sldId="1515"/>
        </pc:sldMkLst>
        <pc:spChg chg="mod">
          <ac:chgData name="Alfred Asterjadhi" userId="39de57b9-85c0-4fd1-aaac-8ca2b6560ad0" providerId="ADAL" clId="{05D90715-F29C-4B30-B873-3743C7BBC737}" dt="2025-05-15T04:58:33.699" v="10511" actId="20577"/>
          <ac:spMkLst>
            <pc:docMk/>
            <pc:sldMk cId="3216444931" sldId="1515"/>
            <ac:spMk id="2" creationId="{E716E833-06F4-6860-E32B-3F55E40B2043}"/>
          </ac:spMkLst>
        </pc:spChg>
        <pc:spChg chg="mod">
          <ac:chgData name="Alfred Asterjadhi" userId="39de57b9-85c0-4fd1-aaac-8ca2b6560ad0" providerId="ADAL" clId="{05D90715-F29C-4B30-B873-3743C7BBC737}" dt="2025-05-15T07:42:02.113" v="10674" actId="207"/>
          <ac:spMkLst>
            <pc:docMk/>
            <pc:sldMk cId="3216444931" sldId="1515"/>
            <ac:spMk id="3" creationId="{8F010964-BBEC-BF8A-0DF9-DA112B24772F}"/>
          </ac:spMkLst>
        </pc:spChg>
      </pc:sldChg>
      <pc:sldChg chg="modSp add mod">
        <pc:chgData name="Alfred Asterjadhi" userId="39de57b9-85c0-4fd1-aaac-8ca2b6560ad0" providerId="ADAL" clId="{05D90715-F29C-4B30-B873-3743C7BBC737}" dt="2025-05-15T07:42:13.415" v="10676" actId="207"/>
        <pc:sldMkLst>
          <pc:docMk/>
          <pc:sldMk cId="1172865246" sldId="1516"/>
        </pc:sldMkLst>
        <pc:spChg chg="mod">
          <ac:chgData name="Alfred Asterjadhi" userId="39de57b9-85c0-4fd1-aaac-8ca2b6560ad0" providerId="ADAL" clId="{05D90715-F29C-4B30-B873-3743C7BBC737}" dt="2025-05-15T04:58:39.084" v="10514" actId="20577"/>
          <ac:spMkLst>
            <pc:docMk/>
            <pc:sldMk cId="1172865246" sldId="1516"/>
            <ac:spMk id="2" creationId="{43B2CC74-6E2C-C6CE-EB76-E1CD78AC7B4D}"/>
          </ac:spMkLst>
        </pc:spChg>
        <pc:spChg chg="mod">
          <ac:chgData name="Alfred Asterjadhi" userId="39de57b9-85c0-4fd1-aaac-8ca2b6560ad0" providerId="ADAL" clId="{05D90715-F29C-4B30-B873-3743C7BBC737}" dt="2025-05-15T07:42:13.415" v="10676" actId="207"/>
          <ac:spMkLst>
            <pc:docMk/>
            <pc:sldMk cId="1172865246" sldId="1516"/>
            <ac:spMk id="3" creationId="{00CA6951-1391-9DB1-0363-62E6C3EEE2C5}"/>
          </ac:spMkLst>
        </pc:spChg>
      </pc:sldChg>
      <pc:sldChg chg="modSp add mod">
        <pc:chgData name="Alfred Asterjadhi" userId="39de57b9-85c0-4fd1-aaac-8ca2b6560ad0" providerId="ADAL" clId="{05D90715-F29C-4B30-B873-3743C7BBC737}" dt="2025-05-15T08:06:38.745" v="10798" actId="20577"/>
        <pc:sldMkLst>
          <pc:docMk/>
          <pc:sldMk cId="402834261" sldId="1517"/>
        </pc:sldMkLst>
        <pc:spChg chg="mod">
          <ac:chgData name="Alfred Asterjadhi" userId="39de57b9-85c0-4fd1-aaac-8ca2b6560ad0" providerId="ADAL" clId="{05D90715-F29C-4B30-B873-3743C7BBC737}" dt="2025-05-15T04:58:41.399" v="10515" actId="20577"/>
          <ac:spMkLst>
            <pc:docMk/>
            <pc:sldMk cId="402834261" sldId="1517"/>
            <ac:spMk id="2" creationId="{2B8FABA0-D3FE-2E13-8659-D09E4BA996F6}"/>
          </ac:spMkLst>
        </pc:spChg>
        <pc:spChg chg="mod">
          <ac:chgData name="Alfred Asterjadhi" userId="39de57b9-85c0-4fd1-aaac-8ca2b6560ad0" providerId="ADAL" clId="{05D90715-F29C-4B30-B873-3743C7BBC737}" dt="2025-05-15T08:06:38.745" v="10798" actId="20577"/>
          <ac:spMkLst>
            <pc:docMk/>
            <pc:sldMk cId="402834261" sldId="1517"/>
            <ac:spMk id="3" creationId="{08414E7B-4EBF-F9CC-2A30-D9400551E375}"/>
          </ac:spMkLst>
        </pc:spChg>
      </pc:sldChg>
      <pc:sldChg chg="modSp add del mod">
        <pc:chgData name="Alfred Asterjadhi" userId="39de57b9-85c0-4fd1-aaac-8ca2b6560ad0" providerId="ADAL" clId="{05D90715-F29C-4B30-B873-3743C7BBC737}" dt="2025-05-15T04:58:16.336" v="10503" actId="2696"/>
        <pc:sldMkLst>
          <pc:docMk/>
          <pc:sldMk cId="111999427" sldId="1518"/>
        </pc:sldMkLst>
        <pc:spChg chg="mod">
          <ac:chgData name="Alfred Asterjadhi" userId="39de57b9-85c0-4fd1-aaac-8ca2b6560ad0" providerId="ADAL" clId="{05D90715-F29C-4B30-B873-3743C7BBC737}" dt="2025-05-14T04:19:56.036" v="9785" actId="207"/>
          <ac:spMkLst>
            <pc:docMk/>
            <pc:sldMk cId="111999427" sldId="1518"/>
            <ac:spMk id="2" creationId="{53BFD501-6FB9-CEE1-DD2B-90D3C6A66DE2}"/>
          </ac:spMkLst>
        </pc:spChg>
        <pc:spChg chg="mod">
          <ac:chgData name="Alfred Asterjadhi" userId="39de57b9-85c0-4fd1-aaac-8ca2b6560ad0" providerId="ADAL" clId="{05D90715-F29C-4B30-B873-3743C7BBC737}" dt="2025-05-15T04:58:03.731" v="10502" actId="207"/>
          <ac:spMkLst>
            <pc:docMk/>
            <pc:sldMk cId="111999427" sldId="1518"/>
            <ac:spMk id="3" creationId="{65ABC859-32AA-9DBC-A611-E67ACAAB836F}"/>
          </ac:spMkLst>
        </pc:spChg>
      </pc:sldChg>
      <pc:sldChg chg="modSp add mod">
        <pc:chgData name="Alfred Asterjadhi" userId="39de57b9-85c0-4fd1-aaac-8ca2b6560ad0" providerId="ADAL" clId="{05D90715-F29C-4B30-B873-3743C7BBC737}" dt="2025-05-15T07:41:52.703" v="10672" actId="207"/>
        <pc:sldMkLst>
          <pc:docMk/>
          <pc:sldMk cId="925788052" sldId="1518"/>
        </pc:sldMkLst>
        <pc:spChg chg="mod">
          <ac:chgData name="Alfred Asterjadhi" userId="39de57b9-85c0-4fd1-aaac-8ca2b6560ad0" providerId="ADAL" clId="{05D90715-F29C-4B30-B873-3743C7BBC737}" dt="2025-05-15T04:58:28.079" v="10507" actId="20577"/>
          <ac:spMkLst>
            <pc:docMk/>
            <pc:sldMk cId="925788052" sldId="1518"/>
            <ac:spMk id="2" creationId="{53BFD501-6FB9-CEE1-DD2B-90D3C6A66DE2}"/>
          </ac:spMkLst>
        </pc:spChg>
        <pc:spChg chg="mod">
          <ac:chgData name="Alfred Asterjadhi" userId="39de57b9-85c0-4fd1-aaac-8ca2b6560ad0" providerId="ADAL" clId="{05D90715-F29C-4B30-B873-3743C7BBC737}" dt="2025-05-15T07:41:52.703" v="10672" actId="207"/>
          <ac:spMkLst>
            <pc:docMk/>
            <pc:sldMk cId="925788052" sldId="1518"/>
            <ac:spMk id="3" creationId="{65ABC859-32AA-9DBC-A611-E67ACAAB836F}"/>
          </ac:spMkLst>
        </pc:spChg>
      </pc:sldChg>
      <pc:sldChg chg="addSp modSp add mod">
        <pc:chgData name="Alfred Asterjadhi" userId="39de57b9-85c0-4fd1-aaac-8ca2b6560ad0" providerId="ADAL" clId="{05D90715-F29C-4B30-B873-3743C7BBC737}" dt="2025-05-15T08:04:03.885" v="10734" actId="207"/>
        <pc:sldMkLst>
          <pc:docMk/>
          <pc:sldMk cId="1004879123" sldId="1519"/>
        </pc:sldMkLst>
        <pc:spChg chg="mod">
          <ac:chgData name="Alfred Asterjadhi" userId="39de57b9-85c0-4fd1-aaac-8ca2b6560ad0" providerId="ADAL" clId="{05D90715-F29C-4B30-B873-3743C7BBC737}" dt="2025-05-15T05:00:13.727" v="10543" actId="20577"/>
          <ac:spMkLst>
            <pc:docMk/>
            <pc:sldMk cId="1004879123" sldId="1519"/>
            <ac:spMk id="2" creationId="{A8A8EA11-336E-2EB8-12A6-E857402EB5CC}"/>
          </ac:spMkLst>
        </pc:spChg>
        <pc:spChg chg="mod">
          <ac:chgData name="Alfred Asterjadhi" userId="39de57b9-85c0-4fd1-aaac-8ca2b6560ad0" providerId="ADAL" clId="{05D90715-F29C-4B30-B873-3743C7BBC737}" dt="2025-05-15T08:04:03.885" v="10734" actId="207"/>
          <ac:spMkLst>
            <pc:docMk/>
            <pc:sldMk cId="1004879123" sldId="1519"/>
            <ac:spMk id="3" creationId="{186A94E3-2C3E-32D6-D7F8-456CCECA40F1}"/>
          </ac:spMkLst>
        </pc:spChg>
        <pc:spChg chg="add">
          <ac:chgData name="Alfred Asterjadhi" userId="39de57b9-85c0-4fd1-aaac-8ca2b6560ad0" providerId="ADAL" clId="{05D90715-F29C-4B30-B873-3743C7BBC737}" dt="2025-05-14T11:57:39.769" v="10043"/>
          <ac:spMkLst>
            <pc:docMk/>
            <pc:sldMk cId="1004879123" sldId="1519"/>
            <ac:spMk id="7" creationId="{A805DA7A-D861-9164-0D9F-88AF768C9037}"/>
          </ac:spMkLst>
        </pc:spChg>
        <pc:spChg chg="add">
          <ac:chgData name="Alfred Asterjadhi" userId="39de57b9-85c0-4fd1-aaac-8ca2b6560ad0" providerId="ADAL" clId="{05D90715-F29C-4B30-B873-3743C7BBC737}" dt="2025-05-14T11:57:41.968" v="10044"/>
          <ac:spMkLst>
            <pc:docMk/>
            <pc:sldMk cId="1004879123" sldId="1519"/>
            <ac:spMk id="8" creationId="{ABCDB2D8-F76C-4D31-9314-8E1B92DDA865}"/>
          </ac:spMkLst>
        </pc:spChg>
      </pc:sldChg>
      <pc:sldChg chg="add del">
        <pc:chgData name="Alfred Asterjadhi" userId="39de57b9-85c0-4fd1-aaac-8ca2b6560ad0" providerId="ADAL" clId="{05D90715-F29C-4B30-B873-3743C7BBC737}" dt="2025-05-14T11:24:13.557" v="9809"/>
        <pc:sldMkLst>
          <pc:docMk/>
          <pc:sldMk cId="426693543" sldId="1520"/>
        </pc:sldMkLst>
      </pc:sldChg>
      <pc:sldChg chg="modSp add mod ord">
        <pc:chgData name="Alfred Asterjadhi" userId="39de57b9-85c0-4fd1-aaac-8ca2b6560ad0" providerId="ADAL" clId="{05D90715-F29C-4B30-B873-3743C7BBC737}" dt="2025-05-15T07:43:04.423" v="10677" actId="207"/>
        <pc:sldMkLst>
          <pc:docMk/>
          <pc:sldMk cId="4106350911" sldId="1520"/>
        </pc:sldMkLst>
        <pc:spChg chg="mod">
          <ac:chgData name="Alfred Asterjadhi" userId="39de57b9-85c0-4fd1-aaac-8ca2b6560ad0" providerId="ADAL" clId="{05D90715-F29C-4B30-B873-3743C7BBC737}" dt="2025-05-14T11:35:31.997" v="9997" actId="207"/>
          <ac:spMkLst>
            <pc:docMk/>
            <pc:sldMk cId="4106350911" sldId="1520"/>
            <ac:spMk id="2" creationId="{43D1A55A-D429-C48E-4CDD-A9E674C18E1A}"/>
          </ac:spMkLst>
        </pc:spChg>
        <pc:spChg chg="mod">
          <ac:chgData name="Alfred Asterjadhi" userId="39de57b9-85c0-4fd1-aaac-8ca2b6560ad0" providerId="ADAL" clId="{05D90715-F29C-4B30-B873-3743C7BBC737}" dt="2025-05-15T07:43:04.423" v="10677" actId="207"/>
          <ac:spMkLst>
            <pc:docMk/>
            <pc:sldMk cId="4106350911" sldId="1520"/>
            <ac:spMk id="3" creationId="{02655162-B2DF-F3A3-1FBD-4DE5C6D1EF92}"/>
          </ac:spMkLst>
        </pc:spChg>
      </pc:sldChg>
      <pc:sldChg chg="modSp add mod">
        <pc:chgData name="Alfred Asterjadhi" userId="39de57b9-85c0-4fd1-aaac-8ca2b6560ad0" providerId="ADAL" clId="{05D90715-F29C-4B30-B873-3743C7BBC737}" dt="2025-05-15T07:43:48.942" v="10688" actId="207"/>
        <pc:sldMkLst>
          <pc:docMk/>
          <pc:sldMk cId="646266391" sldId="1521"/>
        </pc:sldMkLst>
        <pc:spChg chg="mod">
          <ac:chgData name="Alfred Asterjadhi" userId="39de57b9-85c0-4fd1-aaac-8ca2b6560ad0" providerId="ADAL" clId="{05D90715-F29C-4B30-B873-3743C7BBC737}" dt="2025-05-15T05:00:15.375" v="10544" actId="20577"/>
          <ac:spMkLst>
            <pc:docMk/>
            <pc:sldMk cId="646266391" sldId="1521"/>
            <ac:spMk id="2" creationId="{10A89113-60E5-3D42-F24E-62C5B5FD56D5}"/>
          </ac:spMkLst>
        </pc:spChg>
        <pc:spChg chg="mod">
          <ac:chgData name="Alfred Asterjadhi" userId="39de57b9-85c0-4fd1-aaac-8ca2b6560ad0" providerId="ADAL" clId="{05D90715-F29C-4B30-B873-3743C7BBC737}" dt="2025-05-15T07:43:48.942" v="10688" actId="207"/>
          <ac:spMkLst>
            <pc:docMk/>
            <pc:sldMk cId="646266391" sldId="1521"/>
            <ac:spMk id="3" creationId="{394B2246-DC12-D16A-5378-BE25DDC73990}"/>
          </ac:spMkLst>
        </pc:spChg>
      </pc:sldChg>
      <pc:sldChg chg="modSp add mod">
        <pc:chgData name="Alfred Asterjadhi" userId="39de57b9-85c0-4fd1-aaac-8ca2b6560ad0" providerId="ADAL" clId="{05D90715-F29C-4B30-B873-3743C7BBC737}" dt="2025-05-15T08:01:48.389" v="10721" actId="20577"/>
        <pc:sldMkLst>
          <pc:docMk/>
          <pc:sldMk cId="3415363603" sldId="1522"/>
        </pc:sldMkLst>
        <pc:spChg chg="mod">
          <ac:chgData name="Alfred Asterjadhi" userId="39de57b9-85c0-4fd1-aaac-8ca2b6560ad0" providerId="ADAL" clId="{05D90715-F29C-4B30-B873-3743C7BBC737}" dt="2025-05-15T05:00:17.130" v="10545" actId="20577"/>
          <ac:spMkLst>
            <pc:docMk/>
            <pc:sldMk cId="3415363603" sldId="1522"/>
            <ac:spMk id="2" creationId="{6C83F3B5-0B6E-8A0C-12D0-C8FB5D5B9E11}"/>
          </ac:spMkLst>
        </pc:spChg>
        <pc:spChg chg="mod">
          <ac:chgData name="Alfred Asterjadhi" userId="39de57b9-85c0-4fd1-aaac-8ca2b6560ad0" providerId="ADAL" clId="{05D90715-F29C-4B30-B873-3743C7BBC737}" dt="2025-05-15T08:01:48.389" v="10721" actId="20577"/>
          <ac:spMkLst>
            <pc:docMk/>
            <pc:sldMk cId="3415363603" sldId="1522"/>
            <ac:spMk id="3" creationId="{6917D72C-B0A3-1DB0-7B68-B1CFF30287A1}"/>
          </ac:spMkLst>
        </pc:spChg>
      </pc:sldChg>
      <pc:sldChg chg="modSp add del mod">
        <pc:chgData name="Alfred Asterjadhi" userId="39de57b9-85c0-4fd1-aaac-8ca2b6560ad0" providerId="ADAL" clId="{05D90715-F29C-4B30-B873-3743C7BBC737}" dt="2025-05-15T05:01:09.341" v="10555" actId="47"/>
        <pc:sldMkLst>
          <pc:docMk/>
          <pc:sldMk cId="3775649557" sldId="1523"/>
        </pc:sldMkLst>
        <pc:spChg chg="mod">
          <ac:chgData name="Alfred Asterjadhi" userId="39de57b9-85c0-4fd1-aaac-8ca2b6560ad0" providerId="ADAL" clId="{05D90715-F29C-4B30-B873-3743C7BBC737}" dt="2025-05-15T05:00:19.926" v="10547" actId="20577"/>
          <ac:spMkLst>
            <pc:docMk/>
            <pc:sldMk cId="3775649557" sldId="1523"/>
            <ac:spMk id="2" creationId="{E73E75EB-0530-D2EA-8A7C-EDAD61B30E0F}"/>
          </ac:spMkLst>
        </pc:spChg>
        <pc:spChg chg="mod">
          <ac:chgData name="Alfred Asterjadhi" userId="39de57b9-85c0-4fd1-aaac-8ca2b6560ad0" providerId="ADAL" clId="{05D90715-F29C-4B30-B873-3743C7BBC737}" dt="2025-05-15T05:00:54.125" v="10553" actId="21"/>
          <ac:spMkLst>
            <pc:docMk/>
            <pc:sldMk cId="3775649557" sldId="1523"/>
            <ac:spMk id="3" creationId="{9C9F6289-D1F3-5812-9235-8E1A7A0D6E94}"/>
          </ac:spMkLst>
        </pc:spChg>
      </pc:sldChg>
      <pc:sldChg chg="modSp add mod">
        <pc:chgData name="Alfred Asterjadhi" userId="39de57b9-85c0-4fd1-aaac-8ca2b6560ad0" providerId="ADAL" clId="{05D90715-F29C-4B30-B873-3743C7BBC737}" dt="2025-05-15T08:03:42.496" v="10729" actId="21"/>
        <pc:sldMkLst>
          <pc:docMk/>
          <pc:sldMk cId="3401549710" sldId="1524"/>
        </pc:sldMkLst>
        <pc:spChg chg="mod">
          <ac:chgData name="Alfred Asterjadhi" userId="39de57b9-85c0-4fd1-aaac-8ca2b6560ad0" providerId="ADAL" clId="{05D90715-F29C-4B30-B873-3743C7BBC737}" dt="2025-05-15T05:00:22.438" v="10548" actId="20577"/>
          <ac:spMkLst>
            <pc:docMk/>
            <pc:sldMk cId="3401549710" sldId="1524"/>
            <ac:spMk id="2" creationId="{777C978F-75F2-99C7-5401-076DA15A41AB}"/>
          </ac:spMkLst>
        </pc:spChg>
        <pc:spChg chg="mod">
          <ac:chgData name="Alfred Asterjadhi" userId="39de57b9-85c0-4fd1-aaac-8ca2b6560ad0" providerId="ADAL" clId="{05D90715-F29C-4B30-B873-3743C7BBC737}" dt="2025-05-15T08:03:42.496" v="10729" actId="21"/>
          <ac:spMkLst>
            <pc:docMk/>
            <pc:sldMk cId="3401549710" sldId="1524"/>
            <ac:spMk id="3" creationId="{533A34C9-1FB8-74EF-CCE6-2F472B3800F6}"/>
          </ac:spMkLst>
        </pc:spChg>
      </pc:sldChg>
      <pc:sldChg chg="modSp add mod">
        <pc:chgData name="Alfred Asterjadhi" userId="39de57b9-85c0-4fd1-aaac-8ca2b6560ad0" providerId="ADAL" clId="{05D90715-F29C-4B30-B873-3743C7BBC737}" dt="2025-05-15T07:43:25.883" v="10686" actId="20577"/>
        <pc:sldMkLst>
          <pc:docMk/>
          <pc:sldMk cId="921800595" sldId="1525"/>
        </pc:sldMkLst>
        <pc:spChg chg="mod">
          <ac:chgData name="Alfred Asterjadhi" userId="39de57b9-85c0-4fd1-aaac-8ca2b6560ad0" providerId="ADAL" clId="{05D90715-F29C-4B30-B873-3743C7BBC737}" dt="2025-05-15T05:00:29.034" v="10549" actId="207"/>
          <ac:spMkLst>
            <pc:docMk/>
            <pc:sldMk cId="921800595" sldId="1525"/>
            <ac:spMk id="2" creationId="{6104BE7C-F89C-6394-9096-1C5862B1B87F}"/>
          </ac:spMkLst>
        </pc:spChg>
        <pc:spChg chg="mod">
          <ac:chgData name="Alfred Asterjadhi" userId="39de57b9-85c0-4fd1-aaac-8ca2b6560ad0" providerId="ADAL" clId="{05D90715-F29C-4B30-B873-3743C7BBC737}" dt="2025-05-15T07:43:25.883" v="10686" actId="20577"/>
          <ac:spMkLst>
            <pc:docMk/>
            <pc:sldMk cId="921800595" sldId="1525"/>
            <ac:spMk id="3" creationId="{1730747E-6373-3FB3-DAD3-2AFB333824E9}"/>
          </ac:spMkLst>
        </pc:spChg>
      </pc:sldChg>
      <pc:sldChg chg="modSp new del mod">
        <pc:chgData name="Alfred Asterjadhi" userId="39de57b9-85c0-4fd1-aaac-8ca2b6560ad0" providerId="ADAL" clId="{05D90715-F29C-4B30-B873-3743C7BBC737}" dt="2025-05-15T04:59:39.520" v="10535" actId="47"/>
        <pc:sldMkLst>
          <pc:docMk/>
          <pc:sldMk cId="3132695568" sldId="1525"/>
        </pc:sldMkLst>
        <pc:spChg chg="mod">
          <ac:chgData name="Alfred Asterjadhi" userId="39de57b9-85c0-4fd1-aaac-8ca2b6560ad0" providerId="ADAL" clId="{05D90715-F29C-4B30-B873-3743C7BBC737}" dt="2025-05-15T04:59:34.958" v="10534" actId="20577"/>
          <ac:spMkLst>
            <pc:docMk/>
            <pc:sldMk cId="3132695568" sldId="1525"/>
            <ac:spMk id="2" creationId="{4AD17237-7088-B74E-7E43-DB5EE8770A50}"/>
          </ac:spMkLst>
        </pc:spChg>
      </pc:sldChg>
      <pc:sldChg chg="modSp add mod">
        <pc:chgData name="Alfred Asterjadhi" userId="39de57b9-85c0-4fd1-aaac-8ca2b6560ad0" providerId="ADAL" clId="{05D90715-F29C-4B30-B873-3743C7BBC737}" dt="2025-05-15T07:44:24.687" v="10693" actId="20577"/>
        <pc:sldMkLst>
          <pc:docMk/>
          <pc:sldMk cId="3958884045" sldId="1526"/>
        </pc:sldMkLst>
        <pc:spChg chg="mod">
          <ac:chgData name="Alfred Asterjadhi" userId="39de57b9-85c0-4fd1-aaac-8ca2b6560ad0" providerId="ADAL" clId="{05D90715-F29C-4B30-B873-3743C7BBC737}" dt="2025-05-15T07:44:24.687" v="10693" actId="20577"/>
          <ac:spMkLst>
            <pc:docMk/>
            <pc:sldMk cId="3958884045" sldId="1526"/>
            <ac:spMk id="7" creationId="{DDF34EB3-CA9F-C559-86D3-19A370B67A57}"/>
          </ac:spMkLst>
        </pc:spChg>
      </pc:sldChg>
      <pc:sldMasterChg chg="modSp mod">
        <pc:chgData name="Alfred Asterjadhi" userId="39de57b9-85c0-4fd1-aaac-8ca2b6560ad0" providerId="ADAL" clId="{05D90715-F29C-4B30-B873-3743C7BBC737}" dt="2025-05-15T07:41:20.179" v="10670" actId="6549"/>
        <pc:sldMasterMkLst>
          <pc:docMk/>
          <pc:sldMasterMk cId="0" sldId="2147483648"/>
        </pc:sldMasterMkLst>
        <pc:spChg chg="mod">
          <ac:chgData name="Alfred Asterjadhi" userId="39de57b9-85c0-4fd1-aaac-8ca2b6560ad0" providerId="ADAL" clId="{05D90715-F29C-4B30-B873-3743C7BBC737}" dt="2025-05-15T07:41:20.179" v="10670" actId="6549"/>
          <ac:spMkLst>
            <pc:docMk/>
            <pc:sldMasterMk cId="0" sldId="2147483648"/>
            <ac:spMk id="10" creationId="{00000000-0000-0000-0000-000000000000}"/>
          </ac:spMkLst>
        </pc:spChg>
      </pc:sldMasterChg>
      <pc:sldMasterChg chg="modSp mod">
        <pc:chgData name="Alfred Asterjadhi" userId="39de57b9-85c0-4fd1-aaac-8ca2b6560ad0" providerId="ADAL" clId="{05D90715-F29C-4B30-B873-3743C7BBC737}" dt="2025-04-23T21:22:16.802" v="7738" actId="6549"/>
        <pc:sldMasterMkLst>
          <pc:docMk/>
          <pc:sldMasterMk cId="0" sldId="2147483656"/>
        </pc:sldMasterMkLst>
      </pc:sldMasterChg>
    </pc:docChg>
  </pc:docChgLst>
  <pc:docChgLst>
    <pc:chgData name="Alfred Asterjadhi" userId="39de57b9-85c0-4fd1-aaac-8ca2b6560ad0" providerId="ADAL" clId="{AA9C72C3-D051-4A38-8F1A-81ED346AF179}"/>
    <pc:docChg chg="undo redo custSel addSld delSld modSld sldOrd modMainMaster">
      <pc:chgData name="Alfred Asterjadhi" userId="39de57b9-85c0-4fd1-aaac-8ca2b6560ad0" providerId="ADAL" clId="{AA9C72C3-D051-4A38-8F1A-81ED346AF179}" dt="2024-12-19T19:47:36.742" v="2024" actId="207"/>
      <pc:docMkLst>
        <pc:docMk/>
      </pc:docMkLst>
      <pc:sldChg chg="modSp mod">
        <pc:chgData name="Alfred Asterjadhi" userId="39de57b9-85c0-4fd1-aaac-8ca2b6560ad0" providerId="ADAL" clId="{AA9C72C3-D051-4A38-8F1A-81ED346AF179}" dt="2024-12-12T18:31:50.369" v="293" actId="13926"/>
        <pc:sldMkLst>
          <pc:docMk/>
          <pc:sldMk cId="2739895088" sldId="1229"/>
        </pc:sldMkLst>
      </pc:sldChg>
      <pc:sldChg chg="add del">
        <pc:chgData name="Alfred Asterjadhi" userId="39de57b9-85c0-4fd1-aaac-8ca2b6560ad0" providerId="ADAL" clId="{AA9C72C3-D051-4A38-8F1A-81ED346AF179}" dt="2024-12-18T21:41:28.680" v="781" actId="47"/>
        <pc:sldMkLst>
          <pc:docMk/>
          <pc:sldMk cId="3303685064" sldId="1236"/>
        </pc:sldMkLst>
      </pc:sldChg>
      <pc:sldChg chg="modSp del mod">
        <pc:chgData name="Alfred Asterjadhi" userId="39de57b9-85c0-4fd1-aaac-8ca2b6560ad0" providerId="ADAL" clId="{AA9C72C3-D051-4A38-8F1A-81ED346AF179}" dt="2024-12-17T19:43:30.739" v="484" actId="2696"/>
        <pc:sldMkLst>
          <pc:docMk/>
          <pc:sldMk cId="3756408136" sldId="1236"/>
        </pc:sldMkLst>
      </pc:sldChg>
      <pc:sldChg chg="modSp add del mod">
        <pc:chgData name="Alfred Asterjadhi" userId="39de57b9-85c0-4fd1-aaac-8ca2b6560ad0" providerId="ADAL" clId="{AA9C72C3-D051-4A38-8F1A-81ED346AF179}" dt="2024-12-17T21:25:58.570" v="643"/>
        <pc:sldMkLst>
          <pc:docMk/>
          <pc:sldMk cId="626277680" sldId="1237"/>
        </pc:sldMkLst>
      </pc:sldChg>
      <pc:sldChg chg="modSp del mod">
        <pc:chgData name="Alfred Asterjadhi" userId="39de57b9-85c0-4fd1-aaac-8ca2b6560ad0" providerId="ADAL" clId="{AA9C72C3-D051-4A38-8F1A-81ED346AF179}" dt="2024-12-17T19:43:30.739" v="484" actId="2696"/>
        <pc:sldMkLst>
          <pc:docMk/>
          <pc:sldMk cId="3993492733" sldId="1237"/>
        </pc:sldMkLst>
      </pc:sldChg>
      <pc:sldChg chg="add del">
        <pc:chgData name="Alfred Asterjadhi" userId="39de57b9-85c0-4fd1-aaac-8ca2b6560ad0" providerId="ADAL" clId="{AA9C72C3-D051-4A38-8F1A-81ED346AF179}" dt="2024-12-18T21:41:28.680" v="781" actId="47"/>
        <pc:sldMkLst>
          <pc:docMk/>
          <pc:sldMk cId="4168554963" sldId="1237"/>
        </pc:sldMkLst>
      </pc:sldChg>
      <pc:sldChg chg="modSp del mod">
        <pc:chgData name="Alfred Asterjadhi" userId="39de57b9-85c0-4fd1-aaac-8ca2b6560ad0" providerId="ADAL" clId="{AA9C72C3-D051-4A38-8F1A-81ED346AF179}" dt="2024-12-17T19:43:30.739" v="484" actId="2696"/>
        <pc:sldMkLst>
          <pc:docMk/>
          <pc:sldMk cId="2858468151" sldId="1238"/>
        </pc:sldMkLst>
      </pc:sldChg>
      <pc:sldChg chg="add del">
        <pc:chgData name="Alfred Asterjadhi" userId="39de57b9-85c0-4fd1-aaac-8ca2b6560ad0" providerId="ADAL" clId="{AA9C72C3-D051-4A38-8F1A-81ED346AF179}" dt="2024-12-18T21:41:28.680" v="781" actId="47"/>
        <pc:sldMkLst>
          <pc:docMk/>
          <pc:sldMk cId="3862553527" sldId="1238"/>
        </pc:sldMkLst>
      </pc:sldChg>
      <pc:sldChg chg="modSp del mod">
        <pc:chgData name="Alfred Asterjadhi" userId="39de57b9-85c0-4fd1-aaac-8ca2b6560ad0" providerId="ADAL" clId="{AA9C72C3-D051-4A38-8F1A-81ED346AF179}" dt="2024-12-17T19:43:30.739" v="484" actId="2696"/>
        <pc:sldMkLst>
          <pc:docMk/>
          <pc:sldMk cId="2554273328" sldId="1242"/>
        </pc:sldMkLst>
      </pc:sldChg>
      <pc:sldChg chg="add del">
        <pc:chgData name="Alfred Asterjadhi" userId="39de57b9-85c0-4fd1-aaac-8ca2b6560ad0" providerId="ADAL" clId="{AA9C72C3-D051-4A38-8F1A-81ED346AF179}" dt="2024-12-18T21:41:28.680" v="781" actId="47"/>
        <pc:sldMkLst>
          <pc:docMk/>
          <pc:sldMk cId="3992243499" sldId="1242"/>
        </pc:sldMkLst>
      </pc:sldChg>
      <pc:sldChg chg="modSp del mod">
        <pc:chgData name="Alfred Asterjadhi" userId="39de57b9-85c0-4fd1-aaac-8ca2b6560ad0" providerId="ADAL" clId="{AA9C72C3-D051-4A38-8F1A-81ED346AF179}" dt="2024-12-17T19:44:55.612" v="514" actId="2696"/>
        <pc:sldMkLst>
          <pc:docMk/>
          <pc:sldMk cId="1803481374" sldId="1243"/>
        </pc:sldMkLst>
      </pc:sldChg>
      <pc:sldChg chg="modSp add mod">
        <pc:chgData name="Alfred Asterjadhi" userId="39de57b9-85c0-4fd1-aaac-8ca2b6560ad0" providerId="ADAL" clId="{AA9C72C3-D051-4A38-8F1A-81ED346AF179}" dt="2024-12-19T19:45:32.861" v="2020" actId="20577"/>
        <pc:sldMkLst>
          <pc:docMk/>
          <pc:sldMk cId="2173933061" sldId="1243"/>
        </pc:sldMkLst>
      </pc:sldChg>
      <pc:sldChg chg="modSp add mod">
        <pc:chgData name="Alfred Asterjadhi" userId="39de57b9-85c0-4fd1-aaac-8ca2b6560ad0" providerId="ADAL" clId="{AA9C72C3-D051-4A38-8F1A-81ED346AF179}" dt="2024-12-19T19:45:50.123" v="2023" actId="6549"/>
        <pc:sldMkLst>
          <pc:docMk/>
          <pc:sldMk cId="2354451540" sldId="1244"/>
        </pc:sldMkLst>
      </pc:sldChg>
      <pc:sldChg chg="modSp del mod">
        <pc:chgData name="Alfred Asterjadhi" userId="39de57b9-85c0-4fd1-aaac-8ca2b6560ad0" providerId="ADAL" clId="{AA9C72C3-D051-4A38-8F1A-81ED346AF179}" dt="2024-12-17T19:44:55.612" v="514" actId="2696"/>
        <pc:sldMkLst>
          <pc:docMk/>
          <pc:sldMk cId="2499009176" sldId="1244"/>
        </pc:sldMkLst>
      </pc:sldChg>
      <pc:sldChg chg="modSp add mod">
        <pc:chgData name="Alfred Asterjadhi" userId="39de57b9-85c0-4fd1-aaac-8ca2b6560ad0" providerId="ADAL" clId="{AA9C72C3-D051-4A38-8F1A-81ED346AF179}" dt="2024-12-19T19:47:36.742" v="2024" actId="207"/>
        <pc:sldMkLst>
          <pc:docMk/>
          <pc:sldMk cId="1280878502" sldId="1245"/>
        </pc:sldMkLst>
      </pc:sldChg>
      <pc:sldChg chg="modSp del mod">
        <pc:chgData name="Alfred Asterjadhi" userId="39de57b9-85c0-4fd1-aaac-8ca2b6560ad0" providerId="ADAL" clId="{AA9C72C3-D051-4A38-8F1A-81ED346AF179}" dt="2024-12-17T19:44:55.612" v="514" actId="2696"/>
        <pc:sldMkLst>
          <pc:docMk/>
          <pc:sldMk cId="2205706730" sldId="1245"/>
        </pc:sldMkLst>
      </pc:sldChg>
      <pc:sldChg chg="modSp mod">
        <pc:chgData name="Alfred Asterjadhi" userId="39de57b9-85c0-4fd1-aaac-8ca2b6560ad0" providerId="ADAL" clId="{AA9C72C3-D051-4A38-8F1A-81ED346AF179}" dt="2024-12-19T16:05:21.790" v="930"/>
        <pc:sldMkLst>
          <pc:docMk/>
          <pc:sldMk cId="2320088344" sldId="1246"/>
        </pc:sldMkLst>
      </pc:sldChg>
      <pc:sldChg chg="modSp mod">
        <pc:chgData name="Alfred Asterjadhi" userId="39de57b9-85c0-4fd1-aaac-8ca2b6560ad0" providerId="ADAL" clId="{AA9C72C3-D051-4A38-8F1A-81ED346AF179}" dt="2024-12-19T16:06:52.370" v="946"/>
        <pc:sldMkLst>
          <pc:docMk/>
          <pc:sldMk cId="1873474949" sldId="1247"/>
        </pc:sldMkLst>
      </pc:sldChg>
      <pc:sldChg chg="modSp mod">
        <pc:chgData name="Alfred Asterjadhi" userId="39de57b9-85c0-4fd1-aaac-8ca2b6560ad0" providerId="ADAL" clId="{AA9C72C3-D051-4A38-8F1A-81ED346AF179}" dt="2024-12-19T16:09:15.152" v="975"/>
        <pc:sldMkLst>
          <pc:docMk/>
          <pc:sldMk cId="1640660474" sldId="1248"/>
        </pc:sldMkLst>
      </pc:sldChg>
      <pc:sldChg chg="modSp mod">
        <pc:chgData name="Alfred Asterjadhi" userId="39de57b9-85c0-4fd1-aaac-8ca2b6560ad0" providerId="ADAL" clId="{AA9C72C3-D051-4A38-8F1A-81ED346AF179}" dt="2024-12-19T19:39:48.885" v="1988" actId="207"/>
        <pc:sldMkLst>
          <pc:docMk/>
          <pc:sldMk cId="4277975895" sldId="1249"/>
        </pc:sldMkLst>
      </pc:sldChg>
      <pc:sldChg chg="modSp add mod">
        <pc:chgData name="Alfred Asterjadhi" userId="39de57b9-85c0-4fd1-aaac-8ca2b6560ad0" providerId="ADAL" clId="{AA9C72C3-D051-4A38-8F1A-81ED346AF179}" dt="2024-12-19T16:44:06.346" v="1640"/>
        <pc:sldMkLst>
          <pc:docMk/>
          <pc:sldMk cId="1393900348" sldId="1250"/>
        </pc:sldMkLst>
      </pc:sldChg>
      <pc:sldChg chg="add del">
        <pc:chgData name="Alfred Asterjadhi" userId="39de57b9-85c0-4fd1-aaac-8ca2b6560ad0" providerId="ADAL" clId="{AA9C72C3-D051-4A38-8F1A-81ED346AF179}" dt="2024-12-17T20:56:28.550" v="562" actId="2696"/>
        <pc:sldMkLst>
          <pc:docMk/>
          <pc:sldMk cId="1663143683" sldId="1250"/>
        </pc:sldMkLst>
      </pc:sldChg>
      <pc:sldChg chg="modSp del mod">
        <pc:chgData name="Alfred Asterjadhi" userId="39de57b9-85c0-4fd1-aaac-8ca2b6560ad0" providerId="ADAL" clId="{AA9C72C3-D051-4A38-8F1A-81ED346AF179}" dt="2024-12-17T19:43:30.739" v="484" actId="2696"/>
        <pc:sldMkLst>
          <pc:docMk/>
          <pc:sldMk cId="2823626744" sldId="1250"/>
        </pc:sldMkLst>
      </pc:sldChg>
      <pc:sldChg chg="modSp mod">
        <pc:chgData name="Alfred Asterjadhi" userId="39de57b9-85c0-4fd1-aaac-8ca2b6560ad0" providerId="ADAL" clId="{AA9C72C3-D051-4A38-8F1A-81ED346AF179}" dt="2024-12-19T19:44:59.333" v="2011" actId="20577"/>
        <pc:sldMkLst>
          <pc:docMk/>
          <pc:sldMk cId="2315108326" sldId="1251"/>
        </pc:sldMkLst>
      </pc:sldChg>
      <pc:sldChg chg="add del">
        <pc:chgData name="Alfred Asterjadhi" userId="39de57b9-85c0-4fd1-aaac-8ca2b6560ad0" providerId="ADAL" clId="{AA9C72C3-D051-4A38-8F1A-81ED346AF179}" dt="2024-12-18T21:41:28.680" v="781" actId="47"/>
        <pc:sldMkLst>
          <pc:docMk/>
          <pc:sldMk cId="1341013699" sldId="1252"/>
        </pc:sldMkLst>
      </pc:sldChg>
      <pc:sldChg chg="modSp del mod">
        <pc:chgData name="Alfred Asterjadhi" userId="39de57b9-85c0-4fd1-aaac-8ca2b6560ad0" providerId="ADAL" clId="{AA9C72C3-D051-4A38-8F1A-81ED346AF179}" dt="2024-12-17T19:43:30.739" v="484" actId="2696"/>
        <pc:sldMkLst>
          <pc:docMk/>
          <pc:sldMk cId="2969486265" sldId="1252"/>
        </pc:sldMkLst>
      </pc:sldChg>
      <pc:sldChg chg="modSp mod">
        <pc:chgData name="Alfred Asterjadhi" userId="39de57b9-85c0-4fd1-aaac-8ca2b6560ad0" providerId="ADAL" clId="{AA9C72C3-D051-4A38-8F1A-81ED346AF179}" dt="2024-12-19T19:40:15.696" v="1996" actId="6549"/>
        <pc:sldMkLst>
          <pc:docMk/>
          <pc:sldMk cId="244619102" sldId="1253"/>
        </pc:sldMkLst>
      </pc:sldChg>
      <pc:sldChg chg="modSp mod">
        <pc:chgData name="Alfred Asterjadhi" userId="39de57b9-85c0-4fd1-aaac-8ca2b6560ad0" providerId="ADAL" clId="{AA9C72C3-D051-4A38-8F1A-81ED346AF179}" dt="2024-12-19T16:21:56.044" v="1242"/>
        <pc:sldMkLst>
          <pc:docMk/>
          <pc:sldMk cId="4035613246" sldId="1254"/>
        </pc:sldMkLst>
      </pc:sldChg>
      <pc:sldChg chg="modSp del mod">
        <pc:chgData name="Alfred Asterjadhi" userId="39de57b9-85c0-4fd1-aaac-8ca2b6560ad0" providerId="ADAL" clId="{AA9C72C3-D051-4A38-8F1A-81ED346AF179}" dt="2024-12-17T19:43:30.739" v="484" actId="2696"/>
        <pc:sldMkLst>
          <pc:docMk/>
          <pc:sldMk cId="3620726592" sldId="1255"/>
        </pc:sldMkLst>
      </pc:sldChg>
      <pc:sldChg chg="add del">
        <pc:chgData name="Alfred Asterjadhi" userId="39de57b9-85c0-4fd1-aaac-8ca2b6560ad0" providerId="ADAL" clId="{AA9C72C3-D051-4A38-8F1A-81ED346AF179}" dt="2024-12-18T21:41:28.680" v="781" actId="47"/>
        <pc:sldMkLst>
          <pc:docMk/>
          <pc:sldMk cId="3680406066" sldId="1255"/>
        </pc:sldMkLst>
      </pc:sldChg>
      <pc:sldChg chg="add del">
        <pc:chgData name="Alfred Asterjadhi" userId="39de57b9-85c0-4fd1-aaac-8ca2b6560ad0" providerId="ADAL" clId="{AA9C72C3-D051-4A38-8F1A-81ED346AF179}" dt="2024-12-18T21:41:28.680" v="781" actId="47"/>
        <pc:sldMkLst>
          <pc:docMk/>
          <pc:sldMk cId="335819712" sldId="1256"/>
        </pc:sldMkLst>
      </pc:sldChg>
      <pc:sldChg chg="modSp del mod">
        <pc:chgData name="Alfred Asterjadhi" userId="39de57b9-85c0-4fd1-aaac-8ca2b6560ad0" providerId="ADAL" clId="{AA9C72C3-D051-4A38-8F1A-81ED346AF179}" dt="2024-12-17T19:43:30.739" v="484" actId="2696"/>
        <pc:sldMkLst>
          <pc:docMk/>
          <pc:sldMk cId="1108452833" sldId="1256"/>
        </pc:sldMkLst>
      </pc:sldChg>
      <pc:sldChg chg="modSp del mod">
        <pc:chgData name="Alfred Asterjadhi" userId="39de57b9-85c0-4fd1-aaac-8ca2b6560ad0" providerId="ADAL" clId="{AA9C72C3-D051-4A38-8F1A-81ED346AF179}" dt="2024-12-17T19:43:30.739" v="484" actId="2696"/>
        <pc:sldMkLst>
          <pc:docMk/>
          <pc:sldMk cId="947496322" sldId="1257"/>
        </pc:sldMkLst>
      </pc:sldChg>
      <pc:sldChg chg="add del">
        <pc:chgData name="Alfred Asterjadhi" userId="39de57b9-85c0-4fd1-aaac-8ca2b6560ad0" providerId="ADAL" clId="{AA9C72C3-D051-4A38-8F1A-81ED346AF179}" dt="2024-12-18T21:41:28.680" v="781" actId="47"/>
        <pc:sldMkLst>
          <pc:docMk/>
          <pc:sldMk cId="1127051523" sldId="1257"/>
        </pc:sldMkLst>
      </pc:sldChg>
      <pc:sldChg chg="modSp del mod">
        <pc:chgData name="Alfred Asterjadhi" userId="39de57b9-85c0-4fd1-aaac-8ca2b6560ad0" providerId="ADAL" clId="{AA9C72C3-D051-4A38-8F1A-81ED346AF179}" dt="2024-12-17T19:43:30.739" v="484" actId="2696"/>
        <pc:sldMkLst>
          <pc:docMk/>
          <pc:sldMk cId="2311766718" sldId="1258"/>
        </pc:sldMkLst>
      </pc:sldChg>
      <pc:sldChg chg="add del">
        <pc:chgData name="Alfred Asterjadhi" userId="39de57b9-85c0-4fd1-aaac-8ca2b6560ad0" providerId="ADAL" clId="{AA9C72C3-D051-4A38-8F1A-81ED346AF179}" dt="2024-12-18T21:41:28.680" v="781" actId="47"/>
        <pc:sldMkLst>
          <pc:docMk/>
          <pc:sldMk cId="3622447679" sldId="1258"/>
        </pc:sldMkLst>
      </pc:sldChg>
      <pc:sldChg chg="modSp mod">
        <pc:chgData name="Alfred Asterjadhi" userId="39de57b9-85c0-4fd1-aaac-8ca2b6560ad0" providerId="ADAL" clId="{AA9C72C3-D051-4A38-8F1A-81ED346AF179}" dt="2024-12-19T16:26:55.829" v="1346"/>
        <pc:sldMkLst>
          <pc:docMk/>
          <pc:sldMk cId="3460586331" sldId="1259"/>
        </pc:sldMkLst>
      </pc:sldChg>
      <pc:sldChg chg="modSp mod">
        <pc:chgData name="Alfred Asterjadhi" userId="39de57b9-85c0-4fd1-aaac-8ca2b6560ad0" providerId="ADAL" clId="{AA9C72C3-D051-4A38-8F1A-81ED346AF179}" dt="2024-12-19T16:29:17.930" v="1391"/>
        <pc:sldMkLst>
          <pc:docMk/>
          <pc:sldMk cId="3871559304" sldId="1260"/>
        </pc:sldMkLst>
      </pc:sldChg>
      <pc:sldChg chg="modSp mod">
        <pc:chgData name="Alfred Asterjadhi" userId="39de57b9-85c0-4fd1-aaac-8ca2b6560ad0" providerId="ADAL" clId="{AA9C72C3-D051-4A38-8F1A-81ED346AF179}" dt="2024-12-19T16:30:12.362" v="1421"/>
        <pc:sldMkLst>
          <pc:docMk/>
          <pc:sldMk cId="270960270" sldId="1261"/>
        </pc:sldMkLst>
      </pc:sldChg>
      <pc:sldChg chg="modSp mod">
        <pc:chgData name="Alfred Asterjadhi" userId="39de57b9-85c0-4fd1-aaac-8ca2b6560ad0" providerId="ADAL" clId="{AA9C72C3-D051-4A38-8F1A-81ED346AF179}" dt="2024-12-19T19:44:06.585" v="2005" actId="6549"/>
        <pc:sldMkLst>
          <pc:docMk/>
          <pc:sldMk cId="4030972562" sldId="1262"/>
        </pc:sldMkLst>
      </pc:sldChg>
      <pc:sldChg chg="add del">
        <pc:chgData name="Alfred Asterjadhi" userId="39de57b9-85c0-4fd1-aaac-8ca2b6560ad0" providerId="ADAL" clId="{AA9C72C3-D051-4A38-8F1A-81ED346AF179}" dt="2024-12-18T21:41:28.680" v="781" actId="47"/>
        <pc:sldMkLst>
          <pc:docMk/>
          <pc:sldMk cId="1412736176" sldId="1263"/>
        </pc:sldMkLst>
      </pc:sldChg>
      <pc:sldChg chg="modSp del mod">
        <pc:chgData name="Alfred Asterjadhi" userId="39de57b9-85c0-4fd1-aaac-8ca2b6560ad0" providerId="ADAL" clId="{AA9C72C3-D051-4A38-8F1A-81ED346AF179}" dt="2024-12-17T19:43:30.739" v="484" actId="2696"/>
        <pc:sldMkLst>
          <pc:docMk/>
          <pc:sldMk cId="2675227507" sldId="1263"/>
        </pc:sldMkLst>
      </pc:sldChg>
      <pc:sldChg chg="modSp add mod">
        <pc:chgData name="Alfred Asterjadhi" userId="39de57b9-85c0-4fd1-aaac-8ca2b6560ad0" providerId="ADAL" clId="{AA9C72C3-D051-4A38-8F1A-81ED346AF179}" dt="2024-12-19T16:47:06.647" v="1690"/>
        <pc:sldMkLst>
          <pc:docMk/>
          <pc:sldMk cId="770356062" sldId="1264"/>
        </pc:sldMkLst>
      </pc:sldChg>
      <pc:sldChg chg="modSp del mod">
        <pc:chgData name="Alfred Asterjadhi" userId="39de57b9-85c0-4fd1-aaac-8ca2b6560ad0" providerId="ADAL" clId="{AA9C72C3-D051-4A38-8F1A-81ED346AF179}" dt="2024-12-17T19:43:30.739" v="484" actId="2696"/>
        <pc:sldMkLst>
          <pc:docMk/>
          <pc:sldMk cId="2354003871" sldId="1264"/>
        </pc:sldMkLst>
      </pc:sldChg>
      <pc:sldChg chg="add del">
        <pc:chgData name="Alfred Asterjadhi" userId="39de57b9-85c0-4fd1-aaac-8ca2b6560ad0" providerId="ADAL" clId="{AA9C72C3-D051-4A38-8F1A-81ED346AF179}" dt="2024-12-18T17:13:24.856" v="654" actId="2696"/>
        <pc:sldMkLst>
          <pc:docMk/>
          <pc:sldMk cId="3018201674" sldId="1264"/>
        </pc:sldMkLst>
      </pc:sldChg>
      <pc:sldChg chg="modSp del mod">
        <pc:chgData name="Alfred Asterjadhi" userId="39de57b9-85c0-4fd1-aaac-8ca2b6560ad0" providerId="ADAL" clId="{AA9C72C3-D051-4A38-8F1A-81ED346AF179}" dt="2024-12-17T19:43:30.739" v="484" actId="2696"/>
        <pc:sldMkLst>
          <pc:docMk/>
          <pc:sldMk cId="1418705289" sldId="1265"/>
        </pc:sldMkLst>
      </pc:sldChg>
      <pc:sldChg chg="add del">
        <pc:chgData name="Alfred Asterjadhi" userId="39de57b9-85c0-4fd1-aaac-8ca2b6560ad0" providerId="ADAL" clId="{AA9C72C3-D051-4A38-8F1A-81ED346AF179}" dt="2024-12-17T21:21:38.781" v="604" actId="2696"/>
        <pc:sldMkLst>
          <pc:docMk/>
          <pc:sldMk cId="3839104938" sldId="1265"/>
        </pc:sldMkLst>
      </pc:sldChg>
      <pc:sldChg chg="modSp add mod">
        <pc:chgData name="Alfred Asterjadhi" userId="39de57b9-85c0-4fd1-aaac-8ca2b6560ad0" providerId="ADAL" clId="{AA9C72C3-D051-4A38-8F1A-81ED346AF179}" dt="2024-12-19T19:43:39.366" v="2001" actId="6549"/>
        <pc:sldMkLst>
          <pc:docMk/>
          <pc:sldMk cId="4283544389" sldId="1265"/>
        </pc:sldMkLst>
      </pc:sldChg>
      <pc:sldChg chg="modSp del mod">
        <pc:chgData name="Alfred Asterjadhi" userId="39de57b9-85c0-4fd1-aaac-8ca2b6560ad0" providerId="ADAL" clId="{AA9C72C3-D051-4A38-8F1A-81ED346AF179}" dt="2024-12-17T19:43:30.739" v="484" actId="2696"/>
        <pc:sldMkLst>
          <pc:docMk/>
          <pc:sldMk cId="2494819478" sldId="1266"/>
        </pc:sldMkLst>
      </pc:sldChg>
      <pc:sldChg chg="add del">
        <pc:chgData name="Alfred Asterjadhi" userId="39de57b9-85c0-4fd1-aaac-8ca2b6560ad0" providerId="ADAL" clId="{AA9C72C3-D051-4A38-8F1A-81ED346AF179}" dt="2024-12-18T21:41:30.645" v="782" actId="47"/>
        <pc:sldMkLst>
          <pc:docMk/>
          <pc:sldMk cId="3828517836" sldId="1266"/>
        </pc:sldMkLst>
      </pc:sldChg>
      <pc:sldChg chg="modSp mod">
        <pc:chgData name="Alfred Asterjadhi" userId="39de57b9-85c0-4fd1-aaac-8ca2b6560ad0" providerId="ADAL" clId="{AA9C72C3-D051-4A38-8F1A-81ED346AF179}" dt="2024-12-19T19:41:24.855" v="1999" actId="20577"/>
        <pc:sldMkLst>
          <pc:docMk/>
          <pc:sldMk cId="1089734000" sldId="1267"/>
        </pc:sldMkLst>
      </pc:sldChg>
      <pc:sldChg chg="modSp mod">
        <pc:chgData name="Alfred Asterjadhi" userId="39de57b9-85c0-4fd1-aaac-8ca2b6560ad0" providerId="ADAL" clId="{AA9C72C3-D051-4A38-8F1A-81ED346AF179}" dt="2024-12-19T16:34:42.452" v="1505"/>
        <pc:sldMkLst>
          <pc:docMk/>
          <pc:sldMk cId="2564087480" sldId="1268"/>
        </pc:sldMkLst>
      </pc:sldChg>
      <pc:sldChg chg="modSp mod">
        <pc:chgData name="Alfred Asterjadhi" userId="39de57b9-85c0-4fd1-aaac-8ca2b6560ad0" providerId="ADAL" clId="{AA9C72C3-D051-4A38-8F1A-81ED346AF179}" dt="2024-12-19T16:33:49.383" v="1489"/>
        <pc:sldMkLst>
          <pc:docMk/>
          <pc:sldMk cId="1914597510" sldId="1269"/>
        </pc:sldMkLst>
      </pc:sldChg>
      <pc:sldChg chg="modSp mod">
        <pc:chgData name="Alfred Asterjadhi" userId="39de57b9-85c0-4fd1-aaac-8ca2b6560ad0" providerId="ADAL" clId="{AA9C72C3-D051-4A38-8F1A-81ED346AF179}" dt="2024-12-19T19:40:44.990" v="1998" actId="6549"/>
        <pc:sldMkLst>
          <pc:docMk/>
          <pc:sldMk cId="1351964601" sldId="1270"/>
        </pc:sldMkLst>
      </pc:sldChg>
      <pc:sldChg chg="modSp add mod ord">
        <pc:chgData name="Alfred Asterjadhi" userId="39de57b9-85c0-4fd1-aaac-8ca2b6560ad0" providerId="ADAL" clId="{AA9C72C3-D051-4A38-8F1A-81ED346AF179}" dt="2024-12-19T16:56:25.159" v="1943"/>
        <pc:sldMkLst>
          <pc:docMk/>
          <pc:sldMk cId="464196517" sldId="1271"/>
        </pc:sldMkLst>
      </pc:sldChg>
      <pc:sldChg chg="modSp del mod">
        <pc:chgData name="Alfred Asterjadhi" userId="39de57b9-85c0-4fd1-aaac-8ca2b6560ad0" providerId="ADAL" clId="{AA9C72C3-D051-4A38-8F1A-81ED346AF179}" dt="2024-12-17T19:45:04.779" v="516" actId="2696"/>
        <pc:sldMkLst>
          <pc:docMk/>
          <pc:sldMk cId="967157266" sldId="1271"/>
        </pc:sldMkLst>
      </pc:sldChg>
      <pc:sldChg chg="modSp mod">
        <pc:chgData name="Alfred Asterjadhi" userId="39de57b9-85c0-4fd1-aaac-8ca2b6560ad0" providerId="ADAL" clId="{AA9C72C3-D051-4A38-8F1A-81ED346AF179}" dt="2024-12-19T16:41:27.382" v="1582"/>
        <pc:sldMkLst>
          <pc:docMk/>
          <pc:sldMk cId="3527845409" sldId="1272"/>
        </pc:sldMkLst>
      </pc:sldChg>
      <pc:sldChg chg="modSp mod">
        <pc:chgData name="Alfred Asterjadhi" userId="39de57b9-85c0-4fd1-aaac-8ca2b6560ad0" providerId="ADAL" clId="{AA9C72C3-D051-4A38-8F1A-81ED346AF179}" dt="2024-12-19T16:42:12.680" v="1603"/>
        <pc:sldMkLst>
          <pc:docMk/>
          <pc:sldMk cId="3122364615" sldId="1273"/>
        </pc:sldMkLst>
      </pc:sldChg>
      <pc:sldChg chg="modSp add mod">
        <pc:chgData name="Alfred Asterjadhi" userId="39de57b9-85c0-4fd1-aaac-8ca2b6560ad0" providerId="ADAL" clId="{AA9C72C3-D051-4A38-8F1A-81ED346AF179}" dt="2024-12-19T16:57:11.950" v="1966" actId="6549"/>
        <pc:sldMkLst>
          <pc:docMk/>
          <pc:sldMk cId="2302676929" sldId="1274"/>
        </pc:sldMkLst>
      </pc:sldChg>
      <pc:sldChg chg="add del">
        <pc:chgData name="Alfred Asterjadhi" userId="39de57b9-85c0-4fd1-aaac-8ca2b6560ad0" providerId="ADAL" clId="{AA9C72C3-D051-4A38-8F1A-81ED346AF179}" dt="2024-12-17T19:45:14.486" v="518" actId="2696"/>
        <pc:sldMkLst>
          <pc:docMk/>
          <pc:sldMk cId="3031722190" sldId="1274"/>
        </pc:sldMkLst>
      </pc:sldChg>
      <pc:sldChg chg="modSp del mod">
        <pc:chgData name="Alfred Asterjadhi" userId="39de57b9-85c0-4fd1-aaac-8ca2b6560ad0" providerId="ADAL" clId="{AA9C72C3-D051-4A38-8F1A-81ED346AF179}" dt="2024-12-17T19:44:55.612" v="514" actId="2696"/>
        <pc:sldMkLst>
          <pc:docMk/>
          <pc:sldMk cId="3253033387" sldId="1274"/>
        </pc:sldMkLst>
      </pc:sldChg>
      <pc:sldChg chg="modSp add mod ord">
        <pc:chgData name="Alfred Asterjadhi" userId="39de57b9-85c0-4fd1-aaac-8ca2b6560ad0" providerId="ADAL" clId="{AA9C72C3-D051-4A38-8F1A-81ED346AF179}" dt="2024-12-19T16:56:30.648" v="1945"/>
        <pc:sldMkLst>
          <pc:docMk/>
          <pc:sldMk cId="519142990" sldId="1275"/>
        </pc:sldMkLst>
      </pc:sldChg>
      <pc:sldChg chg="add del">
        <pc:chgData name="Alfred Asterjadhi" userId="39de57b9-85c0-4fd1-aaac-8ca2b6560ad0" providerId="ADAL" clId="{AA9C72C3-D051-4A38-8F1A-81ED346AF179}" dt="2024-12-17T19:45:14.486" v="518" actId="2696"/>
        <pc:sldMkLst>
          <pc:docMk/>
          <pc:sldMk cId="2769773912" sldId="1275"/>
        </pc:sldMkLst>
      </pc:sldChg>
      <pc:sldChg chg="modSp del mod">
        <pc:chgData name="Alfred Asterjadhi" userId="39de57b9-85c0-4fd1-aaac-8ca2b6560ad0" providerId="ADAL" clId="{AA9C72C3-D051-4A38-8F1A-81ED346AF179}" dt="2024-12-17T19:44:55.612" v="514" actId="2696"/>
        <pc:sldMkLst>
          <pc:docMk/>
          <pc:sldMk cId="2791792773" sldId="1275"/>
        </pc:sldMkLst>
      </pc:sldChg>
      <pc:sldChg chg="modSp del mod">
        <pc:chgData name="Alfred Asterjadhi" userId="39de57b9-85c0-4fd1-aaac-8ca2b6560ad0" providerId="ADAL" clId="{AA9C72C3-D051-4A38-8F1A-81ED346AF179}" dt="2024-12-17T19:43:30.739" v="484" actId="2696"/>
        <pc:sldMkLst>
          <pc:docMk/>
          <pc:sldMk cId="3395810039" sldId="1280"/>
        </pc:sldMkLst>
      </pc:sldChg>
      <pc:sldChg chg="add del">
        <pc:chgData name="Alfred Asterjadhi" userId="39de57b9-85c0-4fd1-aaac-8ca2b6560ad0" providerId="ADAL" clId="{AA9C72C3-D051-4A38-8F1A-81ED346AF179}" dt="2024-12-18T21:41:28.680" v="781" actId="47"/>
        <pc:sldMkLst>
          <pc:docMk/>
          <pc:sldMk cId="3541759133" sldId="1280"/>
        </pc:sldMkLst>
      </pc:sldChg>
      <pc:sldChg chg="add del">
        <pc:chgData name="Alfred Asterjadhi" userId="39de57b9-85c0-4fd1-aaac-8ca2b6560ad0" providerId="ADAL" clId="{AA9C72C3-D051-4A38-8F1A-81ED346AF179}" dt="2024-12-18T21:41:28.680" v="781" actId="47"/>
        <pc:sldMkLst>
          <pc:docMk/>
          <pc:sldMk cId="2315420034" sldId="1281"/>
        </pc:sldMkLst>
      </pc:sldChg>
      <pc:sldChg chg="modSp del mod">
        <pc:chgData name="Alfred Asterjadhi" userId="39de57b9-85c0-4fd1-aaac-8ca2b6560ad0" providerId="ADAL" clId="{AA9C72C3-D051-4A38-8F1A-81ED346AF179}" dt="2024-12-17T19:43:30.739" v="484" actId="2696"/>
        <pc:sldMkLst>
          <pc:docMk/>
          <pc:sldMk cId="3488656600" sldId="1281"/>
        </pc:sldMkLst>
      </pc:sldChg>
      <pc:sldChg chg="modSp del mod">
        <pc:chgData name="Alfred Asterjadhi" userId="39de57b9-85c0-4fd1-aaac-8ca2b6560ad0" providerId="ADAL" clId="{AA9C72C3-D051-4A38-8F1A-81ED346AF179}" dt="2024-12-17T19:43:30.739" v="484" actId="2696"/>
        <pc:sldMkLst>
          <pc:docMk/>
          <pc:sldMk cId="2393880254" sldId="1282"/>
        </pc:sldMkLst>
      </pc:sldChg>
      <pc:sldChg chg="add del">
        <pc:chgData name="Alfred Asterjadhi" userId="39de57b9-85c0-4fd1-aaac-8ca2b6560ad0" providerId="ADAL" clId="{AA9C72C3-D051-4A38-8F1A-81ED346AF179}" dt="2024-12-18T21:41:28.680" v="781" actId="47"/>
        <pc:sldMkLst>
          <pc:docMk/>
          <pc:sldMk cId="3349220506" sldId="1282"/>
        </pc:sldMkLst>
      </pc:sldChg>
      <pc:sldChg chg="add del">
        <pc:chgData name="Alfred Asterjadhi" userId="39de57b9-85c0-4fd1-aaac-8ca2b6560ad0" providerId="ADAL" clId="{AA9C72C3-D051-4A38-8F1A-81ED346AF179}" dt="2024-12-18T21:41:28.680" v="781" actId="47"/>
        <pc:sldMkLst>
          <pc:docMk/>
          <pc:sldMk cId="457240727" sldId="1283"/>
        </pc:sldMkLst>
      </pc:sldChg>
      <pc:sldChg chg="modSp del mod">
        <pc:chgData name="Alfred Asterjadhi" userId="39de57b9-85c0-4fd1-aaac-8ca2b6560ad0" providerId="ADAL" clId="{AA9C72C3-D051-4A38-8F1A-81ED346AF179}" dt="2024-12-17T19:43:30.739" v="484" actId="2696"/>
        <pc:sldMkLst>
          <pc:docMk/>
          <pc:sldMk cId="4117618284" sldId="1283"/>
        </pc:sldMkLst>
      </pc:sldChg>
      <pc:sldChg chg="modSp del mod">
        <pc:chgData name="Alfred Asterjadhi" userId="39de57b9-85c0-4fd1-aaac-8ca2b6560ad0" providerId="ADAL" clId="{AA9C72C3-D051-4A38-8F1A-81ED346AF179}" dt="2024-12-17T19:43:30.739" v="484" actId="2696"/>
        <pc:sldMkLst>
          <pc:docMk/>
          <pc:sldMk cId="648146755" sldId="1284"/>
        </pc:sldMkLst>
      </pc:sldChg>
      <pc:sldChg chg="add del">
        <pc:chgData name="Alfred Asterjadhi" userId="39de57b9-85c0-4fd1-aaac-8ca2b6560ad0" providerId="ADAL" clId="{AA9C72C3-D051-4A38-8F1A-81ED346AF179}" dt="2024-12-18T21:41:28.680" v="781" actId="47"/>
        <pc:sldMkLst>
          <pc:docMk/>
          <pc:sldMk cId="1335698582" sldId="1284"/>
        </pc:sldMkLst>
      </pc:sldChg>
      <pc:sldChg chg="modSp new mod">
        <pc:chgData name="Alfred Asterjadhi" userId="39de57b9-85c0-4fd1-aaac-8ca2b6560ad0" providerId="ADAL" clId="{AA9C72C3-D051-4A38-8F1A-81ED346AF179}" dt="2024-12-18T17:13:04.736" v="653" actId="20577"/>
        <pc:sldMkLst>
          <pc:docMk/>
          <pc:sldMk cId="3559166431" sldId="1288"/>
        </pc:sldMkLst>
      </pc:sldChg>
      <pc:sldMasterChg chg="modSp mod">
        <pc:chgData name="Alfred Asterjadhi" userId="39de57b9-85c0-4fd1-aaac-8ca2b6560ad0" providerId="ADAL" clId="{AA9C72C3-D051-4A38-8F1A-81ED346AF179}" dt="2024-12-18T21:40:46.716" v="780" actId="20577"/>
        <pc:sldMasterMkLst>
          <pc:docMk/>
          <pc:sldMasterMk cId="0" sldId="2147483656"/>
        </pc:sldMasterMkLst>
      </pc:sldMasterChg>
    </pc:docChg>
  </pc:docChgLst>
  <pc:docChgLst>
    <pc:chgData name="Alfred Asterjadhi" userId="39de57b9-85c0-4fd1-aaac-8ca2b6560ad0" providerId="ADAL" clId="{1B528289-06C2-42C8-A24F-58F9BB1555AF}"/>
    <pc:docChg chg="undo redo custSel addSld delSld modSld sldOrd modMainMaster">
      <pc:chgData name="Alfred Asterjadhi" userId="39de57b9-85c0-4fd1-aaac-8ca2b6560ad0" providerId="ADAL" clId="{1B528289-06C2-42C8-A24F-58F9BB1555AF}" dt="2024-01-04T00:22:16.550" v="17540" actId="2696"/>
      <pc:docMkLst>
        <pc:docMk/>
      </pc:docMkLst>
      <pc:sldChg chg="modSp add mod">
        <pc:chgData name="Alfred Asterjadhi" userId="39de57b9-85c0-4fd1-aaac-8ca2b6560ad0" providerId="ADAL" clId="{1B528289-06C2-42C8-A24F-58F9BB1555AF}" dt="2023-09-12T19:21:52.774" v="1444" actId="6549"/>
        <pc:sldMkLst>
          <pc:docMk/>
          <pc:sldMk cId="2510648926" sldId="1155"/>
        </pc:sldMkLst>
      </pc:sldChg>
      <pc:sldChg chg="modSp add mod">
        <pc:chgData name="Alfred Asterjadhi" userId="39de57b9-85c0-4fd1-aaac-8ca2b6560ad0" providerId="ADAL" clId="{1B528289-06C2-42C8-A24F-58F9BB1555AF}" dt="2023-09-12T19:55:16.491" v="1681" actId="20577"/>
        <pc:sldMkLst>
          <pc:docMk/>
          <pc:sldMk cId="2340149038" sldId="1156"/>
        </pc:sldMkLst>
      </pc:sldChg>
      <pc:sldChg chg="modSp add mod">
        <pc:chgData name="Alfred Asterjadhi" userId="39de57b9-85c0-4fd1-aaac-8ca2b6560ad0" providerId="ADAL" clId="{1B528289-06C2-42C8-A24F-58F9BB1555AF}" dt="2023-09-12T19:55:29.544" v="1683" actId="6549"/>
        <pc:sldMkLst>
          <pc:docMk/>
          <pc:sldMk cId="2203567893" sldId="1157"/>
        </pc:sldMkLst>
      </pc:sldChg>
      <pc:sldChg chg="modSp add mod">
        <pc:chgData name="Alfred Asterjadhi" userId="39de57b9-85c0-4fd1-aaac-8ca2b6560ad0" providerId="ADAL" clId="{1B528289-06C2-42C8-A24F-58F9BB1555AF}" dt="2023-09-12T19:55:37.763" v="1685"/>
        <pc:sldMkLst>
          <pc:docMk/>
          <pc:sldMk cId="2276235261" sldId="1158"/>
        </pc:sldMkLst>
      </pc:sldChg>
      <pc:sldChg chg="modSp add mod">
        <pc:chgData name="Alfred Asterjadhi" userId="39de57b9-85c0-4fd1-aaac-8ca2b6560ad0" providerId="ADAL" clId="{1B528289-06C2-42C8-A24F-58F9BB1555AF}" dt="2023-09-12T19:55:42.881" v="1686"/>
        <pc:sldMkLst>
          <pc:docMk/>
          <pc:sldMk cId="4196663104" sldId="1159"/>
        </pc:sldMkLst>
      </pc:sldChg>
      <pc:sldChg chg="modSp add mod">
        <pc:chgData name="Alfred Asterjadhi" userId="39de57b9-85c0-4fd1-aaac-8ca2b6560ad0" providerId="ADAL" clId="{1B528289-06C2-42C8-A24F-58F9BB1555AF}" dt="2023-09-12T19:55:50.604" v="1688" actId="6549"/>
        <pc:sldMkLst>
          <pc:docMk/>
          <pc:sldMk cId="3931228778" sldId="1160"/>
        </pc:sldMkLst>
      </pc:sldChg>
      <pc:sldChg chg="modSp add mod">
        <pc:chgData name="Alfred Asterjadhi" userId="39de57b9-85c0-4fd1-aaac-8ca2b6560ad0" providerId="ADAL" clId="{1B528289-06C2-42C8-A24F-58F9BB1555AF}" dt="2023-09-14T18:16:35.440" v="3330" actId="20577"/>
        <pc:sldMkLst>
          <pc:docMk/>
          <pc:sldMk cId="770538490" sldId="1161"/>
        </pc:sldMkLst>
      </pc:sldChg>
      <pc:sldChg chg="modSp add mod">
        <pc:chgData name="Alfred Asterjadhi" userId="39de57b9-85c0-4fd1-aaac-8ca2b6560ad0" providerId="ADAL" clId="{1B528289-06C2-42C8-A24F-58F9BB1555AF}" dt="2023-09-14T18:16:18.618" v="3329"/>
        <pc:sldMkLst>
          <pc:docMk/>
          <pc:sldMk cId="2029266666" sldId="1162"/>
        </pc:sldMkLst>
      </pc:sldChg>
      <pc:sldChg chg="addSp delSp modSp add mod">
        <pc:chgData name="Alfred Asterjadhi" userId="39de57b9-85c0-4fd1-aaac-8ca2b6560ad0" providerId="ADAL" clId="{1B528289-06C2-42C8-A24F-58F9BB1555AF}" dt="2023-09-12T19:23:26.343" v="1475"/>
        <pc:sldMkLst>
          <pc:docMk/>
          <pc:sldMk cId="687815188" sldId="1163"/>
        </pc:sldMkLst>
      </pc:sldChg>
      <pc:sldChg chg="modSp add mod">
        <pc:chgData name="Alfred Asterjadhi" userId="39de57b9-85c0-4fd1-aaac-8ca2b6560ad0" providerId="ADAL" clId="{1B528289-06C2-42C8-A24F-58F9BB1555AF}" dt="2023-09-14T18:21:18.020" v="3457" actId="6549"/>
        <pc:sldMkLst>
          <pc:docMk/>
          <pc:sldMk cId="4238633899" sldId="1164"/>
        </pc:sldMkLst>
      </pc:sldChg>
      <pc:sldChg chg="modSp add mod">
        <pc:chgData name="Alfred Asterjadhi" userId="39de57b9-85c0-4fd1-aaac-8ca2b6560ad0" providerId="ADAL" clId="{1B528289-06C2-42C8-A24F-58F9BB1555AF}" dt="2023-09-14T18:17:43.771" v="3372" actId="6549"/>
        <pc:sldMkLst>
          <pc:docMk/>
          <pc:sldMk cId="1971961077" sldId="1165"/>
        </pc:sldMkLst>
      </pc:sldChg>
      <pc:sldChg chg="modSp add mod">
        <pc:chgData name="Alfred Asterjadhi" userId="39de57b9-85c0-4fd1-aaac-8ca2b6560ad0" providerId="ADAL" clId="{1B528289-06C2-42C8-A24F-58F9BB1555AF}" dt="2023-09-14T18:19:44.025" v="3417"/>
        <pc:sldMkLst>
          <pc:docMk/>
          <pc:sldMk cId="1111382434" sldId="1166"/>
        </pc:sldMkLst>
      </pc:sldChg>
      <pc:sldChg chg="modSp add mod">
        <pc:chgData name="Alfred Asterjadhi" userId="39de57b9-85c0-4fd1-aaac-8ca2b6560ad0" providerId="ADAL" clId="{1B528289-06C2-42C8-A24F-58F9BB1555AF}" dt="2023-09-14T18:33:55.481" v="3689" actId="20577"/>
        <pc:sldMkLst>
          <pc:docMk/>
          <pc:sldMk cId="4226741196" sldId="1167"/>
        </pc:sldMkLst>
      </pc:sldChg>
      <pc:sldChg chg="modSp add mod ord">
        <pc:chgData name="Alfred Asterjadhi" userId="39de57b9-85c0-4fd1-aaac-8ca2b6560ad0" providerId="ADAL" clId="{1B528289-06C2-42C8-A24F-58F9BB1555AF}" dt="2023-09-14T18:22:12.610" v="3496"/>
        <pc:sldMkLst>
          <pc:docMk/>
          <pc:sldMk cId="2532227202" sldId="1168"/>
        </pc:sldMkLst>
      </pc:sldChg>
      <pc:sldChg chg="modSp add mod">
        <pc:chgData name="Alfred Asterjadhi" userId="39de57b9-85c0-4fd1-aaac-8ca2b6560ad0" providerId="ADAL" clId="{1B528289-06C2-42C8-A24F-58F9BB1555AF}" dt="2023-09-14T18:23:25.914" v="3523"/>
        <pc:sldMkLst>
          <pc:docMk/>
          <pc:sldMk cId="616825273" sldId="1169"/>
        </pc:sldMkLst>
      </pc:sldChg>
      <pc:sldChg chg="modSp add del mod ord">
        <pc:chgData name="Alfred Asterjadhi" userId="39de57b9-85c0-4fd1-aaac-8ca2b6560ad0" providerId="ADAL" clId="{1B528289-06C2-42C8-A24F-58F9BB1555AF}" dt="2023-09-14T18:26:29.866" v="3594" actId="47"/>
        <pc:sldMkLst>
          <pc:docMk/>
          <pc:sldMk cId="3988025107" sldId="1170"/>
        </pc:sldMkLst>
      </pc:sldChg>
      <pc:sldChg chg="modSp add mod">
        <pc:chgData name="Alfred Asterjadhi" userId="39de57b9-85c0-4fd1-aaac-8ca2b6560ad0" providerId="ADAL" clId="{1B528289-06C2-42C8-A24F-58F9BB1555AF}" dt="2023-09-14T18:25:22.136" v="3565"/>
        <pc:sldMkLst>
          <pc:docMk/>
          <pc:sldMk cId="3941596797" sldId="1171"/>
        </pc:sldMkLst>
      </pc:sldChg>
      <pc:sldChg chg="new del">
        <pc:chgData name="Alfred Asterjadhi" userId="39de57b9-85c0-4fd1-aaac-8ca2b6560ad0" providerId="ADAL" clId="{1B528289-06C2-42C8-A24F-58F9BB1555AF}" dt="2023-09-14T14:16:42.184" v="3121" actId="2696"/>
        <pc:sldMkLst>
          <pc:docMk/>
          <pc:sldMk cId="1131805032" sldId="1172"/>
        </pc:sldMkLst>
      </pc:sldChg>
      <pc:sldChg chg="modSp add mod">
        <pc:chgData name="Alfred Asterjadhi" userId="39de57b9-85c0-4fd1-aaac-8ca2b6560ad0" providerId="ADAL" clId="{1B528289-06C2-42C8-A24F-58F9BB1555AF}" dt="2023-09-14T18:33:57.823" v="3690"/>
        <pc:sldMkLst>
          <pc:docMk/>
          <pc:sldMk cId="4078253697" sldId="1172"/>
        </pc:sldMkLst>
      </pc:sldChg>
      <pc:sldChg chg="modSp add mod">
        <pc:chgData name="Alfred Asterjadhi" userId="39de57b9-85c0-4fd1-aaac-8ca2b6560ad0" providerId="ADAL" clId="{1B528289-06C2-42C8-A24F-58F9BB1555AF}" dt="2023-09-14T18:34:58.288" v="3733"/>
        <pc:sldMkLst>
          <pc:docMk/>
          <pc:sldMk cId="2313500741" sldId="1173"/>
        </pc:sldMkLst>
      </pc:sldChg>
      <pc:sldChg chg="modSp add mod">
        <pc:chgData name="Alfred Asterjadhi" userId="39de57b9-85c0-4fd1-aaac-8ca2b6560ad0" providerId="ADAL" clId="{1B528289-06C2-42C8-A24F-58F9BB1555AF}" dt="2023-10-30T14:50:47.483" v="5545"/>
        <pc:sldMkLst>
          <pc:docMk/>
          <pc:sldMk cId="313908715" sldId="1174"/>
        </pc:sldMkLst>
      </pc:sldChg>
      <pc:sldChg chg="modSp add mod">
        <pc:chgData name="Alfred Asterjadhi" userId="39de57b9-85c0-4fd1-aaac-8ca2b6560ad0" providerId="ADAL" clId="{1B528289-06C2-42C8-A24F-58F9BB1555AF}" dt="2023-11-01T15:01:31.382" v="6603"/>
        <pc:sldMkLst>
          <pc:docMk/>
          <pc:sldMk cId="2603712971" sldId="1175"/>
        </pc:sldMkLst>
      </pc:sldChg>
      <pc:sldChg chg="modSp add mod">
        <pc:chgData name="Alfred Asterjadhi" userId="39de57b9-85c0-4fd1-aaac-8ca2b6560ad0" providerId="ADAL" clId="{1B528289-06C2-42C8-A24F-58F9BB1555AF}" dt="2023-11-01T15:02:54.258" v="6637"/>
        <pc:sldMkLst>
          <pc:docMk/>
          <pc:sldMk cId="647960963" sldId="1176"/>
        </pc:sldMkLst>
      </pc:sldChg>
      <pc:sldChg chg="modSp add mod">
        <pc:chgData name="Alfred Asterjadhi" userId="39de57b9-85c0-4fd1-aaac-8ca2b6560ad0" providerId="ADAL" clId="{1B528289-06C2-42C8-A24F-58F9BB1555AF}" dt="2023-11-01T15:04:13.514" v="6668" actId="6549"/>
        <pc:sldMkLst>
          <pc:docMk/>
          <pc:sldMk cId="2011197013" sldId="1177"/>
        </pc:sldMkLst>
      </pc:sldChg>
      <pc:sldChg chg="modSp new del mod">
        <pc:chgData name="Alfred Asterjadhi" userId="39de57b9-85c0-4fd1-aaac-8ca2b6560ad0" providerId="ADAL" clId="{1B528289-06C2-42C8-A24F-58F9BB1555AF}" dt="2023-11-15T05:30:46.044" v="10276" actId="47"/>
        <pc:sldMkLst>
          <pc:docMk/>
          <pc:sldMk cId="4170981504" sldId="1178"/>
        </pc:sldMkLst>
      </pc:sldChg>
      <pc:sldChg chg="modSp add mod">
        <pc:chgData name="Alfred Asterjadhi" userId="39de57b9-85c0-4fd1-aaac-8ca2b6560ad0" providerId="ADAL" clId="{1B528289-06C2-42C8-A24F-58F9BB1555AF}" dt="2023-11-01T15:05:21.712" v="6693"/>
        <pc:sldMkLst>
          <pc:docMk/>
          <pc:sldMk cId="2720644615" sldId="1179"/>
        </pc:sldMkLst>
      </pc:sldChg>
      <pc:sldChg chg="addSp delSp modSp add mod">
        <pc:chgData name="Alfred Asterjadhi" userId="39de57b9-85c0-4fd1-aaac-8ca2b6560ad0" providerId="ADAL" clId="{1B528289-06C2-42C8-A24F-58F9BB1555AF}" dt="2023-11-14T19:35:40.050" v="8905" actId="20577"/>
        <pc:sldMkLst>
          <pc:docMk/>
          <pc:sldMk cId="46087960" sldId="1180"/>
        </pc:sldMkLst>
      </pc:sldChg>
      <pc:sldChg chg="new del">
        <pc:chgData name="Alfred Asterjadhi" userId="39de57b9-85c0-4fd1-aaac-8ca2b6560ad0" providerId="ADAL" clId="{1B528289-06C2-42C8-A24F-58F9BB1555AF}" dt="2023-10-24T19:25:21.876" v="5353" actId="47"/>
        <pc:sldMkLst>
          <pc:docMk/>
          <pc:sldMk cId="498491981" sldId="1181"/>
        </pc:sldMkLst>
      </pc:sldChg>
      <pc:sldChg chg="modSp add mod">
        <pc:chgData name="Alfred Asterjadhi" userId="39de57b9-85c0-4fd1-aaac-8ca2b6560ad0" providerId="ADAL" clId="{1B528289-06C2-42C8-A24F-58F9BB1555AF}" dt="2023-11-14T19:36:03.619" v="8908" actId="20577"/>
        <pc:sldMkLst>
          <pc:docMk/>
          <pc:sldMk cId="2815570884" sldId="1182"/>
        </pc:sldMkLst>
      </pc:sldChg>
      <pc:sldChg chg="modSp add mod">
        <pc:chgData name="Alfred Asterjadhi" userId="39de57b9-85c0-4fd1-aaac-8ca2b6560ad0" providerId="ADAL" clId="{1B528289-06C2-42C8-A24F-58F9BB1555AF}" dt="2023-11-15T00:19:18.237" v="9255"/>
        <pc:sldMkLst>
          <pc:docMk/>
          <pc:sldMk cId="1822016544" sldId="1183"/>
        </pc:sldMkLst>
      </pc:sldChg>
      <pc:sldChg chg="modSp add mod">
        <pc:chgData name="Alfred Asterjadhi" userId="39de57b9-85c0-4fd1-aaac-8ca2b6560ad0" providerId="ADAL" clId="{1B528289-06C2-42C8-A24F-58F9BB1555AF}" dt="2023-11-15T00:20:16.758" v="9282"/>
        <pc:sldMkLst>
          <pc:docMk/>
          <pc:sldMk cId="2137108440" sldId="1184"/>
        </pc:sldMkLst>
      </pc:sldChg>
      <pc:sldChg chg="modSp new del mod">
        <pc:chgData name="Alfred Asterjadhi" userId="39de57b9-85c0-4fd1-aaac-8ca2b6560ad0" providerId="ADAL" clId="{1B528289-06C2-42C8-A24F-58F9BB1555AF}" dt="2023-10-30T22:31:22.788" v="6107" actId="2696"/>
        <pc:sldMkLst>
          <pc:docMk/>
          <pc:sldMk cId="473158223" sldId="1185"/>
        </pc:sldMkLst>
      </pc:sldChg>
      <pc:sldChg chg="modSp add mod">
        <pc:chgData name="Alfred Asterjadhi" userId="39de57b9-85c0-4fd1-aaac-8ca2b6560ad0" providerId="ADAL" clId="{1B528289-06C2-42C8-A24F-58F9BB1555AF}" dt="2023-11-06T16:05:03.192" v="7704" actId="13926"/>
        <pc:sldMkLst>
          <pc:docMk/>
          <pc:sldMk cId="721714307" sldId="1185"/>
        </pc:sldMkLst>
      </pc:sldChg>
      <pc:sldChg chg="modSp add del mod">
        <pc:chgData name="Alfred Asterjadhi" userId="39de57b9-85c0-4fd1-aaac-8ca2b6560ad0" providerId="ADAL" clId="{1B528289-06C2-42C8-A24F-58F9BB1555AF}" dt="2023-10-30T22:31:22.788" v="6107" actId="2696"/>
        <pc:sldMkLst>
          <pc:docMk/>
          <pc:sldMk cId="1935827528" sldId="1186"/>
        </pc:sldMkLst>
      </pc:sldChg>
      <pc:sldChg chg="modSp add mod">
        <pc:chgData name="Alfred Asterjadhi" userId="39de57b9-85c0-4fd1-aaac-8ca2b6560ad0" providerId="ADAL" clId="{1B528289-06C2-42C8-A24F-58F9BB1555AF}" dt="2023-11-01T17:10:21.149" v="7426" actId="5793"/>
        <pc:sldMkLst>
          <pc:docMk/>
          <pc:sldMk cId="2441647588" sldId="1186"/>
        </pc:sldMkLst>
      </pc:sldChg>
      <pc:sldChg chg="addSp delSp modSp add mod ord">
        <pc:chgData name="Alfred Asterjadhi" userId="39de57b9-85c0-4fd1-aaac-8ca2b6560ad0" providerId="ADAL" clId="{1B528289-06C2-42C8-A24F-58F9BB1555AF}" dt="2023-11-01T17:12:40.092" v="7440" actId="20577"/>
        <pc:sldMkLst>
          <pc:docMk/>
          <pc:sldMk cId="2736969534" sldId="1187"/>
        </pc:sldMkLst>
      </pc:sldChg>
      <pc:sldChg chg="addSp modSp add mod">
        <pc:chgData name="Alfred Asterjadhi" userId="39de57b9-85c0-4fd1-aaac-8ca2b6560ad0" providerId="ADAL" clId="{1B528289-06C2-42C8-A24F-58F9BB1555AF}" dt="2023-11-14T19:35:51.953" v="8906" actId="20577"/>
        <pc:sldMkLst>
          <pc:docMk/>
          <pc:sldMk cId="361181785" sldId="1188"/>
        </pc:sldMkLst>
      </pc:sldChg>
      <pc:sldChg chg="modSp add mod">
        <pc:chgData name="Alfred Asterjadhi" userId="39de57b9-85c0-4fd1-aaac-8ca2b6560ad0" providerId="ADAL" clId="{1B528289-06C2-42C8-A24F-58F9BB1555AF}" dt="2023-11-06T16:12:06.622" v="7733" actId="13926"/>
        <pc:sldMkLst>
          <pc:docMk/>
          <pc:sldMk cId="3052962841" sldId="1189"/>
        </pc:sldMkLst>
      </pc:sldChg>
      <pc:sldChg chg="modSp add mod">
        <pc:chgData name="Alfred Asterjadhi" userId="39de57b9-85c0-4fd1-aaac-8ca2b6560ad0" providerId="ADAL" clId="{1B528289-06C2-42C8-A24F-58F9BB1555AF}" dt="2023-11-01T17:12:58.746" v="7448" actId="20577"/>
        <pc:sldMkLst>
          <pc:docMk/>
          <pc:sldMk cId="2864189535" sldId="1190"/>
        </pc:sldMkLst>
      </pc:sldChg>
      <pc:sldChg chg="modSp add mod">
        <pc:chgData name="Alfred Asterjadhi" userId="39de57b9-85c0-4fd1-aaac-8ca2b6560ad0" providerId="ADAL" clId="{1B528289-06C2-42C8-A24F-58F9BB1555AF}" dt="2023-11-01T17:15:43.845" v="7463" actId="20577"/>
        <pc:sldMkLst>
          <pc:docMk/>
          <pc:sldMk cId="935051137" sldId="1191"/>
        </pc:sldMkLst>
      </pc:sldChg>
      <pc:sldChg chg="modSp add mod">
        <pc:chgData name="Alfred Asterjadhi" userId="39de57b9-85c0-4fd1-aaac-8ca2b6560ad0" providerId="ADAL" clId="{1B528289-06C2-42C8-A24F-58F9BB1555AF}" dt="2023-11-01T17:09:47.210" v="7398" actId="20577"/>
        <pc:sldMkLst>
          <pc:docMk/>
          <pc:sldMk cId="3899261112" sldId="1192"/>
        </pc:sldMkLst>
      </pc:sldChg>
      <pc:sldChg chg="modSp add del mod">
        <pc:chgData name="Alfred Asterjadhi" userId="39de57b9-85c0-4fd1-aaac-8ca2b6560ad0" providerId="ADAL" clId="{1B528289-06C2-42C8-A24F-58F9BB1555AF}" dt="2023-11-01T15:43:18.789" v="7170" actId="47"/>
        <pc:sldMkLst>
          <pc:docMk/>
          <pc:sldMk cId="2283895934" sldId="1193"/>
        </pc:sldMkLst>
      </pc:sldChg>
      <pc:sldChg chg="modSp add mod">
        <pc:chgData name="Alfred Asterjadhi" userId="39de57b9-85c0-4fd1-aaac-8ca2b6560ad0" providerId="ADAL" clId="{1B528289-06C2-42C8-A24F-58F9BB1555AF}" dt="2023-11-15T00:21:14.306" v="9308"/>
        <pc:sldMkLst>
          <pc:docMk/>
          <pc:sldMk cId="3398590200" sldId="1193"/>
        </pc:sldMkLst>
      </pc:sldChg>
      <pc:sldChg chg="modSp add mod">
        <pc:chgData name="Alfred Asterjadhi" userId="39de57b9-85c0-4fd1-aaac-8ca2b6560ad0" providerId="ADAL" clId="{1B528289-06C2-42C8-A24F-58F9BB1555AF}" dt="2023-11-15T00:22:35.588" v="9333"/>
        <pc:sldMkLst>
          <pc:docMk/>
          <pc:sldMk cId="745398144" sldId="1194"/>
        </pc:sldMkLst>
      </pc:sldChg>
      <pc:sldChg chg="modSp new del mod">
        <pc:chgData name="Alfred Asterjadhi" userId="39de57b9-85c0-4fd1-aaac-8ca2b6560ad0" providerId="ADAL" clId="{1B528289-06C2-42C8-A24F-58F9BB1555AF}" dt="2023-11-14T19:36:26.043" v="8909" actId="47"/>
        <pc:sldMkLst>
          <pc:docMk/>
          <pc:sldMk cId="3449493438" sldId="1195"/>
        </pc:sldMkLst>
      </pc:sldChg>
      <pc:sldChg chg="modSp new del mod ord">
        <pc:chgData name="Alfred Asterjadhi" userId="39de57b9-85c0-4fd1-aaac-8ca2b6560ad0" providerId="ADAL" clId="{1B528289-06C2-42C8-A24F-58F9BB1555AF}" dt="2023-11-14T19:37:30.910" v="8928" actId="47"/>
        <pc:sldMkLst>
          <pc:docMk/>
          <pc:sldMk cId="3173010778" sldId="1196"/>
        </pc:sldMkLst>
      </pc:sldChg>
      <pc:sldChg chg="modSp add mod">
        <pc:chgData name="Alfred Asterjadhi" userId="39de57b9-85c0-4fd1-aaac-8ca2b6560ad0" providerId="ADAL" clId="{1B528289-06C2-42C8-A24F-58F9BB1555AF}" dt="2023-11-15T00:23:47.509" v="9366"/>
        <pc:sldMkLst>
          <pc:docMk/>
          <pc:sldMk cId="80373790" sldId="1197"/>
        </pc:sldMkLst>
      </pc:sldChg>
      <pc:sldChg chg="modSp add mod">
        <pc:chgData name="Alfred Asterjadhi" userId="39de57b9-85c0-4fd1-aaac-8ca2b6560ad0" providerId="ADAL" clId="{1B528289-06C2-42C8-A24F-58F9BB1555AF}" dt="2023-11-15T00:26:56.179" v="9414"/>
        <pc:sldMkLst>
          <pc:docMk/>
          <pc:sldMk cId="2360222776" sldId="1198"/>
        </pc:sldMkLst>
      </pc:sldChg>
      <pc:sldChg chg="modSp add mod">
        <pc:chgData name="Alfred Asterjadhi" userId="39de57b9-85c0-4fd1-aaac-8ca2b6560ad0" providerId="ADAL" clId="{1B528289-06C2-42C8-A24F-58F9BB1555AF}" dt="2023-11-15T00:17:58.699" v="9225"/>
        <pc:sldMkLst>
          <pc:docMk/>
          <pc:sldMk cId="4002531900" sldId="1199"/>
        </pc:sldMkLst>
      </pc:sldChg>
      <pc:sldChg chg="modSp add mod ord">
        <pc:chgData name="Alfred Asterjadhi" userId="39de57b9-85c0-4fd1-aaac-8ca2b6560ad0" providerId="ADAL" clId="{1B528289-06C2-42C8-A24F-58F9BB1555AF}" dt="2023-11-22T17:08:52.459" v="14892" actId="20577"/>
        <pc:sldMkLst>
          <pc:docMk/>
          <pc:sldMk cId="1142848898" sldId="1200"/>
        </pc:sldMkLst>
      </pc:sldChg>
      <pc:sldChg chg="delSp modSp add mod">
        <pc:chgData name="Alfred Asterjadhi" userId="39de57b9-85c0-4fd1-aaac-8ca2b6560ad0" providerId="ADAL" clId="{1B528289-06C2-42C8-A24F-58F9BB1555AF}" dt="2023-11-20T22:58:19.073" v="14663" actId="20577"/>
        <pc:sldMkLst>
          <pc:docMk/>
          <pc:sldMk cId="289548852" sldId="1201"/>
        </pc:sldMkLst>
      </pc:sldChg>
      <pc:sldChg chg="modSp add mod">
        <pc:chgData name="Alfred Asterjadhi" userId="39de57b9-85c0-4fd1-aaac-8ca2b6560ad0" providerId="ADAL" clId="{1B528289-06C2-42C8-A24F-58F9BB1555AF}" dt="2023-11-15T00:28:22.302" v="9455"/>
        <pc:sldMkLst>
          <pc:docMk/>
          <pc:sldMk cId="3308748095" sldId="1202"/>
        </pc:sldMkLst>
      </pc:sldChg>
      <pc:sldChg chg="modSp add mod">
        <pc:chgData name="Alfred Asterjadhi" userId="39de57b9-85c0-4fd1-aaac-8ca2b6560ad0" providerId="ADAL" clId="{1B528289-06C2-42C8-A24F-58F9BB1555AF}" dt="2023-11-15T00:30:09.003" v="9519"/>
        <pc:sldMkLst>
          <pc:docMk/>
          <pc:sldMk cId="1129242166" sldId="1203"/>
        </pc:sldMkLst>
      </pc:sldChg>
      <pc:sldChg chg="modSp add mod">
        <pc:chgData name="Alfred Asterjadhi" userId="39de57b9-85c0-4fd1-aaac-8ca2b6560ad0" providerId="ADAL" clId="{1B528289-06C2-42C8-A24F-58F9BB1555AF}" dt="2023-11-15T00:31:10.472" v="9554"/>
        <pc:sldMkLst>
          <pc:docMk/>
          <pc:sldMk cId="1255890623" sldId="1204"/>
        </pc:sldMkLst>
      </pc:sldChg>
      <pc:sldChg chg="modSp add mod">
        <pc:chgData name="Alfred Asterjadhi" userId="39de57b9-85c0-4fd1-aaac-8ca2b6560ad0" providerId="ADAL" clId="{1B528289-06C2-42C8-A24F-58F9BB1555AF}" dt="2023-11-15T00:33:08.747" v="9590"/>
        <pc:sldMkLst>
          <pc:docMk/>
          <pc:sldMk cId="2376012404" sldId="1205"/>
        </pc:sldMkLst>
      </pc:sldChg>
      <pc:sldChg chg="modSp add mod">
        <pc:chgData name="Alfred Asterjadhi" userId="39de57b9-85c0-4fd1-aaac-8ca2b6560ad0" providerId="ADAL" clId="{1B528289-06C2-42C8-A24F-58F9BB1555AF}" dt="2023-11-15T00:36:00.017" v="9659"/>
        <pc:sldMkLst>
          <pc:docMk/>
          <pc:sldMk cId="3795728346" sldId="1206"/>
        </pc:sldMkLst>
      </pc:sldChg>
      <pc:sldChg chg="new del">
        <pc:chgData name="Alfred Asterjadhi" userId="39de57b9-85c0-4fd1-aaac-8ca2b6560ad0" providerId="ADAL" clId="{1B528289-06C2-42C8-A24F-58F9BB1555AF}" dt="2023-11-14T19:43:03.645" v="9045" actId="47"/>
        <pc:sldMkLst>
          <pc:docMk/>
          <pc:sldMk cId="1730964778" sldId="1207"/>
        </pc:sldMkLst>
      </pc:sldChg>
      <pc:sldChg chg="modSp add mod">
        <pc:chgData name="Alfred Asterjadhi" userId="39de57b9-85c0-4fd1-aaac-8ca2b6560ad0" providerId="ADAL" clId="{1B528289-06C2-42C8-A24F-58F9BB1555AF}" dt="2023-11-15T00:34:49.977" v="9626"/>
        <pc:sldMkLst>
          <pc:docMk/>
          <pc:sldMk cId="3816966977" sldId="1208"/>
        </pc:sldMkLst>
      </pc:sldChg>
      <pc:sldChg chg="addSp delSp modSp add mod chgLayout">
        <pc:chgData name="Alfred Asterjadhi" userId="39de57b9-85c0-4fd1-aaac-8ca2b6560ad0" providerId="ADAL" clId="{1B528289-06C2-42C8-A24F-58F9BB1555AF}" dt="2023-11-15T00:52:16.404" v="9865" actId="403"/>
        <pc:sldMkLst>
          <pc:docMk/>
          <pc:sldMk cId="1937277896" sldId="1209"/>
        </pc:sldMkLst>
      </pc:sldChg>
      <pc:sldChg chg="modSp add mod">
        <pc:chgData name="Alfred Asterjadhi" userId="39de57b9-85c0-4fd1-aaac-8ca2b6560ad0" providerId="ADAL" clId="{1B528289-06C2-42C8-A24F-58F9BB1555AF}" dt="2023-11-15T00:29:18.280" v="9490"/>
        <pc:sldMkLst>
          <pc:docMk/>
          <pc:sldMk cId="1925170031" sldId="1210"/>
        </pc:sldMkLst>
      </pc:sldChg>
      <pc:sldChg chg="modSp add del mod">
        <pc:chgData name="Alfred Asterjadhi" userId="39de57b9-85c0-4fd1-aaac-8ca2b6560ad0" providerId="ADAL" clId="{1B528289-06C2-42C8-A24F-58F9BB1555AF}" dt="2023-11-14T21:05:20.932" v="9123" actId="47"/>
        <pc:sldMkLst>
          <pc:docMk/>
          <pc:sldMk cId="3563203001" sldId="1210"/>
        </pc:sldMkLst>
      </pc:sldChg>
      <pc:sldChg chg="modSp add mod">
        <pc:chgData name="Alfred Asterjadhi" userId="39de57b9-85c0-4fd1-aaac-8ca2b6560ad0" providerId="ADAL" clId="{1B528289-06C2-42C8-A24F-58F9BB1555AF}" dt="2023-11-16T16:28:55.785" v="10508" actId="20577"/>
        <pc:sldMkLst>
          <pc:docMk/>
          <pc:sldMk cId="877190960" sldId="1211"/>
        </pc:sldMkLst>
      </pc:sldChg>
      <pc:sldChg chg="modSp add mod">
        <pc:chgData name="Alfred Asterjadhi" userId="39de57b9-85c0-4fd1-aaac-8ca2b6560ad0" providerId="ADAL" clId="{1B528289-06C2-42C8-A24F-58F9BB1555AF}" dt="2023-11-16T19:06:30.138" v="12046" actId="207"/>
        <pc:sldMkLst>
          <pc:docMk/>
          <pc:sldMk cId="2927811413" sldId="1212"/>
        </pc:sldMkLst>
      </pc:sldChg>
      <pc:sldChg chg="modSp new del mod">
        <pc:chgData name="Alfred Asterjadhi" userId="39de57b9-85c0-4fd1-aaac-8ca2b6560ad0" providerId="ADAL" clId="{1B528289-06C2-42C8-A24F-58F9BB1555AF}" dt="2023-11-15T05:29:17.178" v="10236" actId="47"/>
        <pc:sldMkLst>
          <pc:docMk/>
          <pc:sldMk cId="398835603" sldId="1213"/>
        </pc:sldMkLst>
      </pc:sldChg>
      <pc:sldChg chg="modSp add mod">
        <pc:chgData name="Alfred Asterjadhi" userId="39de57b9-85c0-4fd1-aaac-8ca2b6560ad0" providerId="ADAL" clId="{1B528289-06C2-42C8-A24F-58F9BB1555AF}" dt="2023-11-16T19:07:41.786" v="12067"/>
        <pc:sldMkLst>
          <pc:docMk/>
          <pc:sldMk cId="1885269386" sldId="1214"/>
        </pc:sldMkLst>
      </pc:sldChg>
      <pc:sldChg chg="modSp add mod">
        <pc:chgData name="Alfred Asterjadhi" userId="39de57b9-85c0-4fd1-aaac-8ca2b6560ad0" providerId="ADAL" clId="{1B528289-06C2-42C8-A24F-58F9BB1555AF}" dt="2023-11-16T19:08:47.983" v="12105" actId="20577"/>
        <pc:sldMkLst>
          <pc:docMk/>
          <pc:sldMk cId="426610153" sldId="1215"/>
        </pc:sldMkLst>
      </pc:sldChg>
      <pc:sldChg chg="modSp add mod">
        <pc:chgData name="Alfred Asterjadhi" userId="39de57b9-85c0-4fd1-aaac-8ca2b6560ad0" providerId="ADAL" clId="{1B528289-06C2-42C8-A24F-58F9BB1555AF}" dt="2023-11-16T19:10:08.382" v="12136"/>
        <pc:sldMkLst>
          <pc:docMk/>
          <pc:sldMk cId="1165775207" sldId="1216"/>
        </pc:sldMkLst>
      </pc:sldChg>
      <pc:sldChg chg="modSp add mod">
        <pc:chgData name="Alfred Asterjadhi" userId="39de57b9-85c0-4fd1-aaac-8ca2b6560ad0" providerId="ADAL" clId="{1B528289-06C2-42C8-A24F-58F9BB1555AF}" dt="2023-11-16T19:12:27.616" v="12176" actId="6549"/>
        <pc:sldMkLst>
          <pc:docMk/>
          <pc:sldMk cId="3404038966" sldId="1217"/>
        </pc:sldMkLst>
      </pc:sldChg>
      <pc:sldChg chg="addSp delSp modSp new mod chgLayout">
        <pc:chgData name="Alfred Asterjadhi" userId="39de57b9-85c0-4fd1-aaac-8ca2b6560ad0" providerId="ADAL" clId="{1B528289-06C2-42C8-A24F-58F9BB1555AF}" dt="2023-11-16T19:13:50.528" v="12220" actId="20577"/>
        <pc:sldMkLst>
          <pc:docMk/>
          <pc:sldMk cId="3753172185" sldId="1218"/>
        </pc:sldMkLst>
      </pc:sldChg>
      <pc:sldChg chg="modSp add del mod ord">
        <pc:chgData name="Alfred Asterjadhi" userId="39de57b9-85c0-4fd1-aaac-8ca2b6560ad0" providerId="ADAL" clId="{1B528289-06C2-42C8-A24F-58F9BB1555AF}" dt="2023-11-16T22:45:28.745" v="12698" actId="2696"/>
        <pc:sldMkLst>
          <pc:docMk/>
          <pc:sldMk cId="3132389062" sldId="1219"/>
        </pc:sldMkLst>
      </pc:sldChg>
      <pc:sldChg chg="modSp add mod">
        <pc:chgData name="Alfred Asterjadhi" userId="39de57b9-85c0-4fd1-aaac-8ca2b6560ad0" providerId="ADAL" clId="{1B528289-06C2-42C8-A24F-58F9BB1555AF}" dt="2023-11-17T00:42:24.155" v="14268"/>
        <pc:sldMkLst>
          <pc:docMk/>
          <pc:sldMk cId="4242346691" sldId="1219"/>
        </pc:sldMkLst>
      </pc:sldChg>
      <pc:sldChg chg="modSp new del mod">
        <pc:chgData name="Alfred Asterjadhi" userId="39de57b9-85c0-4fd1-aaac-8ca2b6560ad0" providerId="ADAL" clId="{1B528289-06C2-42C8-A24F-58F9BB1555AF}" dt="2023-11-16T23:12:02.284" v="13410" actId="47"/>
        <pc:sldMkLst>
          <pc:docMk/>
          <pc:sldMk cId="1271931827" sldId="1220"/>
        </pc:sldMkLst>
      </pc:sldChg>
      <pc:sldChg chg="modSp new del mod">
        <pc:chgData name="Alfred Asterjadhi" userId="39de57b9-85c0-4fd1-aaac-8ca2b6560ad0" providerId="ADAL" clId="{1B528289-06C2-42C8-A24F-58F9BB1555AF}" dt="2023-11-16T23:14:03.743" v="13616" actId="47"/>
        <pc:sldMkLst>
          <pc:docMk/>
          <pc:sldMk cId="3692235904" sldId="1221"/>
        </pc:sldMkLst>
      </pc:sldChg>
      <pc:sldChg chg="addSp delSp modSp new mod chgLayout">
        <pc:chgData name="Alfred Asterjadhi" userId="39de57b9-85c0-4fd1-aaac-8ca2b6560ad0" providerId="ADAL" clId="{1B528289-06C2-42C8-A24F-58F9BB1555AF}" dt="2023-11-20T23:14:02.367" v="14889"/>
        <pc:sldMkLst>
          <pc:docMk/>
          <pc:sldMk cId="556104135" sldId="1222"/>
        </pc:sldMkLst>
      </pc:sldChg>
      <pc:sldChg chg="add">
        <pc:chgData name="Alfred Asterjadhi" userId="39de57b9-85c0-4fd1-aaac-8ca2b6560ad0" providerId="ADAL" clId="{1B528289-06C2-42C8-A24F-58F9BB1555AF}" dt="2023-11-16T16:29:03.545" v="10509"/>
        <pc:sldMkLst>
          <pc:docMk/>
          <pc:sldMk cId="3405132131" sldId="1223"/>
        </pc:sldMkLst>
      </pc:sldChg>
      <pc:sldChg chg="addSp delSp modSp add mod">
        <pc:chgData name="Alfred Asterjadhi" userId="39de57b9-85c0-4fd1-aaac-8ca2b6560ad0" providerId="ADAL" clId="{1B528289-06C2-42C8-A24F-58F9BB1555AF}" dt="2023-11-16T19:59:13.696" v="12697"/>
        <pc:sldMkLst>
          <pc:docMk/>
          <pc:sldMk cId="526755289" sldId="1224"/>
        </pc:sldMkLst>
      </pc:sldChg>
      <pc:sldChg chg="add del">
        <pc:chgData name="Alfred Asterjadhi" userId="39de57b9-85c0-4fd1-aaac-8ca2b6560ad0" providerId="ADAL" clId="{1B528289-06C2-42C8-A24F-58F9BB1555AF}" dt="2023-11-16T17:02:28.077" v="11063"/>
        <pc:sldMkLst>
          <pc:docMk/>
          <pc:sldMk cId="703813874" sldId="1224"/>
        </pc:sldMkLst>
      </pc:sldChg>
      <pc:sldChg chg="modSp add del mod">
        <pc:chgData name="Alfred Asterjadhi" userId="39de57b9-85c0-4fd1-aaac-8ca2b6560ad0" providerId="ADAL" clId="{1B528289-06C2-42C8-A24F-58F9BB1555AF}" dt="2023-11-16T17:01:57.362" v="11055" actId="2696"/>
        <pc:sldMkLst>
          <pc:docMk/>
          <pc:sldMk cId="1187523461" sldId="1224"/>
        </pc:sldMkLst>
      </pc:sldChg>
      <pc:sldChg chg="add del">
        <pc:chgData name="Alfred Asterjadhi" userId="39de57b9-85c0-4fd1-aaac-8ca2b6560ad0" providerId="ADAL" clId="{1B528289-06C2-42C8-A24F-58F9BB1555AF}" dt="2023-11-16T16:30:11.016" v="10515"/>
        <pc:sldMkLst>
          <pc:docMk/>
          <pc:sldMk cId="1266615025" sldId="1224"/>
        </pc:sldMkLst>
      </pc:sldChg>
      <pc:sldChg chg="add del">
        <pc:chgData name="Alfred Asterjadhi" userId="39de57b9-85c0-4fd1-aaac-8ca2b6560ad0" providerId="ADAL" clId="{1B528289-06C2-42C8-A24F-58F9BB1555AF}" dt="2023-11-16T16:30:14.484" v="10517"/>
        <pc:sldMkLst>
          <pc:docMk/>
          <pc:sldMk cId="3245628832" sldId="1224"/>
        </pc:sldMkLst>
      </pc:sldChg>
      <pc:sldChg chg="modSp add mod">
        <pc:chgData name="Alfred Asterjadhi" userId="39de57b9-85c0-4fd1-aaac-8ca2b6560ad0" providerId="ADAL" clId="{1B528289-06C2-42C8-A24F-58F9BB1555AF}" dt="2023-11-22T17:09:26.203" v="14893" actId="20577"/>
        <pc:sldMkLst>
          <pc:docMk/>
          <pc:sldMk cId="685686544" sldId="1225"/>
        </pc:sldMkLst>
      </pc:sldChg>
      <pc:sldChg chg="modSp add mod">
        <pc:chgData name="Alfred Asterjadhi" userId="39de57b9-85c0-4fd1-aaac-8ca2b6560ad0" providerId="ADAL" clId="{1B528289-06C2-42C8-A24F-58F9BB1555AF}" dt="2023-11-22T17:09:55.068" v="14896" actId="20577"/>
        <pc:sldMkLst>
          <pc:docMk/>
          <pc:sldMk cId="1170809941" sldId="1226"/>
        </pc:sldMkLst>
      </pc:sldChg>
      <pc:sldChg chg="modSp add mod">
        <pc:chgData name="Alfred Asterjadhi" userId="39de57b9-85c0-4fd1-aaac-8ca2b6560ad0" providerId="ADAL" clId="{1B528289-06C2-42C8-A24F-58F9BB1555AF}" dt="2023-11-22T17:10:13.108" v="14897" actId="20577"/>
        <pc:sldMkLst>
          <pc:docMk/>
          <pc:sldMk cId="921059619" sldId="1227"/>
        </pc:sldMkLst>
      </pc:sldChg>
      <pc:sldChg chg="modSp add mod">
        <pc:chgData name="Alfred Asterjadhi" userId="39de57b9-85c0-4fd1-aaac-8ca2b6560ad0" providerId="ADAL" clId="{1B528289-06C2-42C8-A24F-58F9BB1555AF}" dt="2023-11-20T23:08:22.248" v="14781" actId="20577"/>
        <pc:sldMkLst>
          <pc:docMk/>
          <pc:sldMk cId="3056658800" sldId="1228"/>
        </pc:sldMkLst>
      </pc:sldChg>
      <pc:sldChg chg="modSp add del mod">
        <pc:chgData name="Alfred Asterjadhi" userId="39de57b9-85c0-4fd1-aaac-8ca2b6560ad0" providerId="ADAL" clId="{1B528289-06C2-42C8-A24F-58F9BB1555AF}" dt="2023-11-16T17:18:28.687" v="11944" actId="47"/>
        <pc:sldMkLst>
          <pc:docMk/>
          <pc:sldMk cId="392972894" sldId="1229"/>
        </pc:sldMkLst>
      </pc:sldChg>
      <pc:sldChg chg="addSp delSp modSp add mod">
        <pc:chgData name="Alfred Asterjadhi" userId="39de57b9-85c0-4fd1-aaac-8ca2b6560ad0" providerId="ADAL" clId="{1B528289-06C2-42C8-A24F-58F9BB1555AF}" dt="2023-11-17T00:41:04.235" v="14229"/>
        <pc:sldMkLst>
          <pc:docMk/>
          <pc:sldMk cId="1704936033" sldId="1229"/>
        </pc:sldMkLst>
      </pc:sldChg>
      <pc:sldChg chg="add del">
        <pc:chgData name="Alfred Asterjadhi" userId="39de57b9-85c0-4fd1-aaac-8ca2b6560ad0" providerId="ADAL" clId="{1B528289-06C2-42C8-A24F-58F9BB1555AF}" dt="2023-11-16T22:45:28.745" v="12698" actId="2696"/>
        <pc:sldMkLst>
          <pc:docMk/>
          <pc:sldMk cId="2095942146" sldId="1229"/>
        </pc:sldMkLst>
      </pc:sldChg>
      <pc:sldChg chg="add del">
        <pc:chgData name="Alfred Asterjadhi" userId="39de57b9-85c0-4fd1-aaac-8ca2b6560ad0" providerId="ADAL" clId="{1B528289-06C2-42C8-A24F-58F9BB1555AF}" dt="2023-11-16T22:47:11.470" v="12711" actId="47"/>
        <pc:sldMkLst>
          <pc:docMk/>
          <pc:sldMk cId="1075577767" sldId="1230"/>
        </pc:sldMkLst>
      </pc:sldChg>
      <pc:sldChg chg="modSp add del mod">
        <pc:chgData name="Alfred Asterjadhi" userId="39de57b9-85c0-4fd1-aaac-8ca2b6560ad0" providerId="ADAL" clId="{1B528289-06C2-42C8-A24F-58F9BB1555AF}" dt="2023-11-16T22:49:23.846" v="12719" actId="47"/>
        <pc:sldMkLst>
          <pc:docMk/>
          <pc:sldMk cId="2979492994" sldId="1230"/>
        </pc:sldMkLst>
      </pc:sldChg>
      <pc:sldChg chg="add del">
        <pc:chgData name="Alfred Asterjadhi" userId="39de57b9-85c0-4fd1-aaac-8ca2b6560ad0" providerId="ADAL" clId="{1B528289-06C2-42C8-A24F-58F9BB1555AF}" dt="2023-11-16T23:01:58.750" v="13065" actId="47"/>
        <pc:sldMkLst>
          <pc:docMk/>
          <pc:sldMk cId="4281140521" sldId="1231"/>
        </pc:sldMkLst>
      </pc:sldChg>
      <pc:sldChg chg="new del">
        <pc:chgData name="Alfred Asterjadhi" userId="39de57b9-85c0-4fd1-aaac-8ca2b6560ad0" providerId="ADAL" clId="{1B528289-06C2-42C8-A24F-58F9BB1555AF}" dt="2023-11-16T22:49:29.440" v="12721" actId="47"/>
        <pc:sldMkLst>
          <pc:docMk/>
          <pc:sldMk cId="753752736" sldId="1232"/>
        </pc:sldMkLst>
      </pc:sldChg>
      <pc:sldChg chg="modSp add mod">
        <pc:chgData name="Alfred Asterjadhi" userId="39de57b9-85c0-4fd1-aaac-8ca2b6560ad0" providerId="ADAL" clId="{1B528289-06C2-42C8-A24F-58F9BB1555AF}" dt="2023-11-17T00:31:29.052" v="13942" actId="20577"/>
        <pc:sldMkLst>
          <pc:docMk/>
          <pc:sldMk cId="4016347012" sldId="1232"/>
        </pc:sldMkLst>
      </pc:sldChg>
      <pc:sldChg chg="modSp add del mod">
        <pc:chgData name="Alfred Asterjadhi" userId="39de57b9-85c0-4fd1-aaac-8ca2b6560ad0" providerId="ADAL" clId="{1B528289-06C2-42C8-A24F-58F9BB1555AF}" dt="2023-11-16T22:54:29.518" v="12835" actId="47"/>
        <pc:sldMkLst>
          <pc:docMk/>
          <pc:sldMk cId="3120256461" sldId="1233"/>
        </pc:sldMkLst>
      </pc:sldChg>
      <pc:sldChg chg="modSp add mod">
        <pc:chgData name="Alfred Asterjadhi" userId="39de57b9-85c0-4fd1-aaac-8ca2b6560ad0" providerId="ADAL" clId="{1B528289-06C2-42C8-A24F-58F9BB1555AF}" dt="2023-11-17T00:33:06.213" v="14058"/>
        <pc:sldMkLst>
          <pc:docMk/>
          <pc:sldMk cId="3266979212" sldId="1233"/>
        </pc:sldMkLst>
      </pc:sldChg>
      <pc:sldChg chg="modSp add mod">
        <pc:chgData name="Alfred Asterjadhi" userId="39de57b9-85c0-4fd1-aaac-8ca2b6560ad0" providerId="ADAL" clId="{1B528289-06C2-42C8-A24F-58F9BB1555AF}" dt="2023-11-17T00:35:27.717" v="14109"/>
        <pc:sldMkLst>
          <pc:docMk/>
          <pc:sldMk cId="194210608" sldId="1234"/>
        </pc:sldMkLst>
      </pc:sldChg>
      <pc:sldChg chg="modSp add mod">
        <pc:chgData name="Alfred Asterjadhi" userId="39de57b9-85c0-4fd1-aaac-8ca2b6560ad0" providerId="ADAL" clId="{1B528289-06C2-42C8-A24F-58F9BB1555AF}" dt="2023-11-20T23:14:00.088" v="14888"/>
        <pc:sldMkLst>
          <pc:docMk/>
          <pc:sldMk cId="904626280" sldId="1235"/>
        </pc:sldMkLst>
      </pc:sldChg>
      <pc:sldChg chg="modSp add mod">
        <pc:chgData name="Alfred Asterjadhi" userId="39de57b9-85c0-4fd1-aaac-8ca2b6560ad0" providerId="ADAL" clId="{1B528289-06C2-42C8-A24F-58F9BB1555AF}" dt="2023-11-20T23:14:06.885" v="14891"/>
        <pc:sldMkLst>
          <pc:docMk/>
          <pc:sldMk cId="654792065" sldId="1236"/>
        </pc:sldMkLst>
      </pc:sldChg>
      <pc:sldChg chg="modSp add mod">
        <pc:chgData name="Alfred Asterjadhi" userId="39de57b9-85c0-4fd1-aaac-8ca2b6560ad0" providerId="ADAL" clId="{1B528289-06C2-42C8-A24F-58F9BB1555AF}" dt="2023-11-20T23:14:04.691" v="14890"/>
        <pc:sldMkLst>
          <pc:docMk/>
          <pc:sldMk cId="2125123858" sldId="1237"/>
        </pc:sldMkLst>
      </pc:sldChg>
      <pc:sldChg chg="new del">
        <pc:chgData name="Alfred Asterjadhi" userId="39de57b9-85c0-4fd1-aaac-8ca2b6560ad0" providerId="ADAL" clId="{1B528289-06C2-42C8-A24F-58F9BB1555AF}" dt="2024-01-04T00:22:16.550" v="17540" actId="2696"/>
        <pc:sldMkLst>
          <pc:docMk/>
          <pc:sldMk cId="823996328" sldId="1238"/>
        </pc:sldMkLst>
      </pc:sldChg>
      <pc:sldChg chg="modSp add mod">
        <pc:chgData name="Alfred Asterjadhi" userId="39de57b9-85c0-4fd1-aaac-8ca2b6560ad0" providerId="ADAL" clId="{1B528289-06C2-42C8-A24F-58F9BB1555AF}" dt="2023-12-11T21:39:28.819" v="14931" actId="20577"/>
        <pc:sldMkLst>
          <pc:docMk/>
          <pc:sldMk cId="445454828" sldId="1239"/>
        </pc:sldMkLst>
      </pc:sldChg>
      <pc:sldChg chg="modSp add mod ord">
        <pc:chgData name="Alfred Asterjadhi" userId="39de57b9-85c0-4fd1-aaac-8ca2b6560ad0" providerId="ADAL" clId="{1B528289-06C2-42C8-A24F-58F9BB1555AF}" dt="2023-12-20T16:18:00.654" v="17432"/>
        <pc:sldMkLst>
          <pc:docMk/>
          <pc:sldMk cId="2711294827" sldId="1240"/>
        </pc:sldMkLst>
      </pc:sldChg>
      <pc:sldChg chg="modSp add mod">
        <pc:chgData name="Alfred Asterjadhi" userId="39de57b9-85c0-4fd1-aaac-8ca2b6560ad0" providerId="ADAL" clId="{1B528289-06C2-42C8-A24F-58F9BB1555AF}" dt="2023-12-20T22:00:21.106" v="17539" actId="20577"/>
        <pc:sldMkLst>
          <pc:docMk/>
          <pc:sldMk cId="713071709" sldId="1241"/>
        </pc:sldMkLst>
      </pc:sldChg>
      <pc:sldChg chg="addSp delSp modSp add mod">
        <pc:chgData name="Alfred Asterjadhi" userId="39de57b9-85c0-4fd1-aaac-8ca2b6560ad0" providerId="ADAL" clId="{1B528289-06C2-42C8-A24F-58F9BB1555AF}" dt="2023-12-20T16:07:26.769" v="17344"/>
        <pc:sldMkLst>
          <pc:docMk/>
          <pc:sldMk cId="3279703723" sldId="1242"/>
        </pc:sldMkLst>
      </pc:sldChg>
      <pc:sldChg chg="modSp add del mod">
        <pc:chgData name="Alfred Asterjadhi" userId="39de57b9-85c0-4fd1-aaac-8ca2b6560ad0" providerId="ADAL" clId="{1B528289-06C2-42C8-A24F-58F9BB1555AF}" dt="2023-12-20T16:01:48.999" v="17233" actId="2696"/>
        <pc:sldMkLst>
          <pc:docMk/>
          <pc:sldMk cId="272423959" sldId="1243"/>
        </pc:sldMkLst>
      </pc:sldChg>
      <pc:sldChg chg="modSp add mod">
        <pc:chgData name="Alfred Asterjadhi" userId="39de57b9-85c0-4fd1-aaac-8ca2b6560ad0" providerId="ADAL" clId="{1B528289-06C2-42C8-A24F-58F9BB1555AF}" dt="2023-12-20T16:12:21.541" v="17384"/>
        <pc:sldMkLst>
          <pc:docMk/>
          <pc:sldMk cId="2850107543" sldId="1243"/>
        </pc:sldMkLst>
      </pc:sldChg>
      <pc:sldMasterChg chg="modSp mod">
        <pc:chgData name="Alfred Asterjadhi" userId="39de57b9-85c0-4fd1-aaac-8ca2b6560ad0" providerId="ADAL" clId="{1B528289-06C2-42C8-A24F-58F9BB1555AF}" dt="2023-12-20T16:59:32.302" v="17501" actId="6549"/>
        <pc:sldMasterMkLst>
          <pc:docMk/>
          <pc:sldMasterMk cId="0" sldId="2147483656"/>
        </pc:sldMasterMkLst>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5/14/2025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2025</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2025</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2025</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802.11-25/0014r18</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hyperlink" Target="https://mentor.ieee.org/802.11/dcn/24/11-24-2066-01-00bn-pdt-mac-acknolwedgement-procedure.docx" TargetMode="Externa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hyperlink" Target="https://mentor.ieee.org/802.11/dcn/24/11-24-2067-02-00bn-pdt-mac-uhr-bss-operation.docx" TargetMode="Externa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hyperlink" Target="https://mentor.ieee.org/802.11/dcn/24/11-24-2030-08-00bn-pdt-mac-coordinated-beamforming.docx" TargetMode="Externa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hyperlink" Target="https://mentor.ieee.org/802.11/dcn/24/11-24-2133-04-00bn-pdt-joint-trigger-frame.docx" TargetMode="Externa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hyperlink" Target="https://mentor.ieee.org/802.11/dcn/24/11-24-2029-01-00bn-pdt-joint-mib.docx" TargetMode="Externa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2" Type="http://schemas.openxmlformats.org/officeDocument/2006/relationships/hyperlink" Target="https://mentor.ieee.org/802.11/dcn/24/11-24-2026-04-00bn-pdt-joint-mlme-sap.docx" TargetMode="External"/><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hyperlink" Target="https://mentor.ieee.org/802.11/dcn/25/11-25-0102-02-00bn-pdt-mac-mlme-for-mapc.doc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1/dcn/24/11-24-2046-04-00bn-draft-text-on-dru.docx" TargetMode="External"/><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hyperlink" Target="https://mentor.ieee.org/802.11/dcn/25/11-25-0250-06-00bn-pdt-phy-coordinated-spatial-reuse.docx" TargetMode="Externa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hyperlink" Target="https://mentor.ieee.org/802.11/dcn/24/11-24-2008-02-00bn-pdt-phy-interference-mitigation.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1/dcn/24/11-24-2025-01-00bn-pdt-phy-ru-and-mru-restrictions-for-20-mhz-operation.docx" TargetMode="External"/><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2" Type="http://schemas.openxmlformats.org/officeDocument/2006/relationships/hyperlink" Target="https://mentor.ieee.org/802.11/dcn/25/11-25-0206-04-00bn-pdt-on-uhr-scs-procedure.docx" TargetMode="External"/><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2" Type="http://schemas.openxmlformats.org/officeDocument/2006/relationships/hyperlink" Target="https://mentor.ieee.org/802.11/dcn/25/11-25-0244-05-00bn-pdt-mac-ap-id-assignment.docx" TargetMode="External"/><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2" Type="http://schemas.openxmlformats.org/officeDocument/2006/relationships/hyperlink" Target="https://mentor.ieee.org/802.11/dcn/25/11-25-0454-06-00bn-pdt-mac-dso.docx" TargetMode="External"/><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24/11-24-2028-03-00bn-pdt-joint-sounding-procedure.docx" TargetMode="External"/><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4/11-24-1961-04-00bn-pdt-mac-c-tdma.docx" TargetMode="External"/><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2" Type="http://schemas.openxmlformats.org/officeDocument/2006/relationships/hyperlink" Target="https://mentor.ieee.org/802.11/dcn/25/11-25-0414-00-00bn-pdt-joint-ndp-announcement-frame-format.docx" TargetMode="External"/><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9.xml.rels><?xml version="1.0" encoding="UTF-8" standalone="yes"?>
<Relationships xmlns="http://schemas.openxmlformats.org/package/2006/relationships"><Relationship Id="rId3" Type="http://schemas.openxmlformats.org/officeDocument/2006/relationships/hyperlink" Target="https://mentor.ieee.org/802.11/dcn/25/11-25-0441-02-00bn-cc50-cr-on-u-sig-part-1.docx" TargetMode="External"/><Relationship Id="rId2" Type="http://schemas.openxmlformats.org/officeDocument/2006/relationships/hyperlink" Target="https://mentor.ieee.org/802.11/dcn/25/11-25-0505-00-00bn-cc50-crs-on-1366-1367-2285.docx" TargetMode="External"/><Relationship Id="rId1" Type="http://schemas.openxmlformats.org/officeDocument/2006/relationships/slideLayout" Target="../slideLayouts/slideLayout2.xml"/><Relationship Id="rId4" Type="http://schemas.openxmlformats.org/officeDocument/2006/relationships/hyperlink" Target="https://mentor.ieee.org/802.11/dcn/25/11-25-0509-02-00bn-cc50-cid-resolutions-for-38-1.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8" Type="http://schemas.openxmlformats.org/officeDocument/2006/relationships/hyperlink" Target="https://mentor.ieee.org/802.11/dcn/25/11-25-0549-00-00bn-cc50-cr-for-38-3-15-5-and-38-3-15-6.docx" TargetMode="External"/><Relationship Id="rId3" Type="http://schemas.openxmlformats.org/officeDocument/2006/relationships/hyperlink" Target="https://mentor.ieee.org/802.11/dcn/25/11-25-0506-01-00bn-cc50-editorial-comments-part-1.docx" TargetMode="External"/><Relationship Id="rId7" Type="http://schemas.openxmlformats.org/officeDocument/2006/relationships/hyperlink" Target="https://mentor.ieee.org/802.11/dcn/25/11-25-0548-00-00bn-cc50-cr-for-38-3-15-3-and-38-3-15-4.docx" TargetMode="External"/><Relationship Id="rId2" Type="http://schemas.openxmlformats.org/officeDocument/2006/relationships/hyperlink" Target="https://mentor.ieee.org/802.11/dcn/25/11-25-0546-01-00bn-crs-for-subclause-38-3-22.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523-00-00bn-cc50-comment-resolutions-for-38-3-7-uhr-ppdu-formats.docx" TargetMode="External"/><Relationship Id="rId5" Type="http://schemas.openxmlformats.org/officeDocument/2006/relationships/hyperlink" Target="https://mentor.ieee.org/802.11/dcn/25/11-25-0520-01-00bn-cc50-cr-for-38-3-15-10-4-csd-index-assignment-for-dru-uhr-stf-transmission.docx" TargetMode="External"/><Relationship Id="rId4" Type="http://schemas.openxmlformats.org/officeDocument/2006/relationships/hyperlink" Target="https://mentor.ieee.org/802.11/dcn/25/11-25-0518-01-00bn-cc50-cr-for-38-3-15-2-2-cyclic-shift-for-uhr-modulated-fields.docx" TargetMode="External"/><Relationship Id="rId9" Type="http://schemas.openxmlformats.org/officeDocument/2006/relationships/hyperlink" Target="https://mentor.ieee.org/802.11/dcn/25/11-25-0522-00-00bn-cc50-cr-for-38-3-3-ru-and-mru-restrictions-for-20-mhz-operation.docx" TargetMode="External"/></Relationships>
</file>

<file path=ppt/slides/_rels/slide201.xml.rels><?xml version="1.0" encoding="UTF-8" standalone="yes"?>
<Relationships xmlns="http://schemas.openxmlformats.org/package/2006/relationships"><Relationship Id="rId3" Type="http://schemas.openxmlformats.org/officeDocument/2006/relationships/hyperlink" Target="https://mentor.ieee.org/802.11/dcn/25/11-25-0584-01-00bn-cr-phy-cc50-cids-in-subclause-38-3-19-transmit-requirements-for-ppdus-sent-in-response-to-a-triggering-frame.docx" TargetMode="External"/><Relationship Id="rId2" Type="http://schemas.openxmlformats.org/officeDocument/2006/relationships/hyperlink" Target="https://mentor.ieee.org/802.11/dcn/25/11-25-0564-03-00bn-cr-phy-cc50-cids-in-subclause-38-3-15-12-elr-sig-38-3-16-1-coding.docx" TargetMode="External"/><Relationship Id="rId1" Type="http://schemas.openxmlformats.org/officeDocument/2006/relationships/slideLayout" Target="../slideLayouts/slideLayout2.xml"/><Relationship Id="rId4" Type="http://schemas.openxmlformats.org/officeDocument/2006/relationships/hyperlink" Target="https://mentor.ieee.org/802.11/dcn/25/11-25-0524-00-00bn-cc50-cr-for-38-3-15-10-3-csd-for-dru-transmission.docx" TargetMode="External"/></Relationships>
</file>

<file path=ppt/slides/_rels/slide202.xml.rels><?xml version="1.0" encoding="UTF-8" standalone="yes"?>
<Relationships xmlns="http://schemas.openxmlformats.org/package/2006/relationships"><Relationship Id="rId8" Type="http://schemas.openxmlformats.org/officeDocument/2006/relationships/hyperlink" Target="https://mentor.ieee.org/802.11/dcn/25/11-25-0550-00-00bn-cc50-cr-for-38-3-15-11-3-uhr-ltf-for-elr-ppdu.docx" TargetMode="External"/><Relationship Id="rId3" Type="http://schemas.openxmlformats.org/officeDocument/2006/relationships/hyperlink" Target="https://mentor.ieee.org/802.11/dcn/25/11-25-0580-02-00bn-cc50-cr-for-packet-extension.docx" TargetMode="External"/><Relationship Id="rId7" Type="http://schemas.openxmlformats.org/officeDocument/2006/relationships/hyperlink" Target="https://mentor.ieee.org/802.11/dcn/25/11-25-0547-00-00bn-cc50-cr-for-38-3-15-10-2-uhr-stf-for-drus.docx" TargetMode="External"/><Relationship Id="rId2" Type="http://schemas.openxmlformats.org/officeDocument/2006/relationships/hyperlink" Target="https://mentor.ieee.org/802.11/dcn/25/11-25-0577-02-00bn-cc50-cid-resolutions-for-38-1-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525-01-00bn-cc50-cr-for-38-3-15-10-1-and-38-3-15-10-5.docx" TargetMode="External"/><Relationship Id="rId5" Type="http://schemas.openxmlformats.org/officeDocument/2006/relationships/hyperlink" Target="https://mentor.ieee.org/802.11/dcn/25/11-25-0582-02-00bn-cc50-cr-for-uhr-sig-general-and-content-channels.docx" TargetMode="External"/><Relationship Id="rId4" Type="http://schemas.openxmlformats.org/officeDocument/2006/relationships/hyperlink" Target="https://mentor.ieee.org/802.11/dcn/25/11-25-0581-01-00bn-cc50-cr-for-uhr-sig-modulation-and-coding-schemes.docx" TargetMode="External"/><Relationship Id="rId9" Type="http://schemas.openxmlformats.org/officeDocument/2006/relationships/hyperlink" Target="https://mentor.ieee.org/802.11/dcn/25/11-25-0548-01-00bn-cc50-cr-for-38-3-15-3-and-38-3-15-4.docx" TargetMode="External"/></Relationships>
</file>

<file path=ppt/slides/_rels/slide203.xml.rels><?xml version="1.0" encoding="UTF-8" standalone="yes"?>
<Relationships xmlns="http://schemas.openxmlformats.org/package/2006/relationships"><Relationship Id="rId3" Type="http://schemas.openxmlformats.org/officeDocument/2006/relationships/hyperlink" Target="https://mentor.ieee.org/802.11/dcn/25/11-25-0556-01-00bn-cc50-editorial-comments-part-2.docx" TargetMode="External"/><Relationship Id="rId2" Type="http://schemas.openxmlformats.org/officeDocument/2006/relationships/hyperlink" Target="https://mentor.ieee.org/802.11/dcn/25/11-25-0603-00-00bn-cc50-cr-on-u-sig-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570-01-00bn-cc50-cr-for-38-3-4-transmission-of-dru.docx" TargetMode="External"/><Relationship Id="rId5" Type="http://schemas.openxmlformats.org/officeDocument/2006/relationships/hyperlink" Target="https://mentor.ieee.org/802.11/dcn/25/11-25-0585-01-00bn-cr-phy-cc50-cids-in-subclause-38-3-25-receiver-specification.docx" TargetMode="External"/><Relationship Id="rId4" Type="http://schemas.openxmlformats.org/officeDocument/2006/relationships/hyperlink" Target="https://mentor.ieee.org/802.11/dcn/25/11-25-0608-02-00bn-cr-phy-cc50-cids-in-subclause-38-3-15-12-elr-sig-part2.docx" TargetMode="External"/></Relationships>
</file>

<file path=ppt/slides/_rels/slide204.xml.rels><?xml version="1.0" encoding="UTF-8" standalone="yes"?>
<Relationships xmlns="http://schemas.openxmlformats.org/package/2006/relationships"><Relationship Id="rId3" Type="http://schemas.openxmlformats.org/officeDocument/2006/relationships/hyperlink" Target="https://mentor.ieee.org/802.11/dcn/25/11-25-0527-02-00bn-cc50-cr-for-cids-in-subclause-6.docx" TargetMode="External"/><Relationship Id="rId2" Type="http://schemas.openxmlformats.org/officeDocument/2006/relationships/hyperlink" Target="https://mentor.ieee.org/802.11/dcn/25/11-25-0551-03-00bn-cr-mac-cc50-cids-in-clause-9.docx" TargetMode="External"/><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2" Type="http://schemas.openxmlformats.org/officeDocument/2006/relationships/hyperlink" Target="https://mentor.ieee.org/802.11/dcn/25/11-25-0479-03-00bn-cr-for-cid-1378.docx" TargetMode="External"/><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9.xml.rels><?xml version="1.0" encoding="UTF-8" standalone="yes"?>
<Relationships xmlns="http://schemas.openxmlformats.org/package/2006/relationships"><Relationship Id="rId3" Type="http://schemas.openxmlformats.org/officeDocument/2006/relationships/hyperlink" Target="https://mentor.ieee.org/802.11/dcn/25/11-25-0643-02-00bn-cr-phy-for-elr-introduction-and-requirement.docx" TargetMode="External"/><Relationship Id="rId2" Type="http://schemas.openxmlformats.org/officeDocument/2006/relationships/hyperlink" Target="https://mentor.ieee.org/802.11/dcn/25/11-25-0612-00-00bn-cc50-cr-for-60-mhz-dru-tone-plan.docx" TargetMode="External"/><Relationship Id="rId1" Type="http://schemas.openxmlformats.org/officeDocument/2006/relationships/slideLayout" Target="../slideLayouts/slideLayout2.xml"/><Relationship Id="rId4" Type="http://schemas.openxmlformats.org/officeDocument/2006/relationships/hyperlink" Target="https://mentor.ieee.org/802.11/dcn/25/11-25-0644-03-00bn-misc-phy-cids.docx" TargetMode="Externa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1/dcn/24/11-24-1981-03-00bn-pdt-elr.docx" TargetMode="External"/><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2" Type="http://schemas.openxmlformats.org/officeDocument/2006/relationships/hyperlink" Target="https://mentor.ieee.org/802.11/dcn/25/11-25-0521-02-00bn-pdt-mac-co-tdma-cr-cc50-part-1.docx" TargetMode="External"/><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2" Type="http://schemas.openxmlformats.org/officeDocument/2006/relationships/hyperlink" Target="https://mentor.ieee.org/802.11/dcn/25/11-25-0513-04-00bn-pdt-mac-and-cc50-cr-of-bsr-enhancement.docx" TargetMode="External"/><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3" Type="http://schemas.openxmlformats.org/officeDocument/2006/relationships/hyperlink" Target="https://mentor.ieee.org/802.11/dcn/25/11-25-0658-00-00bn-cc50-cr-for-38-3-10-11-construction-of-elr-sig.docx" TargetMode="External"/><Relationship Id="rId7" Type="http://schemas.openxmlformats.org/officeDocument/2006/relationships/hyperlink" Target="https://mentor.ieee.org/802.11/dcn/25/11-25-0663-02-00bn-cr-phy-subclause-38-3-21.docx" TargetMode="External"/><Relationship Id="rId2" Type="http://schemas.openxmlformats.org/officeDocument/2006/relationships/hyperlink" Target="https://mentor.ieee.org/802.11/dcn/25/11-25-0644-03-00bn-misc-phy-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656-01-00bn-cc50-cr-on-dru-in-38-3-2-1-group-1.docx" TargetMode="External"/><Relationship Id="rId5" Type="http://schemas.openxmlformats.org/officeDocument/2006/relationships/hyperlink" Target="https://mentor.ieee.org/802.11/dcn/25/11-25-0570-03-00bn-cc50-cr-for-38-3-4-transmission-of-dru.docx" TargetMode="External"/><Relationship Id="rId4" Type="http://schemas.openxmlformats.org/officeDocument/2006/relationships/hyperlink" Target="https://mentor.ieee.org/802.11/dcn/25/11-25-0588-02-00bn-cc50-cr-on-u-sig-part-2.docx" TargetMode="External"/></Relationships>
</file>

<file path=ppt/slides/_rels/slide213.xml.rels><?xml version="1.0" encoding="UTF-8" standalone="yes"?>
<Relationships xmlns="http://schemas.openxmlformats.org/package/2006/relationships"><Relationship Id="rId2" Type="http://schemas.openxmlformats.org/officeDocument/2006/relationships/hyperlink" Target="https://mentor.ieee.org/802.11/dcn/25/11-25-0661-02-00bn-pdt-mac-and-cc50-cr-for-twt-sp-management.docx" TargetMode="External"/><Relationship Id="rId1" Type="http://schemas.openxmlformats.org/officeDocument/2006/relationships/slideLayout" Target="../slideLayouts/slideLayout2.xml"/></Relationships>
</file>

<file path=ppt/slides/_rels/slide214.xml.rels><?xml version="1.0" encoding="UTF-8" standalone="yes"?>
<Relationships xmlns="http://schemas.openxmlformats.org/package/2006/relationships"><Relationship Id="rId3" Type="http://schemas.openxmlformats.org/officeDocument/2006/relationships/hyperlink" Target="https://mentor.ieee.org/802.11/dcn/25/11-25-0601-02-00bn-crs-on-elr-mark-section.docx" TargetMode="External"/><Relationship Id="rId2" Type="http://schemas.openxmlformats.org/officeDocument/2006/relationships/hyperlink" Target="https://mentor.ieee.org/802.11/dcn/25/11-25-0570-04-00bn-cc50-cr-for-38-3-4-transmission-of-dru.docx" TargetMode="External"/><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2" Type="http://schemas.openxmlformats.org/officeDocument/2006/relationships/hyperlink" Target="https://mentor.ieee.org/802.11/dcn/25/11-25-0695-01-00bn-uhr-tx-procedure.docx" TargetMode="External"/><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8" Type="http://schemas.openxmlformats.org/officeDocument/2006/relationships/hyperlink" Target="https://mentor.ieee.org/802.11/dcn/25/11-25-0677-01-00bn-cr-cc50-subclause-38-3-23-transmit-specification.docx" TargetMode="External"/><Relationship Id="rId3" Type="http://schemas.openxmlformats.org/officeDocument/2006/relationships/hyperlink" Target="https://mentor.ieee.org/802.11/dcn/25/11-25-0659-00-00bn-cc50-cr-for-38-3-10-12-2-elr-ppdu.docx" TargetMode="External"/><Relationship Id="rId7" Type="http://schemas.openxmlformats.org/officeDocument/2006/relationships/hyperlink" Target="https://mentor.ieee.org/802.11/dcn/25/11-25-0711-00-00bn-cc50-section-38-3-1-phyintro-cid.docx" TargetMode="External"/><Relationship Id="rId2" Type="http://schemas.openxmlformats.org/officeDocument/2006/relationships/hyperlink" Target="https://mentor.ieee.org/802.11/dcn/25/11-25-0602-02-00bn-crs-on-uhr-ldpc.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702-00-00bn-cr-phy-cid-3905.docx" TargetMode="External"/><Relationship Id="rId5" Type="http://schemas.openxmlformats.org/officeDocument/2006/relationships/hyperlink" Target="https://mentor.ieee.org/802.11/dcn/25/11-25-0682-00-00bn-crs-for-subclause-38-3-22-part-2.docx" TargetMode="External"/><Relationship Id="rId10" Type="http://schemas.openxmlformats.org/officeDocument/2006/relationships/hyperlink" Target="https://mentor.ieee.org/802.11/dcn/25/11-25-0678-02-00bn-cr-cc50-subclause-38-3-15-9-6-part1.docx" TargetMode="External"/><Relationship Id="rId4" Type="http://schemas.openxmlformats.org/officeDocument/2006/relationships/hyperlink" Target="https://mentor.ieee.org/802.11/dcn/25/11-25-0672-03-00bn-cr-for-cc50-on-subclause-38-3-10.docx" TargetMode="External"/><Relationship Id="rId9" Type="http://schemas.openxmlformats.org/officeDocument/2006/relationships/hyperlink" Target="https://mentor.ieee.org/802.11/dcn/25/11-25-0679-02-00bn-cr-cc50-subclause-38-3-15-9-3.docx" TargetMode="External"/></Relationships>
</file>

<file path=ppt/slides/_rels/slide217.xml.rels><?xml version="1.0" encoding="UTF-8" standalone="yes"?>
<Relationships xmlns="http://schemas.openxmlformats.org/package/2006/relationships"><Relationship Id="rId3" Type="http://schemas.openxmlformats.org/officeDocument/2006/relationships/hyperlink" Target="https://mentor.ieee.org/802.11/dcn/25/11-25-0701-02-00bn-pdt-phy-mu-mimo.docx" TargetMode="External"/><Relationship Id="rId2" Type="http://schemas.openxmlformats.org/officeDocument/2006/relationships/hyperlink" Target="https://mentor.ieee.org/802.11/dcn/25/11-25-0696-02-00bn-uhr-rx-procedure.docx" TargetMode="External"/><Relationship Id="rId1" Type="http://schemas.openxmlformats.org/officeDocument/2006/relationships/slideLayout" Target="../slideLayouts/slideLayout2.xml"/><Relationship Id="rId4" Type="http://schemas.openxmlformats.org/officeDocument/2006/relationships/hyperlink" Target="https://mentor.ieee.org/802.11/dcn/24/11-24-2021-01-00bn-pdt-phy-transmit-specification.docx" TargetMode="External"/></Relationships>
</file>

<file path=ppt/slides/_rels/slide218.xml.rels><?xml version="1.0" encoding="UTF-8" standalone="yes"?>
<Relationships xmlns="http://schemas.openxmlformats.org/package/2006/relationships"><Relationship Id="rId2" Type="http://schemas.openxmlformats.org/officeDocument/2006/relationships/hyperlink" Target="https://mentor.ieee.org/802.11/dcn/25/11-25-0652-00-00bn-cr-for-cid-3159-and-3160.docx" TargetMode="External"/><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2" Type="http://schemas.openxmlformats.org/officeDocument/2006/relationships/hyperlink" Target="https://mentor.ieee.org/802.11/dcn/25/11-25-0566-10-00bn-pdt-mac-on-seamless-roaming-part-1.doc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4/11-24-1981-03-00bn-pdt-elr.docx" TargetMode="External"/><Relationship Id="rId1" Type="http://schemas.openxmlformats.org/officeDocument/2006/relationships/slideLayout" Target="../slideLayouts/slideLayout2.xml"/></Relationships>
</file>

<file path=ppt/slides/_rels/slide220.xml.rels><?xml version="1.0" encoding="UTF-8" standalone="yes"?>
<Relationships xmlns="http://schemas.openxmlformats.org/package/2006/relationships"><Relationship Id="rId3" Type="http://schemas.openxmlformats.org/officeDocument/2006/relationships/hyperlink" Target="https://mentor.ieee.org/802.11/dcn/25/11-25-0600-13-00bn-pdt-mac-co-rtwt-signaling-and-protocol-aspects.docx" TargetMode="External"/><Relationship Id="rId2" Type="http://schemas.openxmlformats.org/officeDocument/2006/relationships/hyperlink" Target="https://mentor.ieee.org/802.11/dcn/25/11-25-0599-13-00bn-pdt-mac-mapc-signaling-and-protocol-aspects.docx" TargetMode="External"/><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3" Type="http://schemas.openxmlformats.org/officeDocument/2006/relationships/hyperlink" Target="https://mentor.ieee.org/802.11/dcn/25/11-25-0703-02-00bn-cc50-comment-resolutions-for-38-3-21-coordinated-beamforming.docx" TargetMode="External"/><Relationship Id="rId2" Type="http://schemas.openxmlformats.org/officeDocument/2006/relationships/hyperlink" Target="https://mentor.ieee.org/802.11/dcn/25/11-25-0670-00-00bn-cc50-cr-on-u-sig-part-4.docx" TargetMode="External"/><Relationship Id="rId1" Type="http://schemas.openxmlformats.org/officeDocument/2006/relationships/slideLayout" Target="../slideLayouts/slideLayout2.xml"/><Relationship Id="rId5" Type="http://schemas.openxmlformats.org/officeDocument/2006/relationships/hyperlink" Target="https://mentor.ieee.org/802.11/dcn/25/11-25-0750-01-00bn-resolutions-for-cids-in-38-3-2-2.docx" TargetMode="External"/><Relationship Id="rId4" Type="http://schemas.openxmlformats.org/officeDocument/2006/relationships/hyperlink" Target="https://mentor.ieee.org/802.11/dcn/25/11-25-0712-02-00bn-cc50-section-9-4-2-aa2-3-phycap-cids.docx" TargetMode="External"/></Relationships>
</file>

<file path=ppt/slides/_rels/slide222.xml.rels><?xml version="1.0" encoding="UTF-8" standalone="yes"?>
<Relationships xmlns="http://schemas.openxmlformats.org/package/2006/relationships"><Relationship Id="rId3" Type="http://schemas.openxmlformats.org/officeDocument/2006/relationships/hyperlink" Target="https://mentor.ieee.org/802.11/dcn/25/11-25-0641-03-00bn-cc50-cr-for-a-mpdu-operation-in-a-uhr-ppdu.docx" TargetMode="External"/><Relationship Id="rId2" Type="http://schemas.openxmlformats.org/officeDocument/2006/relationships/hyperlink" Target="https://mentor.ieee.org/802.11/dcn/25/11-25-0640-03-00bn-cc50-cr-for-a-mpdu-9-7.docx" TargetMode="External"/><Relationship Id="rId1" Type="http://schemas.openxmlformats.org/officeDocument/2006/relationships/slideLayout" Target="../slideLayouts/slideLayout2.xml"/><Relationship Id="rId4" Type="http://schemas.openxmlformats.org/officeDocument/2006/relationships/hyperlink" Target="https://mentor.ieee.org/802.11/dcn/25/11-25-0660-02-00bn-cc50-ppdu-classification-for-uhr-sta.docx" TargetMode="External"/></Relationships>
</file>

<file path=ppt/slides/_rels/slide223.xml.rels><?xml version="1.0" encoding="UTF-8" standalone="yes"?>
<Relationships xmlns="http://schemas.openxmlformats.org/package/2006/relationships"><Relationship Id="rId3" Type="http://schemas.openxmlformats.org/officeDocument/2006/relationships/hyperlink" Target="https://mentor.ieee.org/802.11/dcn/25/11-25-0615-00-00bn-cc50-cr-on-timing-related-parameters.docx" TargetMode="External"/><Relationship Id="rId2" Type="http://schemas.openxmlformats.org/officeDocument/2006/relationships/hyperlink" Target="https://mentor.ieee.org/802.11/dcn/25/11-25-0732-02-00bn-cc50-crs-related-to-tone-plan-for-drus.docx" TargetMode="External"/><Relationship Id="rId1" Type="http://schemas.openxmlformats.org/officeDocument/2006/relationships/slideLayout" Target="../slideLayouts/slideLayout2.xml"/><Relationship Id="rId4" Type="http://schemas.openxmlformats.org/officeDocument/2006/relationships/hyperlink" Target="https://mentor.ieee.org/802.11/dcn/25/11-25-0731-02-00bn-cr-for-38-3-15-9-6-user-specific-field-part-2-on-p802-11bn-d0-2.docx" TargetMode="External"/></Relationships>
</file>

<file path=ppt/slides/_rels/slide224.xml.rels><?xml version="1.0" encoding="UTF-8" standalone="yes"?>
<Relationships xmlns="http://schemas.openxmlformats.org/package/2006/relationships"><Relationship Id="rId3" Type="http://schemas.openxmlformats.org/officeDocument/2006/relationships/hyperlink" Target="https://mentor.ieee.org/802.11/dcn/25/11-25-0844-00-00bn-pdt-transmit-constellation-error-definition-for-uhr-rru-tb-ppdu.docx" TargetMode="External"/><Relationship Id="rId2" Type="http://schemas.openxmlformats.org/officeDocument/2006/relationships/hyperlink" Target="https://mentor.ieee.org/802.11/dcn/25/11-25-0754-03-00bn-pdt-phy-ofdm-modulation.docx" TargetMode="External"/><Relationship Id="rId1" Type="http://schemas.openxmlformats.org/officeDocument/2006/relationships/slideLayout" Target="../slideLayouts/slideLayout2.xml"/></Relationships>
</file>

<file path=ppt/slides/_rels/slide225.xml.rels><?xml version="1.0" encoding="UTF-8" standalone="yes"?>
<Relationships xmlns="http://schemas.openxmlformats.org/package/2006/relationships"><Relationship Id="rId3" Type="http://schemas.openxmlformats.org/officeDocument/2006/relationships/hyperlink" Target="https://mentor.ieee.org/802.11/dcn/25/11-25-0855-00-00bn-comment-resolution-for-38-5-parameters-of-uhr-mcs.docx" TargetMode="External"/><Relationship Id="rId7" Type="http://schemas.openxmlformats.org/officeDocument/2006/relationships/hyperlink" Target="https://mentor.ieee.org/802.11/dcn/25/11-25-0844-00-00bn-pdt-transmit-constellation-error-definition-for-uhr-rru-tb-ppdu.docx" TargetMode="External"/><Relationship Id="rId2" Type="http://schemas.openxmlformats.org/officeDocument/2006/relationships/hyperlink" Target="https://mentor.ieee.org/802.11/dcn/25/11-25-0846-01-00bn-comment-resolution-for-38-3-11-mcs-ueqm.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886-00-00bn-cc50-cr-for-dru-dcm.docx" TargetMode="External"/><Relationship Id="rId5" Type="http://schemas.openxmlformats.org/officeDocument/2006/relationships/hyperlink" Target="https://mentor.ieee.org/802.11/dcn/25/11-25-0914-01-00bn-cc50-cr-on-dru-definition-of-distribution-bandwidth.docx" TargetMode="External"/><Relationship Id="rId4" Type="http://schemas.openxmlformats.org/officeDocument/2006/relationships/hyperlink" Target="https://mentor.ieee.org/802.11/dcn/25/11-25-0902-01-00bn-cr-for-subclause-38-3-2-2-2.docx" TargetMode="External"/></Relationships>
</file>

<file path=ppt/slides/_rels/slide226.xml.rels><?xml version="1.0" encoding="UTF-8" standalone="yes"?>
<Relationships xmlns="http://schemas.openxmlformats.org/package/2006/relationships"><Relationship Id="rId2" Type="http://schemas.openxmlformats.org/officeDocument/2006/relationships/hyperlink" Target="https://mentor.ieee.org/802.11/dcn/25/11-25-0713-07-00bn-pdt-mac-dso-follow-up.docx" TargetMode="External"/><Relationship Id="rId1" Type="http://schemas.openxmlformats.org/officeDocument/2006/relationships/slideLayout" Target="../slideLayouts/slideLayout2.xml"/></Relationships>
</file>

<file path=ppt/slides/_rels/slide227.xml.rels><?xml version="1.0" encoding="UTF-8" standalone="yes"?>
<Relationships xmlns="http://schemas.openxmlformats.org/package/2006/relationships"><Relationship Id="rId8" Type="http://schemas.openxmlformats.org/officeDocument/2006/relationships/hyperlink" Target="https://mentor.ieee.org/802.11/dcn/25/11-25-0627-13-00bn-cc50-cr-for-p-edca.docx" TargetMode="External"/><Relationship Id="rId3" Type="http://schemas.openxmlformats.org/officeDocument/2006/relationships/hyperlink" Target="https://mentor.ieee.org/802.11/dcn/25/11-25-0686-00-00bn-cc50-cr-for-common-field-for-non-ofdma-transmission-and-co-bf-transmission.docx" TargetMode="External"/><Relationship Id="rId7" Type="http://schemas.openxmlformats.org/officeDocument/2006/relationships/hyperlink" Target="https://mentor.ieee.org/802.11/dcn/25/11-25-0881-00-00bn-cc50-cid-resolutions-for-section-38-1-part-3.docx" TargetMode="External"/><Relationship Id="rId2" Type="http://schemas.openxmlformats.org/officeDocument/2006/relationships/hyperlink" Target="https://mentor.ieee.org/802.11/dcn/25/11-25-0725-04-00bn-cc50-cr-for-uhr-sig-user-specific-field-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5/11-25-0919-00-00bn-cc50-cid-resolutions-for-section-38-3-10.docx" TargetMode="External"/><Relationship Id="rId5" Type="http://schemas.openxmlformats.org/officeDocument/2006/relationships/hyperlink" Target="https://mentor.ieee.org/802.11/dcn/25/11-25-0777-02-00bn-cr-phy-cc50-cids-in-subclause-38-3-25-receiver-specification-part2.docx" TargetMode="External"/><Relationship Id="rId4" Type="http://schemas.openxmlformats.org/officeDocument/2006/relationships/hyperlink" Target="https://mentor.ieee.org/802.11/dcn/25/11-25-0778-00-00bn-cr-phy-cc50-cids-in-subclause-38-3-19-transmit-requirements-for-ppdus-sent-in-response-to-a-triggering-frame-part2.docx" TargetMode="External"/></Relationships>
</file>

<file path=ppt/slides/_rels/slide228.xml.rels><?xml version="1.0" encoding="UTF-8" standalone="yes"?>
<Relationships xmlns="http://schemas.openxmlformats.org/package/2006/relationships"><Relationship Id="rId3" Type="http://schemas.openxmlformats.org/officeDocument/2006/relationships/hyperlink" Target="https://mentor.ieee.org/802.11/dcn/25/11-25-0927-03-00bn-cc50-cr-on-dru-in-38-3-2-1-group-2.docx" TargetMode="External"/><Relationship Id="rId2" Type="http://schemas.openxmlformats.org/officeDocument/2006/relationships/hyperlink" Target="https://mentor.ieee.org/802.11/dcn/25/11-25-0884-03-00bn-cc50-cr-for-subclauses-38-3-9-and-38-3-8.docx" TargetMode="External"/><Relationship Id="rId1" Type="http://schemas.openxmlformats.org/officeDocument/2006/relationships/slideLayout" Target="../slideLayouts/slideLayout2.xml"/><Relationship Id="rId4" Type="http://schemas.openxmlformats.org/officeDocument/2006/relationships/hyperlink" Target="https://mentor.ieee.org/802.11/dcn/25/11-25-0718-02-00bn-cr-cc50-phy-service-interface.docx" TargetMode="External"/></Relationships>
</file>

<file path=ppt/slides/_rels/slide229.xml.rels><?xml version="1.0" encoding="UTF-8" standalone="yes"?>
<Relationships xmlns="http://schemas.openxmlformats.org/package/2006/relationships"><Relationship Id="rId3" Type="http://schemas.openxmlformats.org/officeDocument/2006/relationships/hyperlink" Target="https://mentor.ieee.org/802.11/dcn/25/11-25-0676-05-00bn-cc50-cr-for-cid3866.docx" TargetMode="External"/><Relationship Id="rId2" Type="http://schemas.openxmlformats.org/officeDocument/2006/relationships/hyperlink" Target="https://mentor.ieee.org/802.11/dcn/25/11-25-0438-07-00bn-cc-d0-1-subclause-9-3-1-8-6.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24/11-24-2022-02-00bn-pdt-mac-bsr-enhancement.docx" TargetMode="External"/><Relationship Id="rId1" Type="http://schemas.openxmlformats.org/officeDocument/2006/relationships/slideLayout" Target="../slideLayouts/slideLayout2.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11/dcn/24/11-24-2007-03-00bn-pdt-mac-p-edca.doc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11-24/1992r3" TargetMode="External"/><Relationship Id="rId2" Type="http://schemas.openxmlformats.org/officeDocument/2006/relationships/hyperlink" Target="https://mentor.ieee.org/802.11/dcn/24/11-24-1992-03-00bn-pdt-phy-longer-ldpc-coding.docx"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1/dcn/24/11-24-2017-00-00bn-pdt-phy-transmitter-block-diagram.docx"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802.11/dcn/24/11-24-2032-01-00bn-pdt-phy-uhr-ppdu-format.docx"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s://mentor.ieee.org/802.11/dcn/24/11-24-2033-03-00bn-pdt-phy-legacy-preamble.docx"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s://mentor.ieee.org/802.11/dcn/24/11-24-2023-03-00bn-pdt-phy-overview-of-the-ppdu-encoding-process.docx"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s://mentor.ieee.org/802.11/dcn/24/11-24-2034-01-00bn-pdt-phy-pilot-subcarriers.doc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1/dcn/24/11-24-1427-02-00bn-signaling-for-mcs-and-ueqm-in-11bn.pptx"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hyperlink" Target="https://mentor.ieee.org/802.11/dcn/24/11-24-2135-00-00bn-pdt-phy-null-subcarriers.docx"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s://mentor.ieee.org/802.11/dcn/24/11-24-2009-06-00bn-pdt-phy-uhr-sig.docx"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s://mentor.ieee.org/802.11/dcn/24/11-24-2027-01-00bn-pdt-phy-service-interface.docx"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s://mentor.ieee.org/802.11/dcn/24/11-24-2049-06-00bn-pdt-mac-m-ap-coordination-framework.docx"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https://mentor.ieee.org/802.11/dcn/24/11-24-1762-23-00bn-pdt-mac-npca.docx"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hyperlink" Target="https://mentor.ieee.org/802.11/dcn/24/11-24-2005-01-00bn-pdt-phy-introduction.docx"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24/11-24-2006-02-00bn-pdt-phy-capabilities-element.doc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hyperlink" Target="https://mentor.ieee.org/802.11/dcn/24/11-24-2016-03-00bn-pdt-mac-power-save.docx" TargetMode="Externa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mentor.ieee.org/802.11/dcn/24/11-24-1427-02-00bn-signaling-for-mcs-and-ueqm-in-11bn.pptx"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s://mentor.ieee.org/802.11/dcn/24/11-24-2024-00-00bn-pdt-phy-uhr-stf.docx"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s://mentor.ieee.org/802.11/dcn/24/11-24-2035-01-00bn-pdt-phy-uhr-ltf.docx"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mentor.ieee.org/802.11/dcn/24/11-24-2011-01-00bn-pdt-phy-timing-related-parameters.docx"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24/11-24-2012-03-00bn-pdt-phy-packet-extension.doc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hyperlink" Target="https://mentor.ieee.org/802.11/dcn/24/11-24-2031-05-00bn-pdt-mac-coordinated-spatial-reuse.docx"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https://mentor.ieee.org/802.11/dcn/25/11-25-0088-03-00bn-pdt-mac-p2p.docx"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hyperlink" Target="https://mentor.ieee.org/802.11/dcn/24/11-24-2042-01-00bn-pdt-phy-transmit-requirements-for-ppdus-sent-in-response-to-a-triggering-frame.docx"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hyperlink" Target="https://mentor.ieee.org/802.11/dcn/24/11-24-1881-07-00bn-pdt-mac-seamless-roaming.doc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1/dcn/24/11-24-1985-03-00bn-pdt-phy-unequal-modulation-ueqm-and-new-mcs.docx" TargetMode="Externa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hyperlink" Target="https://mentor.ieee.org/802.11/dcn/24/11-24-2040-09-00bn-pdt-mac-coexistence.docx" TargetMode="Externa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hyperlink" Target="https://mentor.ieee.org/802.11/dcn/24/11-24-2068-01-00bn-pdt-mac-uhr-mac-operation-element.docx" TargetMode="Externa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hyperlink" Target="https://mentor.ieee.org/802.11/dcn/24/11-24-2069-01-00bn-pdt-mac-uhr-mac-capabilities-in-uhr-caps-ie.docx" TargetMode="Externa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hyperlink" Target="https://mentor.ieee.org/802.11/dcn/24/11-24-2020-01-00bn-pdt-for-uhr-mac-introduction-section.docx" TargetMode="Externa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hyperlink" Target="https://mentor.ieee.org/802.11/dcn/24/11-24-1977-06-00bn-pdt-phy-u-sig.docx" TargetMode="Externa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hyperlink" Target="https://mentor.ieee.org/802.11/dcn/24/11-24-2043-01-00bn-pdt-phy-receiver-specification.doc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1/dcn/24/11-24-1966-02-00bn-pdt-mac-crtwt.docx" TargetMode="Externa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hyperlink" Target="https://mentor.ieee.org/802.11/dcn/24/11-24-2015-06-00bn-pdt-phy-cobf.docx" TargetMode="Externa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hyperlink" Target="https://mentor.ieee.org/802.11/dcn/24/11-24-2056-01-00bn-pdt-mac-twt-sp-management.docx" TargetMode="Externa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hyperlink" Target="https://mentor.ieee.org/802.11/dcn/24/11-24-1978-03-00bn-detailed-text-proposal-on-low-latency-indication.docx" TargetMode="Externa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2025</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Motions List - Part 2</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2025-04-11</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C39B3A-D9DD-537D-4840-A754225BA320}"/>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5ADD8C1-98AB-F573-5E47-AA16D3B46DA1}"/>
              </a:ext>
            </a:extLst>
          </p:cNvPr>
          <p:cNvSpPr>
            <a:spLocks noGrp="1"/>
          </p:cNvSpPr>
          <p:nvPr>
            <p:ph type="title"/>
          </p:nvPr>
        </p:nvSpPr>
        <p:spPr/>
        <p:txBody>
          <a:bodyPr/>
          <a:lstStyle/>
          <a:p>
            <a:r>
              <a:rPr lang="en-US" dirty="0">
                <a:solidFill>
                  <a:schemeClr val="tx1"/>
                </a:solidFill>
              </a:rPr>
              <a:t>Motion 196 (PHY)</a:t>
            </a:r>
          </a:p>
        </p:txBody>
      </p:sp>
      <p:sp>
        <p:nvSpPr>
          <p:cNvPr id="8" name="Content Placeholder 7">
            <a:extLst>
              <a:ext uri="{FF2B5EF4-FFF2-40B4-BE49-F238E27FC236}">
                <a16:creationId xmlns:a16="http://schemas.microsoft.com/office/drawing/2014/main" id="{84AF68B3-8EF0-B8CE-2DEE-094E8900E1D7}"/>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 MU-MIMO+OFDMA in both DL and UL is limited to UHR PPDU of 160 and 320MHz only</a:t>
            </a:r>
          </a:p>
          <a:p>
            <a:pPr lvl="1">
              <a:buFont typeface="Arial" panose="020B0604020202020204" pitchFamily="34" charset="0"/>
              <a:buChar char="•"/>
            </a:pPr>
            <a:r>
              <a:rPr lang="en-US" sz="1200" dirty="0"/>
              <a:t>160MHz PPDU – 996 and, when the PPDU is punctured, 484+242</a:t>
            </a:r>
          </a:p>
          <a:p>
            <a:pPr lvl="1">
              <a:buFont typeface="Arial" panose="020B0604020202020204" pitchFamily="34" charset="0"/>
              <a:buChar char="•"/>
            </a:pPr>
            <a:r>
              <a:rPr lang="en-US" sz="1200" dirty="0"/>
              <a:t>320 MHz PPDU: 2x996, 3x996 and, when the PPDU is punctured, 996+484, 2x996+484</a:t>
            </a:r>
          </a:p>
          <a:p>
            <a:pPr>
              <a:buFont typeface="Arial" panose="020B0604020202020204" pitchFamily="34" charset="0"/>
              <a:buChar char="•"/>
            </a:pPr>
            <a:r>
              <a:rPr lang="en-US" sz="1400" b="0" dirty="0"/>
              <a:t>MU-MIMO+OFDMA is further limited to a maximum of 2RUs supporting MU-MIMO and each 80MHz segment is either MU-MIMO or OFDMA</a:t>
            </a:r>
          </a:p>
          <a:p>
            <a:pPr>
              <a:buFont typeface="Arial" panose="020B0604020202020204" pitchFamily="34" charset="0"/>
              <a:buChar char="•"/>
            </a:pPr>
            <a:r>
              <a:rPr lang="en-US" sz="1400" b="0" dirty="0"/>
              <a:t>RU Allocation table in UHR-SIG is the same as that in EHT-SIG except that the rows for RU 242, 484 and 3x996+484 with two or more users are changed to Validate</a:t>
            </a:r>
          </a:p>
          <a:p>
            <a:endParaRPr lang="en-US" sz="1600" dirty="0"/>
          </a:p>
          <a:p>
            <a:endParaRPr lang="en-US" sz="1600" dirty="0"/>
          </a:p>
          <a:p>
            <a:r>
              <a:rPr lang="en-US" sz="1600" dirty="0"/>
              <a:t>Move: Ron Porat					Second: Eugene Baik</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docs:[11-24/1827r1].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5BF500AD-57A0-8D3F-358B-B1B9C2E1C67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a:t>
            </a:fld>
            <a:endParaRPr lang="en-GB"/>
          </a:p>
        </p:txBody>
      </p:sp>
      <p:sp>
        <p:nvSpPr>
          <p:cNvPr id="5" name="Footer Placeholder 4">
            <a:extLst>
              <a:ext uri="{FF2B5EF4-FFF2-40B4-BE49-F238E27FC236}">
                <a16:creationId xmlns:a16="http://schemas.microsoft.com/office/drawing/2014/main" id="{D4350C24-4B94-7639-4BDD-FB7DD4263FD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5DBD9198-EDF2-D11A-9113-44EA9FC15302}"/>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98628101"/>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676FB1-3025-3A38-A766-C3ABC2A7446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7144E1C-3BB2-6CD9-B9E1-B839B9935A8B}"/>
              </a:ext>
            </a:extLst>
          </p:cNvPr>
          <p:cNvSpPr>
            <a:spLocks noGrp="1"/>
          </p:cNvSpPr>
          <p:nvPr>
            <p:ph type="title"/>
          </p:nvPr>
        </p:nvSpPr>
        <p:spPr/>
        <p:txBody>
          <a:bodyPr/>
          <a:lstStyle/>
          <a:p>
            <a:r>
              <a:rPr lang="en-US" dirty="0">
                <a:solidFill>
                  <a:schemeClr val="tx1"/>
                </a:solidFill>
              </a:rPr>
              <a:t>Motion 285 (MAC)</a:t>
            </a:r>
          </a:p>
        </p:txBody>
      </p:sp>
      <p:sp>
        <p:nvSpPr>
          <p:cNvPr id="8" name="Content Placeholder 7">
            <a:extLst>
              <a:ext uri="{FF2B5EF4-FFF2-40B4-BE49-F238E27FC236}">
                <a16:creationId xmlns:a16="http://schemas.microsoft.com/office/drawing/2014/main" id="{A877CD5C-8BBE-F67A-38E8-8BDAB42F85DE}"/>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For security in seamless roaming, when a non-AP MLD is in the process of roaming from the current AP MLD to a target AP MLD within the SMD, the same PMKSA, established with the SMD-ME, shall be used to protect communications with the current AP MLD and the target AP MLD.</a:t>
            </a:r>
          </a:p>
          <a:p>
            <a:endParaRPr lang="en-US" sz="1600" dirty="0"/>
          </a:p>
          <a:p>
            <a:endParaRPr lang="en-US" sz="1600" dirty="0"/>
          </a:p>
          <a:p>
            <a:endParaRPr lang="en-US" sz="1600" dirty="0"/>
          </a:p>
          <a:p>
            <a:r>
              <a:rPr lang="en-US" sz="1600" dirty="0"/>
              <a:t>Move: Giovanni Chisci					Second: Binita Gupta</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docs:[23/1416, 24/2072, 24/1894, 24/0052, 23/1884, 23/1937, 23/1996, 24/0083, 24/0101, 24/0396, 24/1812, 24/0398, 24/0412, 24/0655, 23/2157, 24/679, 24/1882, 24/1883].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51D473E7-3C6B-3135-2465-F508C42440DB}"/>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100</a:t>
            </a:fld>
            <a:endParaRPr lang="en-GB"/>
          </a:p>
        </p:txBody>
      </p:sp>
      <p:sp>
        <p:nvSpPr>
          <p:cNvPr id="5" name="Footer Placeholder 4">
            <a:extLst>
              <a:ext uri="{FF2B5EF4-FFF2-40B4-BE49-F238E27FC236}">
                <a16:creationId xmlns:a16="http://schemas.microsoft.com/office/drawing/2014/main" id="{3B6BC30F-F9CA-7296-DEE7-660DA80AB5A9}"/>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D21BAEA-9B6E-465F-5F48-AA8E8C81A40D}"/>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108432953"/>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3AE2D2-712D-FF60-8DA7-465FA2D1F9C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1C07BA41-FFE1-BE6C-A3A1-09AD92258CCC}"/>
              </a:ext>
            </a:extLst>
          </p:cNvPr>
          <p:cNvSpPr>
            <a:spLocks noGrp="1"/>
          </p:cNvSpPr>
          <p:nvPr>
            <p:ph type="title"/>
          </p:nvPr>
        </p:nvSpPr>
        <p:spPr/>
        <p:txBody>
          <a:bodyPr/>
          <a:lstStyle/>
          <a:p>
            <a:r>
              <a:rPr lang="en-US" dirty="0">
                <a:solidFill>
                  <a:schemeClr val="tx1"/>
                </a:solidFill>
              </a:rPr>
              <a:t>Motion 286 (MAC)</a:t>
            </a:r>
          </a:p>
        </p:txBody>
      </p:sp>
      <p:sp>
        <p:nvSpPr>
          <p:cNvPr id="8" name="Content Placeholder 7">
            <a:extLst>
              <a:ext uri="{FF2B5EF4-FFF2-40B4-BE49-F238E27FC236}">
                <a16:creationId xmlns:a16="http://schemas.microsoft.com/office/drawing/2014/main" id="{A4AE41DD-2DB5-124A-AB7F-947406712B05}"/>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For security in seamless roaming, when a non-AP MLD is in the process of roaming from the current AP MLD to a target AP MLD within the SMD, the same PTKSA, established with the SMD-ME, shall be used to protect communications with the current AP MLD and the target AP MLD.</a:t>
            </a:r>
          </a:p>
          <a:p>
            <a:endParaRPr lang="en-US" sz="1600" dirty="0"/>
          </a:p>
          <a:p>
            <a:endParaRPr lang="en-US" sz="1600" dirty="0"/>
          </a:p>
          <a:p>
            <a:endParaRPr lang="en-US" sz="1600" dirty="0"/>
          </a:p>
          <a:p>
            <a:r>
              <a:rPr lang="en-US" sz="1600" dirty="0"/>
              <a:t>Move: Giovanni Chisci					Second: Binita Gupta</a:t>
            </a:r>
          </a:p>
          <a:p>
            <a:r>
              <a:rPr lang="en-US" sz="1600" dirty="0"/>
              <a:t>Discussion: None.</a:t>
            </a:r>
          </a:p>
          <a:p>
            <a:r>
              <a:rPr lang="en-US" sz="1600" dirty="0">
                <a:highlight>
                  <a:srgbClr val="00FF00"/>
                </a:highlight>
              </a:rPr>
              <a:t>Result: Approved with unanimous consent.</a:t>
            </a:r>
          </a:p>
          <a:p>
            <a:endParaRPr lang="en-US" sz="1600" dirty="0"/>
          </a:p>
          <a:p>
            <a:endParaRPr lang="en-US" sz="1600" dirty="0"/>
          </a:p>
          <a:p>
            <a:r>
              <a:rPr lang="en-US" sz="1200" b="0" i="1" dirty="0"/>
              <a:t>Reference docs:[23/1416, 24/2072, 24/1894, 24/0052, 23/1884, 23/1937, 23/1996, 24/0083, 24/0101, 24/0396, 24/1812, 24/0398, 24/0412, 24/0655, 23/2157, 24/679, 24/1882, 24/1883].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54DECDC-848E-E65C-0FCE-84007269B84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101</a:t>
            </a:fld>
            <a:endParaRPr lang="en-GB"/>
          </a:p>
        </p:txBody>
      </p:sp>
      <p:sp>
        <p:nvSpPr>
          <p:cNvPr id="5" name="Footer Placeholder 4">
            <a:extLst>
              <a:ext uri="{FF2B5EF4-FFF2-40B4-BE49-F238E27FC236}">
                <a16:creationId xmlns:a16="http://schemas.microsoft.com/office/drawing/2014/main" id="{206AB84D-AB5B-7E93-4B05-460571EAA62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2A4501D-C35B-1912-45E2-2F5C682D5609}"/>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77979196"/>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C6F726-7436-9119-D8A5-8F851850F41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2FD9D74-DA30-C957-A21F-D565B50A7F8C}"/>
              </a:ext>
            </a:extLst>
          </p:cNvPr>
          <p:cNvSpPr>
            <a:spLocks noGrp="1"/>
          </p:cNvSpPr>
          <p:nvPr>
            <p:ph type="title"/>
          </p:nvPr>
        </p:nvSpPr>
        <p:spPr/>
        <p:txBody>
          <a:bodyPr/>
          <a:lstStyle/>
          <a:p>
            <a:r>
              <a:rPr lang="en-US" dirty="0">
                <a:solidFill>
                  <a:schemeClr val="tx1"/>
                </a:solidFill>
              </a:rPr>
              <a:t>Motion 287 (MAC)</a:t>
            </a:r>
          </a:p>
        </p:txBody>
      </p:sp>
      <p:sp>
        <p:nvSpPr>
          <p:cNvPr id="8" name="Content Placeholder 7">
            <a:extLst>
              <a:ext uri="{FF2B5EF4-FFF2-40B4-BE49-F238E27FC236}">
                <a16:creationId xmlns:a16="http://schemas.microsoft.com/office/drawing/2014/main" id="{AD922AC5-1720-8059-3688-FBA3BD4FE99F}"/>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200" b="0" i="0" dirty="0">
                <a:solidFill>
                  <a:srgbClr val="222222"/>
                </a:solidFill>
                <a:effectLst/>
                <a:latin typeface="Arial" panose="020B0604020202020204" pitchFamily="34" charset="0"/>
              </a:rPr>
              <a:t>Legend: Green: allowed; Orange: disallowed</a:t>
            </a:r>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r>
              <a:rPr lang="en-US" sz="1600" dirty="0"/>
              <a:t>Move: Sherief Helwa					Second: Liwen Chu</a:t>
            </a:r>
          </a:p>
          <a:p>
            <a:r>
              <a:rPr lang="en-US" sz="1600" dirty="0"/>
              <a:t>Discussion: None.</a:t>
            </a:r>
          </a:p>
          <a:p>
            <a:r>
              <a:rPr lang="en-US" sz="1600" dirty="0">
                <a:highlight>
                  <a:srgbClr val="00FF00"/>
                </a:highlight>
              </a:rPr>
              <a:t>Result: Approved with unanimous consent.</a:t>
            </a:r>
          </a:p>
          <a:p>
            <a:r>
              <a:rPr lang="en-US" sz="1200" b="0" i="1" dirty="0"/>
              <a:t>Reference docs:[24/1558, 24/1221, 24/1225, 24/1563].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CFB5EEA-4E4F-56CF-CAB3-8446098458F6}"/>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102</a:t>
            </a:fld>
            <a:endParaRPr lang="en-GB"/>
          </a:p>
        </p:txBody>
      </p:sp>
      <p:sp>
        <p:nvSpPr>
          <p:cNvPr id="5" name="Footer Placeholder 4">
            <a:extLst>
              <a:ext uri="{FF2B5EF4-FFF2-40B4-BE49-F238E27FC236}">
                <a16:creationId xmlns:a16="http://schemas.microsoft.com/office/drawing/2014/main" id="{7BA74889-219D-7009-ECA0-52F3A64DF0C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DCAC9CB-ADBE-E3D8-05BD-01DB0934EF9A}"/>
              </a:ext>
            </a:extLst>
          </p:cNvPr>
          <p:cNvSpPr>
            <a:spLocks noGrp="1"/>
          </p:cNvSpPr>
          <p:nvPr>
            <p:ph type="dt" idx="15"/>
          </p:nvPr>
        </p:nvSpPr>
        <p:spPr>
          <a:xfrm>
            <a:off x="696912" y="333375"/>
            <a:ext cx="1874823" cy="273050"/>
          </a:xfrm>
        </p:spPr>
        <p:txBody>
          <a:bodyPr/>
          <a:lstStyle/>
          <a:p>
            <a:r>
              <a:rPr lang="en-US"/>
              <a:t>January 2025</a:t>
            </a:r>
            <a:endParaRPr lang="en-GB" dirty="0"/>
          </a:p>
        </p:txBody>
      </p:sp>
      <p:graphicFrame>
        <p:nvGraphicFramePr>
          <p:cNvPr id="2" name="Table 1">
            <a:extLst>
              <a:ext uri="{FF2B5EF4-FFF2-40B4-BE49-F238E27FC236}">
                <a16:creationId xmlns:a16="http://schemas.microsoft.com/office/drawing/2014/main" id="{4D03FB39-2D0C-E68B-250A-A6F5C3A84497}"/>
              </a:ext>
            </a:extLst>
          </p:cNvPr>
          <p:cNvGraphicFramePr>
            <a:graphicFrameLocks noGrp="1"/>
          </p:cNvGraphicFramePr>
          <p:nvPr>
            <p:extLst>
              <p:ext uri="{D42A27DB-BD31-4B8C-83A1-F6EECF244321}">
                <p14:modId xmlns:p14="http://schemas.microsoft.com/office/powerpoint/2010/main" val="2182467121"/>
              </p:ext>
            </p:extLst>
          </p:nvPr>
        </p:nvGraphicFramePr>
        <p:xfrm>
          <a:off x="533400" y="2579922"/>
          <a:ext cx="8382002" cy="2489283"/>
        </p:xfrm>
        <a:graphic>
          <a:graphicData uri="http://schemas.openxmlformats.org/drawingml/2006/table">
            <a:tbl>
              <a:tblPr/>
              <a:tblGrid>
                <a:gridCol w="990511">
                  <a:extLst>
                    <a:ext uri="{9D8B030D-6E8A-4147-A177-3AD203B41FA5}">
                      <a16:colId xmlns:a16="http://schemas.microsoft.com/office/drawing/2014/main" val="1036484317"/>
                    </a:ext>
                  </a:extLst>
                </a:gridCol>
                <a:gridCol w="921655">
                  <a:extLst>
                    <a:ext uri="{9D8B030D-6E8A-4147-A177-3AD203B41FA5}">
                      <a16:colId xmlns:a16="http://schemas.microsoft.com/office/drawing/2014/main" val="3007724981"/>
                    </a:ext>
                  </a:extLst>
                </a:gridCol>
                <a:gridCol w="812981">
                  <a:extLst>
                    <a:ext uri="{9D8B030D-6E8A-4147-A177-3AD203B41FA5}">
                      <a16:colId xmlns:a16="http://schemas.microsoft.com/office/drawing/2014/main" val="472019439"/>
                    </a:ext>
                  </a:extLst>
                </a:gridCol>
                <a:gridCol w="1070979">
                  <a:extLst>
                    <a:ext uri="{9D8B030D-6E8A-4147-A177-3AD203B41FA5}">
                      <a16:colId xmlns:a16="http://schemas.microsoft.com/office/drawing/2014/main" val="787107858"/>
                    </a:ext>
                  </a:extLst>
                </a:gridCol>
                <a:gridCol w="1260950">
                  <a:extLst>
                    <a:ext uri="{9D8B030D-6E8A-4147-A177-3AD203B41FA5}">
                      <a16:colId xmlns:a16="http://schemas.microsoft.com/office/drawing/2014/main" val="1753095518"/>
                    </a:ext>
                  </a:extLst>
                </a:gridCol>
                <a:gridCol w="786434">
                  <a:extLst>
                    <a:ext uri="{9D8B030D-6E8A-4147-A177-3AD203B41FA5}">
                      <a16:colId xmlns:a16="http://schemas.microsoft.com/office/drawing/2014/main" val="174814886"/>
                    </a:ext>
                  </a:extLst>
                </a:gridCol>
                <a:gridCol w="1220302">
                  <a:extLst>
                    <a:ext uri="{9D8B030D-6E8A-4147-A177-3AD203B41FA5}">
                      <a16:colId xmlns:a16="http://schemas.microsoft.com/office/drawing/2014/main" val="1717978148"/>
                    </a:ext>
                  </a:extLst>
                </a:gridCol>
                <a:gridCol w="1318190">
                  <a:extLst>
                    <a:ext uri="{9D8B030D-6E8A-4147-A177-3AD203B41FA5}">
                      <a16:colId xmlns:a16="http://schemas.microsoft.com/office/drawing/2014/main" val="2958192317"/>
                    </a:ext>
                  </a:extLst>
                </a:gridCol>
              </a:tblGrid>
              <a:tr h="233680">
                <a:tc gridSpan="8">
                  <a:txBody>
                    <a:bodyPr/>
                    <a:lstStyle/>
                    <a:p>
                      <a:r>
                        <a:rPr lang="en-US" sz="1000" b="1">
                          <a:solidFill>
                            <a:srgbClr val="000000"/>
                          </a:solidFill>
                          <a:effectLst/>
                        </a:rPr>
                        <a:t>Allowed UHR ICF to be transmitted by a non-AP STA (addressing the associated AP STA)</a:t>
                      </a:r>
                      <a:endParaRPr lang="en-US" sz="1400">
                        <a:effectLst/>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444270334"/>
                  </a:ext>
                </a:extLst>
              </a:tr>
              <a:tr h="89535">
                <a:tc>
                  <a:txBody>
                    <a:bodyPr/>
                    <a:lstStyle/>
                    <a:p>
                      <a:r>
                        <a:rPr lang="en-US" sz="1000" b="1">
                          <a:effectLst/>
                        </a:rPr>
                        <a:t>ICF</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eMLSR</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AP DPS</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Solicited Coex</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Unsolicited Coex</a:t>
                      </a:r>
                      <a:endParaRPr lang="en-US" sz="1400">
                        <a:effectLst/>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NPCA</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C-TDMA (ICF)</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Co-BF/Co-SR</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321302530"/>
                  </a:ext>
                </a:extLst>
              </a:tr>
              <a:tr h="89535">
                <a:tc>
                  <a:txBody>
                    <a:bodyPr/>
                    <a:lstStyle/>
                    <a:p>
                      <a:r>
                        <a:rPr lang="en-US" sz="1000" b="1">
                          <a:effectLst/>
                        </a:rPr>
                        <a:t>RTS</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4">
                  <a:txBody>
                    <a:bodyPr/>
                    <a:lstStyle/>
                    <a:p>
                      <a:r>
                        <a:rPr lang="en-US" sz="1000" b="1">
                          <a:effectLst/>
                        </a:rPr>
                        <a:t>N/A</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solidFill>
                            <a:srgbClr val="000000"/>
                          </a:solidFill>
                          <a:effectLst/>
                        </a:rPr>
                        <a:t>Yes</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rowSpan="4">
                  <a:txBody>
                    <a:bodyPr/>
                    <a:lstStyle/>
                    <a:p>
                      <a:r>
                        <a:rPr lang="en-US" sz="1000" b="1">
                          <a:effectLst/>
                        </a:rPr>
                        <a:t>N/A*</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solidFill>
                            <a:srgbClr val="000000"/>
                          </a:solidFill>
                          <a:effectLst/>
                        </a:rPr>
                        <a:t>No</a:t>
                      </a:r>
                      <a:endParaRPr lang="en-US" sz="1400">
                        <a:effectLst/>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000" b="1">
                          <a:solidFill>
                            <a:srgbClr val="000000"/>
                          </a:solidFill>
                          <a:effectLst/>
                        </a:rPr>
                        <a:t>No</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rowSpan="4" gridSpan="2">
                  <a:txBody>
                    <a:bodyPr/>
                    <a:lstStyle/>
                    <a:p>
                      <a:r>
                        <a:rPr lang="en-US" sz="1000" b="1">
                          <a:effectLst/>
                        </a:rPr>
                        <a:t>N/A</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4" hMerge="1">
                  <a:txBody>
                    <a:bodyPr/>
                    <a:lstStyle/>
                    <a:p>
                      <a:endParaRPr lang="en-US"/>
                    </a:p>
                  </a:txBody>
                  <a:tcPr/>
                </a:tc>
                <a:extLst>
                  <a:ext uri="{0D108BD9-81ED-4DB2-BD59-A6C34878D82A}">
                    <a16:rowId xmlns:a16="http://schemas.microsoft.com/office/drawing/2014/main" val="4203633969"/>
                  </a:ext>
                </a:extLst>
              </a:tr>
              <a:tr h="93345">
                <a:tc>
                  <a:txBody>
                    <a:bodyPr/>
                    <a:lstStyle/>
                    <a:p>
                      <a:r>
                        <a:rPr lang="en-US" sz="1000" b="1">
                          <a:effectLst/>
                        </a:rPr>
                        <a:t>MU RTS</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r>
                        <a:rPr lang="en-US" sz="1000" b="1">
                          <a:solidFill>
                            <a:srgbClr val="000000"/>
                          </a:solidFill>
                          <a:effectLst/>
                        </a:rPr>
                        <a:t>No</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vMerge="1">
                  <a:txBody>
                    <a:bodyPr/>
                    <a:lstStyle/>
                    <a:p>
                      <a:endParaRPr lang="en-US"/>
                    </a:p>
                  </a:txBody>
                  <a:tcPr/>
                </a:tc>
                <a:tc>
                  <a:txBody>
                    <a:bodyPr/>
                    <a:lstStyle/>
                    <a:p>
                      <a:r>
                        <a:rPr lang="en-US" sz="1000" b="1">
                          <a:solidFill>
                            <a:srgbClr val="000000"/>
                          </a:solidFill>
                          <a:effectLst/>
                        </a:rPr>
                        <a:t>No</a:t>
                      </a:r>
                      <a:endParaRPr lang="en-US" sz="1400">
                        <a:effectLst/>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000" b="1">
                          <a:solidFill>
                            <a:srgbClr val="000000"/>
                          </a:solidFill>
                          <a:effectLst/>
                        </a:rPr>
                        <a:t>No</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562893953"/>
                  </a:ext>
                </a:extLst>
              </a:tr>
              <a:tr h="194945">
                <a:tc>
                  <a:txBody>
                    <a:bodyPr/>
                    <a:lstStyle/>
                    <a:p>
                      <a:r>
                        <a:rPr lang="en-US" sz="1000" b="1">
                          <a:effectLst/>
                        </a:rPr>
                        <a:t>BSRP Trigger</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r>
                        <a:rPr lang="en-US" sz="1000" b="1">
                          <a:solidFill>
                            <a:srgbClr val="000000"/>
                          </a:solidFill>
                          <a:effectLst/>
                        </a:rPr>
                        <a:t>No</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vMerge="1">
                  <a:txBody>
                    <a:bodyPr/>
                    <a:lstStyle/>
                    <a:p>
                      <a:endParaRPr lang="en-US"/>
                    </a:p>
                  </a:txBody>
                  <a:tcPr/>
                </a:tc>
                <a:tc>
                  <a:txBody>
                    <a:bodyPr/>
                    <a:lstStyle/>
                    <a:p>
                      <a:r>
                        <a:rPr lang="en-US" sz="1000" b="1">
                          <a:solidFill>
                            <a:srgbClr val="000000"/>
                          </a:solidFill>
                          <a:effectLst/>
                        </a:rPr>
                        <a:t>No</a:t>
                      </a:r>
                      <a:endParaRPr lang="en-US" sz="1400">
                        <a:effectLst/>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000" b="1">
                          <a:solidFill>
                            <a:srgbClr val="000000"/>
                          </a:solidFill>
                          <a:effectLst/>
                        </a:rPr>
                        <a:t>No</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440841268"/>
                  </a:ext>
                </a:extLst>
              </a:tr>
              <a:tr h="193758">
                <a:tc>
                  <a:txBody>
                    <a:bodyPr/>
                    <a:lstStyle/>
                    <a:p>
                      <a:r>
                        <a:rPr lang="en-US" sz="1000" b="1">
                          <a:effectLst/>
                        </a:rPr>
                        <a:t>BSRP GI3</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r>
                        <a:rPr lang="en-US" sz="1000" b="1">
                          <a:solidFill>
                            <a:srgbClr val="000000"/>
                          </a:solidFill>
                          <a:effectLst/>
                        </a:rPr>
                        <a:t>Yes</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vMerge="1">
                  <a:txBody>
                    <a:bodyPr/>
                    <a:lstStyle/>
                    <a:p>
                      <a:endParaRPr lang="en-US"/>
                    </a:p>
                  </a:txBody>
                  <a:tcPr/>
                </a:tc>
                <a:tc>
                  <a:txBody>
                    <a:bodyPr/>
                    <a:lstStyle/>
                    <a:p>
                      <a:r>
                        <a:rPr lang="en-US" sz="1000" b="1">
                          <a:solidFill>
                            <a:srgbClr val="000000"/>
                          </a:solidFill>
                          <a:effectLst/>
                        </a:rPr>
                        <a:t>Yes</a:t>
                      </a:r>
                      <a:endParaRPr lang="en-US" sz="1400">
                        <a:effectLst/>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000" b="1">
                          <a:solidFill>
                            <a:srgbClr val="000000"/>
                          </a:solidFill>
                          <a:effectLst/>
                        </a:rPr>
                        <a:t>Yes</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420931605"/>
                  </a:ext>
                </a:extLst>
              </a:tr>
              <a:tr h="1103630">
                <a:tc gridSpan="8">
                  <a:txBody>
                    <a:bodyPr/>
                    <a:lstStyle/>
                    <a:p>
                      <a:r>
                        <a:rPr lang="en-US" sz="1000" b="1" dirty="0">
                          <a:effectLst/>
                        </a:rPr>
                        <a:t> Notes:</a:t>
                      </a:r>
                      <a:endParaRPr lang="en-US" sz="1400" dirty="0">
                        <a:effectLst/>
                      </a:endParaRPr>
                    </a:p>
                    <a:p>
                      <a:pPr>
                        <a:buFont typeface="Arial" panose="020B0604020202020204" pitchFamily="34" charset="0"/>
                        <a:buChar char="•"/>
                      </a:pPr>
                      <a:r>
                        <a:rPr lang="en-US" sz="1000" b="1" dirty="0">
                          <a:effectLst/>
                        </a:rPr>
                        <a:t> </a:t>
                      </a:r>
                      <a:r>
                        <a:rPr lang="en-US" sz="1000" dirty="0">
                          <a:effectLst/>
                        </a:rPr>
                        <a:t>RTS solicits CTS frame; BSRP GI3 Trigger frame solicits an M-BA that is contained in a non-HT (dup) PPDU.</a:t>
                      </a:r>
                      <a:endParaRPr lang="en-US" sz="1400" dirty="0">
                        <a:effectLst/>
                      </a:endParaRPr>
                    </a:p>
                    <a:p>
                      <a:pPr>
                        <a:buFont typeface="Arial" panose="020B0604020202020204" pitchFamily="34" charset="0"/>
                        <a:buChar char="•"/>
                      </a:pPr>
                      <a:r>
                        <a:rPr lang="en-US" sz="1000" dirty="0">
                          <a:effectLst/>
                        </a:rPr>
                        <a:t>C-TDMA, C-BF, CSR ICF transmission is to other APs. No expectations for non-AP STAs, unless due to other functionalities already enabled/supported by non-AP STA.</a:t>
                      </a:r>
                      <a:endParaRPr lang="en-US" sz="1400" dirty="0">
                        <a:effectLst/>
                      </a:endParaRPr>
                    </a:p>
                    <a:p>
                      <a:pPr>
                        <a:buFont typeface="Arial" panose="020B0604020202020204" pitchFamily="34" charset="0"/>
                        <a:buChar char="•"/>
                      </a:pPr>
                      <a:r>
                        <a:rPr lang="en-US" sz="1000" dirty="0">
                          <a:effectLst/>
                        </a:rPr>
                        <a:t>Solicited and Unsolicited Coex are part of DUO.</a:t>
                      </a:r>
                      <a:endParaRPr lang="en-US" sz="1400" dirty="0">
                        <a:effectLst/>
                      </a:endParaRPr>
                    </a:p>
                    <a:p>
                      <a:pPr>
                        <a:buFont typeface="Arial" panose="020B0604020202020204" pitchFamily="34" charset="0"/>
                        <a:buChar char="•"/>
                      </a:pPr>
                      <a:r>
                        <a:rPr lang="en-US" sz="1000" dirty="0">
                          <a:effectLst/>
                        </a:rPr>
                        <a:t>N/A means that either the non-AP STA is not allowed to send an ICF or the AP STA is not allowed to respond with ICR for this scheme/operation mode.</a:t>
                      </a:r>
                      <a:endParaRPr lang="en-US" sz="1400" dirty="0">
                        <a:effectLst/>
                      </a:endParaRPr>
                    </a:p>
                    <a:p>
                      <a:pPr>
                        <a:buFont typeface="Arial" panose="020B0604020202020204" pitchFamily="34" charset="0"/>
                        <a:buChar char="•"/>
                      </a:pPr>
                      <a:r>
                        <a:rPr lang="en-US" sz="1000" dirty="0">
                          <a:effectLst/>
                        </a:rPr>
                        <a:t>*DUO is only approved for non-AP STAs. So, a non-AP STA cannot send an ICF to an AP soliciting unavailability information in ICR (i.e., solicited CoEx).</a:t>
                      </a:r>
                      <a:endParaRPr lang="en-US" sz="1400" dirty="0">
                        <a:effectLst/>
                      </a:endParaRPr>
                    </a:p>
                    <a:p>
                      <a:r>
                        <a:rPr lang="en-US" sz="1000" b="1" dirty="0">
                          <a:effectLst/>
                        </a:rPr>
                        <a:t>Acronyms: DPS: Dynamic Power Save, DUO: Dynamic Unavailability Operation, Unsolicited CoEx: Reporting unavailability in ICF, Co-BF: Coordinated beamforming, Co-SR: Coordinated Spatial Reuse, BSRP GI3: BSRP Trigger soliciting an M-BA in non-HT (dup) PPDU</a:t>
                      </a:r>
                      <a:endParaRPr lang="en-US" sz="1400" dirty="0">
                        <a:effectLst/>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177808626"/>
                  </a:ext>
                </a:extLst>
              </a:tr>
            </a:tbl>
          </a:graphicData>
        </a:graphic>
      </p:graphicFrame>
    </p:spTree>
    <p:extLst>
      <p:ext uri="{BB962C8B-B14F-4D97-AF65-F5344CB8AC3E}">
        <p14:creationId xmlns:p14="http://schemas.microsoft.com/office/powerpoint/2010/main" val="1547139864"/>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548F50-F9FF-631C-D95B-CFE5CAEE949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7457B39A-01ED-C796-3E2E-A21590FA6BF2}"/>
              </a:ext>
            </a:extLst>
          </p:cNvPr>
          <p:cNvSpPr>
            <a:spLocks noGrp="1"/>
          </p:cNvSpPr>
          <p:nvPr>
            <p:ph type="title"/>
          </p:nvPr>
        </p:nvSpPr>
        <p:spPr/>
        <p:txBody>
          <a:bodyPr/>
          <a:lstStyle/>
          <a:p>
            <a:r>
              <a:rPr lang="en-US" dirty="0">
                <a:solidFill>
                  <a:schemeClr val="tx1"/>
                </a:solidFill>
              </a:rPr>
              <a:t>Motion 288 (MAC-PDT)</a:t>
            </a:r>
          </a:p>
        </p:txBody>
      </p:sp>
      <p:sp>
        <p:nvSpPr>
          <p:cNvPr id="8" name="Content Placeholder 7">
            <a:extLst>
              <a:ext uri="{FF2B5EF4-FFF2-40B4-BE49-F238E27FC236}">
                <a16:creationId xmlns:a16="http://schemas.microsoft.com/office/drawing/2014/main" id="{240DA1F9-B857-46B1-B591-549ABD0D297E}"/>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11-24/2066r1</a:t>
            </a:r>
            <a:r>
              <a:rPr lang="en-US" sz="1600" dirty="0"/>
              <a:t> to the latest TGbn draft (TGbn D0.1)</a:t>
            </a:r>
          </a:p>
          <a:p>
            <a:endParaRPr lang="en-US" sz="1600" dirty="0"/>
          </a:p>
          <a:p>
            <a:endParaRPr lang="en-US" sz="1600" dirty="0"/>
          </a:p>
          <a:p>
            <a:endParaRPr lang="en-US" sz="1600" dirty="0"/>
          </a:p>
          <a:p>
            <a:r>
              <a:rPr lang="en-US" sz="1600" dirty="0"/>
              <a:t>Move: Ming Gan					Second: Abhishek Patil</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11-24/2066r1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F08ACBEB-9BAE-0666-EC45-F3F2A14A7EFE}"/>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103</a:t>
            </a:fld>
            <a:endParaRPr lang="en-GB"/>
          </a:p>
        </p:txBody>
      </p:sp>
      <p:sp>
        <p:nvSpPr>
          <p:cNvPr id="5" name="Footer Placeholder 4">
            <a:extLst>
              <a:ext uri="{FF2B5EF4-FFF2-40B4-BE49-F238E27FC236}">
                <a16:creationId xmlns:a16="http://schemas.microsoft.com/office/drawing/2014/main" id="{B226AB97-92EF-4771-139D-F3F81F46A64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87909BF-053F-BF26-E10B-55E61DE3076E}"/>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109947502"/>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EEDDEE-F346-8B45-74AD-742301E47F5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8AE68C9F-8D22-FF32-6499-F6472756A360}"/>
              </a:ext>
            </a:extLst>
          </p:cNvPr>
          <p:cNvSpPr>
            <a:spLocks noGrp="1"/>
          </p:cNvSpPr>
          <p:nvPr>
            <p:ph type="title"/>
          </p:nvPr>
        </p:nvSpPr>
        <p:spPr/>
        <p:txBody>
          <a:bodyPr/>
          <a:lstStyle/>
          <a:p>
            <a:r>
              <a:rPr lang="en-US" dirty="0">
                <a:solidFill>
                  <a:schemeClr val="tx1"/>
                </a:solidFill>
              </a:rPr>
              <a:t>Motion 289 (MAC-PDT)</a:t>
            </a:r>
          </a:p>
        </p:txBody>
      </p:sp>
      <p:sp>
        <p:nvSpPr>
          <p:cNvPr id="8" name="Content Placeholder 7">
            <a:extLst>
              <a:ext uri="{FF2B5EF4-FFF2-40B4-BE49-F238E27FC236}">
                <a16:creationId xmlns:a16="http://schemas.microsoft.com/office/drawing/2014/main" id="{4BADB2E8-9D37-E89C-AC50-BEB78FDA7DA2}"/>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11-24/2067r2</a:t>
            </a:r>
            <a:r>
              <a:rPr lang="en-US" sz="1600" dirty="0"/>
              <a:t> to the latest TGbn draft (TGbn D0.1)</a:t>
            </a:r>
          </a:p>
          <a:p>
            <a:endParaRPr lang="en-US" sz="1600" dirty="0"/>
          </a:p>
          <a:p>
            <a:endParaRPr lang="en-US" sz="1600" dirty="0"/>
          </a:p>
          <a:p>
            <a:endParaRPr lang="en-US" sz="1600" dirty="0"/>
          </a:p>
          <a:p>
            <a:r>
              <a:rPr lang="en-US" sz="1600" dirty="0"/>
              <a:t>Move: Ming Gan					Second: Matthew Fischer</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11-24/2067r2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DD42A2B-7EFC-E4B2-08EC-6E44568C950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104</a:t>
            </a:fld>
            <a:endParaRPr lang="en-GB"/>
          </a:p>
        </p:txBody>
      </p:sp>
      <p:sp>
        <p:nvSpPr>
          <p:cNvPr id="5" name="Footer Placeholder 4">
            <a:extLst>
              <a:ext uri="{FF2B5EF4-FFF2-40B4-BE49-F238E27FC236}">
                <a16:creationId xmlns:a16="http://schemas.microsoft.com/office/drawing/2014/main" id="{8C05625E-81FB-FF1F-2763-90FB2970D51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9D48E6E-3A40-6515-B9BB-CBC4F4E415A8}"/>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802748766"/>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C5A2F8-1961-4E17-6A3F-56B99A1402B5}"/>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6BAA448-B0C5-9413-B10C-2257CECF0CFC}"/>
              </a:ext>
            </a:extLst>
          </p:cNvPr>
          <p:cNvSpPr>
            <a:spLocks noGrp="1"/>
          </p:cNvSpPr>
          <p:nvPr>
            <p:ph type="title"/>
          </p:nvPr>
        </p:nvSpPr>
        <p:spPr/>
        <p:txBody>
          <a:bodyPr/>
          <a:lstStyle/>
          <a:p>
            <a:r>
              <a:rPr lang="en-US" dirty="0">
                <a:solidFill>
                  <a:schemeClr val="tx1"/>
                </a:solidFill>
              </a:rPr>
              <a:t>Motion 290 (Joint-PDT)</a:t>
            </a:r>
          </a:p>
        </p:txBody>
      </p:sp>
      <p:sp>
        <p:nvSpPr>
          <p:cNvPr id="8" name="Content Placeholder 7">
            <a:extLst>
              <a:ext uri="{FF2B5EF4-FFF2-40B4-BE49-F238E27FC236}">
                <a16:creationId xmlns:a16="http://schemas.microsoft.com/office/drawing/2014/main" id="{8B07D2BA-478A-C5DE-860A-9783AE2F84FC}"/>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11-24/2030r8</a:t>
            </a:r>
            <a:r>
              <a:rPr lang="en-US" sz="1600" dirty="0"/>
              <a:t> to the latest TGbn draft (TGbn D0.1)</a:t>
            </a:r>
          </a:p>
          <a:p>
            <a:endParaRPr lang="en-US" sz="1600" dirty="0"/>
          </a:p>
          <a:p>
            <a:endParaRPr lang="en-US" sz="1600" dirty="0"/>
          </a:p>
          <a:p>
            <a:endParaRPr lang="en-US" sz="1600" dirty="0"/>
          </a:p>
          <a:p>
            <a:r>
              <a:rPr lang="en-US" sz="1600" dirty="0"/>
              <a:t>Move: Jason Y. Guo					Second: Sherief Helwa</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hlinkClick r:id="rId2"/>
              </a:rPr>
              <a:t>11-24/2030r8</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CEB74B1-B857-D916-0D69-C02D16F02046}"/>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105</a:t>
            </a:fld>
            <a:endParaRPr lang="en-GB"/>
          </a:p>
        </p:txBody>
      </p:sp>
      <p:sp>
        <p:nvSpPr>
          <p:cNvPr id="5" name="Footer Placeholder 4">
            <a:extLst>
              <a:ext uri="{FF2B5EF4-FFF2-40B4-BE49-F238E27FC236}">
                <a16:creationId xmlns:a16="http://schemas.microsoft.com/office/drawing/2014/main" id="{052B005A-29B4-4D7C-4A5E-3B1C13B442C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DF3FE9A-5C23-EBE7-94F0-015E633EC104}"/>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181982762"/>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2CFF2D-7990-3824-3DF0-B6D89311393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A8A9995-43CE-48A2-284A-BD17732D7646}"/>
              </a:ext>
            </a:extLst>
          </p:cNvPr>
          <p:cNvSpPr>
            <a:spLocks noGrp="1"/>
          </p:cNvSpPr>
          <p:nvPr>
            <p:ph type="title"/>
          </p:nvPr>
        </p:nvSpPr>
        <p:spPr/>
        <p:txBody>
          <a:bodyPr/>
          <a:lstStyle/>
          <a:p>
            <a:r>
              <a:rPr lang="en-US" dirty="0">
                <a:solidFill>
                  <a:schemeClr val="tx1"/>
                </a:solidFill>
              </a:rPr>
              <a:t>Motion 291 (Joint-PDT)</a:t>
            </a:r>
          </a:p>
        </p:txBody>
      </p:sp>
      <p:sp>
        <p:nvSpPr>
          <p:cNvPr id="8" name="Content Placeholder 7">
            <a:extLst>
              <a:ext uri="{FF2B5EF4-FFF2-40B4-BE49-F238E27FC236}">
                <a16:creationId xmlns:a16="http://schemas.microsoft.com/office/drawing/2014/main" id="{E6FE2C31-0C7E-7922-0193-2FD7C3737308}"/>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11-24/2133r4</a:t>
            </a:r>
            <a:r>
              <a:rPr lang="en-US" sz="1600" dirty="0"/>
              <a:t> to the latest TGbn draft (TGbn D0.1)</a:t>
            </a:r>
          </a:p>
          <a:p>
            <a:endParaRPr lang="en-US" sz="1600" dirty="0"/>
          </a:p>
          <a:p>
            <a:endParaRPr lang="en-US" sz="1600" dirty="0"/>
          </a:p>
          <a:p>
            <a:endParaRPr lang="en-US" sz="1600" dirty="0"/>
          </a:p>
          <a:p>
            <a:r>
              <a:rPr lang="en-US" sz="1600" dirty="0"/>
              <a:t>Move: Alice Chen					Second: Lin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11-24/2133r4</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3C426935-1E0F-9F71-F61C-BD81CC462C1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106</a:t>
            </a:fld>
            <a:endParaRPr lang="en-GB"/>
          </a:p>
        </p:txBody>
      </p:sp>
      <p:sp>
        <p:nvSpPr>
          <p:cNvPr id="5" name="Footer Placeholder 4">
            <a:extLst>
              <a:ext uri="{FF2B5EF4-FFF2-40B4-BE49-F238E27FC236}">
                <a16:creationId xmlns:a16="http://schemas.microsoft.com/office/drawing/2014/main" id="{A545BB30-2432-A66D-DA25-70EC1730606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51C20219-D817-6456-F41B-879AD9AA66F1}"/>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775812148"/>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8EA745-CF0F-46AE-65AC-CB48F42FA5D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5E7D952-3773-1E14-7570-13D9CF5A1BB6}"/>
              </a:ext>
            </a:extLst>
          </p:cNvPr>
          <p:cNvSpPr>
            <a:spLocks noGrp="1"/>
          </p:cNvSpPr>
          <p:nvPr>
            <p:ph type="title"/>
          </p:nvPr>
        </p:nvSpPr>
        <p:spPr/>
        <p:txBody>
          <a:bodyPr/>
          <a:lstStyle/>
          <a:p>
            <a:r>
              <a:rPr lang="en-US" dirty="0">
                <a:solidFill>
                  <a:schemeClr val="tx1"/>
                </a:solidFill>
              </a:rPr>
              <a:t>Motion 292 (Joint-PDT)</a:t>
            </a:r>
          </a:p>
        </p:txBody>
      </p:sp>
      <p:sp>
        <p:nvSpPr>
          <p:cNvPr id="8" name="Content Placeholder 7">
            <a:extLst>
              <a:ext uri="{FF2B5EF4-FFF2-40B4-BE49-F238E27FC236}">
                <a16:creationId xmlns:a16="http://schemas.microsoft.com/office/drawing/2014/main" id="{528E7755-E8C6-DD05-86A1-37118CC9BAF9}"/>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11-24/2029r1</a:t>
            </a:r>
            <a:r>
              <a:rPr lang="en-US" sz="1600" dirty="0"/>
              <a:t> to the latest TGbn draft (TGbn D0.1)</a:t>
            </a:r>
          </a:p>
          <a:p>
            <a:endParaRPr lang="en-US" sz="1600" dirty="0"/>
          </a:p>
          <a:p>
            <a:endParaRPr lang="en-US" sz="1600" dirty="0"/>
          </a:p>
          <a:p>
            <a:endParaRPr lang="en-US" sz="1600" dirty="0"/>
          </a:p>
          <a:p>
            <a:r>
              <a:rPr lang="en-US" sz="1600" dirty="0"/>
              <a:t>Move: Li Quan 				Second: Yan Li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11-24/2029r1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081E5BFC-9956-1DEC-33F9-92ADE638759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107</a:t>
            </a:fld>
            <a:endParaRPr lang="en-GB"/>
          </a:p>
        </p:txBody>
      </p:sp>
      <p:sp>
        <p:nvSpPr>
          <p:cNvPr id="5" name="Footer Placeholder 4">
            <a:extLst>
              <a:ext uri="{FF2B5EF4-FFF2-40B4-BE49-F238E27FC236}">
                <a16:creationId xmlns:a16="http://schemas.microsoft.com/office/drawing/2014/main" id="{E9504B95-BB00-0A49-7A37-6CDBA5524E6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BB77C59-ACE6-C997-CB80-430715BDA63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540365959"/>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327FD2-C297-CA79-325A-A5520E3A5A4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7C5B75C-2CAB-FC52-8792-BE343737FAEA}"/>
              </a:ext>
            </a:extLst>
          </p:cNvPr>
          <p:cNvSpPr>
            <a:spLocks noGrp="1"/>
          </p:cNvSpPr>
          <p:nvPr>
            <p:ph type="title"/>
          </p:nvPr>
        </p:nvSpPr>
        <p:spPr/>
        <p:txBody>
          <a:bodyPr/>
          <a:lstStyle/>
          <a:p>
            <a:r>
              <a:rPr lang="en-US" dirty="0">
                <a:solidFill>
                  <a:schemeClr val="tx1"/>
                </a:solidFill>
              </a:rPr>
              <a:t>Motion 293 (Joint-PDT)</a:t>
            </a:r>
          </a:p>
        </p:txBody>
      </p:sp>
      <p:sp>
        <p:nvSpPr>
          <p:cNvPr id="8" name="Content Placeholder 7">
            <a:extLst>
              <a:ext uri="{FF2B5EF4-FFF2-40B4-BE49-F238E27FC236}">
                <a16:creationId xmlns:a16="http://schemas.microsoft.com/office/drawing/2014/main" id="{211EA7EA-4C97-721B-6B31-BC9CCC58227C}"/>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11-24/2026r4</a:t>
            </a:r>
            <a:r>
              <a:rPr lang="en-US" sz="1600" dirty="0"/>
              <a:t> to the latest TGbn draft (TGbn D0.1)</a:t>
            </a:r>
          </a:p>
          <a:p>
            <a:endParaRPr lang="en-US" sz="1600" dirty="0"/>
          </a:p>
          <a:p>
            <a:endParaRPr lang="en-US" sz="1600" dirty="0"/>
          </a:p>
          <a:p>
            <a:endParaRPr lang="en-US" sz="1600" dirty="0"/>
          </a:p>
          <a:p>
            <a:r>
              <a:rPr lang="en-US" sz="1600" dirty="0"/>
              <a:t>Move: Yan Li					Second: Li Quan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11-24/2026r4</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0DAD52B0-8A48-6B4D-0F71-9850C5D86BCB}"/>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108</a:t>
            </a:fld>
            <a:endParaRPr lang="en-GB"/>
          </a:p>
        </p:txBody>
      </p:sp>
      <p:sp>
        <p:nvSpPr>
          <p:cNvPr id="5" name="Footer Placeholder 4">
            <a:extLst>
              <a:ext uri="{FF2B5EF4-FFF2-40B4-BE49-F238E27FC236}">
                <a16:creationId xmlns:a16="http://schemas.microsoft.com/office/drawing/2014/main" id="{FDAD07E5-895E-F3E7-159F-FA25B8AD00A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A35635E-668A-E423-C070-B57CE3E308D8}"/>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896786374"/>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A49F40-629D-F3A4-CB35-70371B9AD33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83726CC-B0EE-A1F6-6A76-DA176EA2667A}"/>
              </a:ext>
            </a:extLst>
          </p:cNvPr>
          <p:cNvSpPr>
            <a:spLocks noGrp="1"/>
          </p:cNvSpPr>
          <p:nvPr>
            <p:ph type="title"/>
          </p:nvPr>
        </p:nvSpPr>
        <p:spPr/>
        <p:txBody>
          <a:bodyPr/>
          <a:lstStyle/>
          <a:p>
            <a:r>
              <a:rPr lang="en-US" dirty="0">
                <a:solidFill>
                  <a:schemeClr val="tx1"/>
                </a:solidFill>
              </a:rPr>
              <a:t>Motion 294 (MAC-PDT)</a:t>
            </a:r>
          </a:p>
        </p:txBody>
      </p:sp>
      <p:sp>
        <p:nvSpPr>
          <p:cNvPr id="8" name="Content Placeholder 7">
            <a:extLst>
              <a:ext uri="{FF2B5EF4-FFF2-40B4-BE49-F238E27FC236}">
                <a16:creationId xmlns:a16="http://schemas.microsoft.com/office/drawing/2014/main" id="{63AA181A-DFEA-5C55-0F2D-E1FCAF5BCFC9}"/>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11-25/0102r2</a:t>
            </a:r>
            <a:r>
              <a:rPr lang="en-US" sz="1600" dirty="0"/>
              <a:t> to the latest TGbn draft (TGbn D0.1)</a:t>
            </a:r>
          </a:p>
          <a:p>
            <a:endParaRPr lang="en-US" sz="1600" dirty="0"/>
          </a:p>
          <a:p>
            <a:endParaRPr lang="en-US" sz="1600" dirty="0"/>
          </a:p>
          <a:p>
            <a:endParaRPr lang="en-US" sz="1600" dirty="0"/>
          </a:p>
          <a:p>
            <a:r>
              <a:rPr lang="en-US" sz="1600" dirty="0"/>
              <a:t>Move: Brian Hart				Second: Jay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11-25/0102r2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D7C8FAFB-950E-BE45-26E2-9C5588E7C9B1}"/>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109</a:t>
            </a:fld>
            <a:endParaRPr lang="en-GB"/>
          </a:p>
        </p:txBody>
      </p:sp>
      <p:sp>
        <p:nvSpPr>
          <p:cNvPr id="5" name="Footer Placeholder 4">
            <a:extLst>
              <a:ext uri="{FF2B5EF4-FFF2-40B4-BE49-F238E27FC236}">
                <a16:creationId xmlns:a16="http://schemas.microsoft.com/office/drawing/2014/main" id="{6328ED56-C792-7925-F903-7045307C09F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77C0D31-70C2-C329-AA86-21490314D9EF}"/>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6206231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E8F2BA-9F64-50CB-5032-9EA1505E6FD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911BBC8-BF66-8277-0FCC-B9D81086D9B2}"/>
              </a:ext>
            </a:extLst>
          </p:cNvPr>
          <p:cNvSpPr>
            <a:spLocks noGrp="1"/>
          </p:cNvSpPr>
          <p:nvPr>
            <p:ph type="title"/>
          </p:nvPr>
        </p:nvSpPr>
        <p:spPr/>
        <p:txBody>
          <a:bodyPr/>
          <a:lstStyle/>
          <a:p>
            <a:r>
              <a:rPr lang="en-US" dirty="0">
                <a:solidFill>
                  <a:schemeClr val="tx1"/>
                </a:solidFill>
              </a:rPr>
              <a:t>Motion 197 (PHY-PDT)</a:t>
            </a:r>
          </a:p>
        </p:txBody>
      </p:sp>
      <p:sp>
        <p:nvSpPr>
          <p:cNvPr id="8" name="Content Placeholder 7">
            <a:extLst>
              <a:ext uri="{FF2B5EF4-FFF2-40B4-BE49-F238E27FC236}">
                <a16:creationId xmlns:a16="http://schemas.microsoft.com/office/drawing/2014/main" id="{E9BF8546-4385-5A20-78BF-300974AF6286}"/>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11-24/2046r4</a:t>
            </a:r>
            <a:r>
              <a:rPr lang="en-US" sz="1600" dirty="0"/>
              <a:t> to the latest TGbn draft (TGbn D0.1)</a:t>
            </a:r>
          </a:p>
          <a:p>
            <a:endParaRPr lang="en-US" sz="1600" dirty="0"/>
          </a:p>
          <a:p>
            <a:endParaRPr lang="en-US" sz="1600" dirty="0"/>
          </a:p>
          <a:p>
            <a:endParaRPr lang="en-US" sz="1600" dirty="0"/>
          </a:p>
          <a:p>
            <a:r>
              <a:rPr lang="en-US" sz="1600" dirty="0"/>
              <a:t>Move: Jianhan Liu				Second: Shengquan Hu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hlinkClick r:id="rId2"/>
              </a:rPr>
              <a:t>11-24/2046r4</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DC98EDD-BDCA-86AB-2957-D0561D6D048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11</a:t>
            </a:fld>
            <a:endParaRPr lang="en-GB"/>
          </a:p>
        </p:txBody>
      </p:sp>
      <p:sp>
        <p:nvSpPr>
          <p:cNvPr id="5" name="Footer Placeholder 4">
            <a:extLst>
              <a:ext uri="{FF2B5EF4-FFF2-40B4-BE49-F238E27FC236}">
                <a16:creationId xmlns:a16="http://schemas.microsoft.com/office/drawing/2014/main" id="{94805CD4-28B0-86DA-BB16-22B7DAB3B03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9AB379E-EE99-A401-DA98-055E7A784D22}"/>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173729719"/>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2FD7E17-9925-4E7A-8F05-BE097F84FA16}"/>
              </a:ext>
            </a:extLst>
          </p:cNvPr>
          <p:cNvSpPr>
            <a:spLocks noGrp="1"/>
          </p:cNvSpPr>
          <p:nvPr>
            <p:ph type="title"/>
          </p:nvPr>
        </p:nvSpPr>
        <p:spPr/>
        <p:txBody>
          <a:bodyPr/>
          <a:lstStyle/>
          <a:p>
            <a:r>
              <a:rPr lang="en-US" dirty="0"/>
              <a:t>Motion 295</a:t>
            </a:r>
          </a:p>
        </p:txBody>
      </p:sp>
      <p:sp>
        <p:nvSpPr>
          <p:cNvPr id="8" name="Content Placeholder 7">
            <a:extLst>
              <a:ext uri="{FF2B5EF4-FFF2-40B4-BE49-F238E27FC236}">
                <a16:creationId xmlns:a16="http://schemas.microsoft.com/office/drawing/2014/main" id="{02FE9533-EFA8-4A83-A053-C2EC4DD79BEA}"/>
              </a:ext>
            </a:extLst>
          </p:cNvPr>
          <p:cNvSpPr>
            <a:spLocks noGrp="1"/>
          </p:cNvSpPr>
          <p:nvPr>
            <p:ph idx="1"/>
          </p:nvPr>
        </p:nvSpPr>
        <p:spPr>
          <a:xfrm>
            <a:off x="685800" y="1981200"/>
            <a:ext cx="7770813" cy="4494213"/>
          </a:xfrm>
        </p:spPr>
        <p:txBody>
          <a:bodyPr/>
          <a:lstStyle/>
          <a:p>
            <a:r>
              <a:rPr lang="en-US" sz="1800" dirty="0"/>
              <a:t>Move to instruct the TGbn Editor to create IEEE802.11bn D0.1 draft by incorporating the changes specified in all the approved proposed draft text (PDT) documents.</a:t>
            </a:r>
            <a:endParaRPr lang="en-US" sz="1200" dirty="0">
              <a:solidFill>
                <a:schemeClr val="tx1"/>
              </a:solidFill>
            </a:endParaRPr>
          </a:p>
          <a:p>
            <a:pPr marL="0" indent="0"/>
            <a:endParaRPr lang="en-US" sz="900" dirty="0">
              <a:solidFill>
                <a:srgbClr val="FFC000"/>
              </a:solidFill>
            </a:endParaRPr>
          </a:p>
          <a:p>
            <a:pPr marL="0" indent="0"/>
            <a:endParaRPr lang="en-US" sz="1600" dirty="0"/>
          </a:p>
          <a:p>
            <a:pPr marL="0" indent="0"/>
            <a:r>
              <a:rPr lang="en-US" sz="1600" dirty="0"/>
              <a:t>Move: Abhishek Patil				Second: Stephen McCann</a:t>
            </a:r>
          </a:p>
          <a:p>
            <a:pPr marL="0" indent="0"/>
            <a:r>
              <a:rPr lang="en-US" sz="1600" dirty="0"/>
              <a:t>Discussion: None.</a:t>
            </a:r>
            <a:endParaRPr lang="en-US" sz="1600" dirty="0">
              <a:highlight>
                <a:srgbClr val="00FF00"/>
              </a:highlight>
            </a:endParaRPr>
          </a:p>
          <a:p>
            <a:r>
              <a:rPr lang="en-US" sz="1600" dirty="0">
                <a:highlight>
                  <a:srgbClr val="00FF00"/>
                </a:highlight>
              </a:rPr>
              <a:t>Result: Approved with unanimous consent.</a:t>
            </a:r>
          </a:p>
        </p:txBody>
      </p:sp>
      <p:sp>
        <p:nvSpPr>
          <p:cNvPr id="6" name="Slide Number Placeholder 5">
            <a:extLst>
              <a:ext uri="{FF2B5EF4-FFF2-40B4-BE49-F238E27FC236}">
                <a16:creationId xmlns:a16="http://schemas.microsoft.com/office/drawing/2014/main" id="{52D5DAA7-FDF7-4F59-A450-6F8B746AD3D7}"/>
              </a:ext>
            </a:extLst>
          </p:cNvPr>
          <p:cNvSpPr>
            <a:spLocks noGrp="1"/>
          </p:cNvSpPr>
          <p:nvPr>
            <p:ph type="sldNum" idx="12"/>
          </p:nvPr>
        </p:nvSpPr>
        <p:spPr/>
        <p:txBody>
          <a:bodyPr/>
          <a:lstStyle/>
          <a:p>
            <a:r>
              <a:rPr lang="en-GB"/>
              <a:t>Slide </a:t>
            </a:r>
            <a:fld id="{3ABCC52B-A3F7-440B-BBF2-55191E6E7773}" type="slidenum">
              <a:rPr lang="en-GB" smtClean="0"/>
              <a:pPr/>
              <a:t>110</a:t>
            </a:fld>
            <a:endParaRPr lang="en-GB"/>
          </a:p>
        </p:txBody>
      </p:sp>
      <p:sp>
        <p:nvSpPr>
          <p:cNvPr id="5" name="Footer Placeholder 4">
            <a:extLst>
              <a:ext uri="{FF2B5EF4-FFF2-40B4-BE49-F238E27FC236}">
                <a16:creationId xmlns:a16="http://schemas.microsoft.com/office/drawing/2014/main" id="{72198FB0-B551-4C50-B852-BAA53BA9D923}"/>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032795D-107E-4D60-92C9-D50FD78AC569}"/>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2033416048"/>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30D390-B6F0-0F6B-40BA-691B7E383685}"/>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D61E7F08-DA0C-4D7C-FDF9-A286A67EAD74}"/>
              </a:ext>
            </a:extLst>
          </p:cNvPr>
          <p:cNvSpPr>
            <a:spLocks noGrp="1"/>
          </p:cNvSpPr>
          <p:nvPr>
            <p:ph type="title"/>
          </p:nvPr>
        </p:nvSpPr>
        <p:spPr/>
        <p:txBody>
          <a:bodyPr/>
          <a:lstStyle/>
          <a:p>
            <a:r>
              <a:rPr lang="en-US" sz="3600" dirty="0">
                <a:solidFill>
                  <a:schemeClr val="tx1"/>
                </a:solidFill>
              </a:rPr>
              <a:t>Motions on march 13</a:t>
            </a:r>
            <a:r>
              <a:rPr lang="en-US" sz="3600" baseline="30000" dirty="0">
                <a:solidFill>
                  <a:schemeClr val="tx1"/>
                </a:solidFill>
              </a:rPr>
              <a:t>th</a:t>
            </a:r>
            <a:r>
              <a:rPr lang="en-US" sz="3600" dirty="0">
                <a:solidFill>
                  <a:schemeClr val="tx1"/>
                </a:solidFill>
              </a:rPr>
              <a:t> , PM1</a:t>
            </a:r>
          </a:p>
        </p:txBody>
      </p:sp>
      <p:sp>
        <p:nvSpPr>
          <p:cNvPr id="8" name="Text Placeholder 7">
            <a:extLst>
              <a:ext uri="{FF2B5EF4-FFF2-40B4-BE49-F238E27FC236}">
                <a16:creationId xmlns:a16="http://schemas.microsoft.com/office/drawing/2014/main" id="{0C9749FB-D06E-CCFA-B823-D398374AFF22}"/>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1C4AB406-A6BD-A266-8336-ADA1274E8ECD}"/>
              </a:ext>
            </a:extLst>
          </p:cNvPr>
          <p:cNvSpPr>
            <a:spLocks noGrp="1"/>
          </p:cNvSpPr>
          <p:nvPr>
            <p:ph type="dt" idx="10"/>
          </p:nvPr>
        </p:nvSpPr>
        <p:spPr/>
        <p:txBody>
          <a:bodyPr/>
          <a:lstStyle/>
          <a:p>
            <a:r>
              <a:rPr lang="en-US" dirty="0"/>
              <a:t>March 2025</a:t>
            </a:r>
            <a:endParaRPr lang="en-GB" dirty="0"/>
          </a:p>
        </p:txBody>
      </p:sp>
      <p:sp>
        <p:nvSpPr>
          <p:cNvPr id="5" name="Footer Placeholder 4">
            <a:extLst>
              <a:ext uri="{FF2B5EF4-FFF2-40B4-BE49-F238E27FC236}">
                <a16:creationId xmlns:a16="http://schemas.microsoft.com/office/drawing/2014/main" id="{3854DD26-892B-BCFA-9C8F-3180CCF9FA78}"/>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97E15953-CE05-8742-BCC9-22B60127980B}"/>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Tree>
    <p:extLst>
      <p:ext uri="{BB962C8B-B14F-4D97-AF65-F5344CB8AC3E}">
        <p14:creationId xmlns:p14="http://schemas.microsoft.com/office/powerpoint/2010/main" val="1548628619"/>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39F9E6-424F-DE29-54A5-CB65326FAE5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722EC3E-92E9-3A7D-A236-4442DBA4DA57}"/>
              </a:ext>
            </a:extLst>
          </p:cNvPr>
          <p:cNvSpPr>
            <a:spLocks noGrp="1"/>
          </p:cNvSpPr>
          <p:nvPr>
            <p:ph type="title"/>
          </p:nvPr>
        </p:nvSpPr>
        <p:spPr/>
        <p:txBody>
          <a:bodyPr/>
          <a:lstStyle/>
          <a:p>
            <a:r>
              <a:rPr lang="en-US" dirty="0">
                <a:solidFill>
                  <a:schemeClr val="tx1"/>
                </a:solidFill>
              </a:rPr>
              <a:t>Motion 296 (PHY)</a:t>
            </a:r>
          </a:p>
        </p:txBody>
      </p:sp>
      <p:sp>
        <p:nvSpPr>
          <p:cNvPr id="8" name="Content Placeholder 7">
            <a:extLst>
              <a:ext uri="{FF2B5EF4-FFF2-40B4-BE49-F238E27FC236}">
                <a16:creationId xmlns:a16="http://schemas.microsoft.com/office/drawing/2014/main" id="{2B61D513-2B9F-1A36-DBE4-D31F53231C9F}"/>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The Data and pilot subcarrier indices for DRUs in an 60 MHz DBW are defined in following table:</a:t>
            </a:r>
          </a:p>
          <a:p>
            <a:endParaRPr lang="en-US" sz="1600" dirty="0"/>
          </a:p>
          <a:p>
            <a:endParaRPr lang="en-US" sz="1600" dirty="0"/>
          </a:p>
          <a:p>
            <a:r>
              <a:rPr lang="en-US" sz="1600" dirty="0"/>
              <a:t>Move: Ross J. Yu					</a:t>
            </a:r>
          </a:p>
          <a:p>
            <a:r>
              <a:rPr lang="en-US" sz="1600" dirty="0"/>
              <a:t>Second: Eunsung Park</a:t>
            </a:r>
          </a:p>
          <a:p>
            <a:r>
              <a:rPr lang="en-US" sz="1600" dirty="0"/>
              <a:t>Discussion: None.</a:t>
            </a:r>
          </a:p>
          <a:p>
            <a:endParaRPr lang="en-US" sz="1600" dirty="0"/>
          </a:p>
          <a:p>
            <a:endParaRPr lang="en-US" sz="1600" dirty="0"/>
          </a:p>
          <a:p>
            <a:endParaRPr lang="en-US" sz="1600" dirty="0"/>
          </a:p>
          <a:p>
            <a:endParaRPr lang="en-US" sz="1600" dirty="0"/>
          </a:p>
          <a:p>
            <a:r>
              <a:rPr lang="en-US" sz="1600" dirty="0">
                <a:highlight>
                  <a:srgbClr val="00FF00"/>
                </a:highlight>
              </a:rPr>
              <a:t>Result: Approved with unanimous consent.</a:t>
            </a:r>
          </a:p>
          <a:p>
            <a:r>
              <a:rPr lang="en-US" sz="1200" b="0" i="1" dirty="0"/>
              <a:t>Reference docs:[25/0154r0].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8C291ED-B1D7-B825-BD59-1DEF3ECD9F7E}"/>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112</a:t>
            </a:fld>
            <a:endParaRPr lang="en-GB"/>
          </a:p>
        </p:txBody>
      </p:sp>
      <p:sp>
        <p:nvSpPr>
          <p:cNvPr id="5" name="Footer Placeholder 4">
            <a:extLst>
              <a:ext uri="{FF2B5EF4-FFF2-40B4-BE49-F238E27FC236}">
                <a16:creationId xmlns:a16="http://schemas.microsoft.com/office/drawing/2014/main" id="{91C45EA3-8E7B-A349-C2BD-26EEF7E2385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C46151F-8611-8434-F6E9-7E06B4B8C50A}"/>
              </a:ext>
            </a:extLst>
          </p:cNvPr>
          <p:cNvSpPr>
            <a:spLocks noGrp="1"/>
          </p:cNvSpPr>
          <p:nvPr>
            <p:ph type="dt" idx="15"/>
          </p:nvPr>
        </p:nvSpPr>
        <p:spPr>
          <a:xfrm>
            <a:off x="696912" y="333375"/>
            <a:ext cx="1874823" cy="273050"/>
          </a:xfrm>
        </p:spPr>
        <p:txBody>
          <a:bodyPr/>
          <a:lstStyle/>
          <a:p>
            <a:r>
              <a:rPr lang="en-US" dirty="0"/>
              <a:t>March 2025</a:t>
            </a:r>
            <a:endParaRPr lang="en-GB" dirty="0"/>
          </a:p>
        </p:txBody>
      </p:sp>
      <p:pic>
        <p:nvPicPr>
          <p:cNvPr id="11" name="Picture 10">
            <a:extLst>
              <a:ext uri="{FF2B5EF4-FFF2-40B4-BE49-F238E27FC236}">
                <a16:creationId xmlns:a16="http://schemas.microsoft.com/office/drawing/2014/main" id="{28CB8103-174C-7A2D-0CFD-A4331805F85C}"/>
              </a:ext>
            </a:extLst>
          </p:cNvPr>
          <p:cNvPicPr>
            <a:picLocks noChangeAspect="1"/>
          </p:cNvPicPr>
          <p:nvPr/>
        </p:nvPicPr>
        <p:blipFill>
          <a:blip r:embed="rId2"/>
          <a:stretch>
            <a:fillRect/>
          </a:stretch>
        </p:blipFill>
        <p:spPr>
          <a:xfrm>
            <a:off x="2971800" y="2590801"/>
            <a:ext cx="5257800" cy="3184832"/>
          </a:xfrm>
          <a:prstGeom prst="rect">
            <a:avLst/>
          </a:prstGeom>
        </p:spPr>
      </p:pic>
    </p:spTree>
    <p:extLst>
      <p:ext uri="{BB962C8B-B14F-4D97-AF65-F5344CB8AC3E}">
        <p14:creationId xmlns:p14="http://schemas.microsoft.com/office/powerpoint/2010/main" val="1500284979"/>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8593DF-0A12-ACAC-C458-0C916784AA69}"/>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F257050-D65D-D8AD-F6B3-F60C2E9D908C}"/>
              </a:ext>
            </a:extLst>
          </p:cNvPr>
          <p:cNvSpPr>
            <a:spLocks noGrp="1"/>
          </p:cNvSpPr>
          <p:nvPr>
            <p:ph type="title"/>
          </p:nvPr>
        </p:nvSpPr>
        <p:spPr/>
        <p:txBody>
          <a:bodyPr/>
          <a:lstStyle/>
          <a:p>
            <a:r>
              <a:rPr lang="en-US" dirty="0">
                <a:solidFill>
                  <a:schemeClr val="tx1"/>
                </a:solidFill>
              </a:rPr>
              <a:t>Motion 297 (PHY)</a:t>
            </a:r>
          </a:p>
        </p:txBody>
      </p:sp>
      <p:sp>
        <p:nvSpPr>
          <p:cNvPr id="8" name="Content Placeholder 7">
            <a:extLst>
              <a:ext uri="{FF2B5EF4-FFF2-40B4-BE49-F238E27FC236}">
                <a16:creationId xmlns:a16="http://schemas.microsoft.com/office/drawing/2014/main" id="{A8E59342-9ECB-7A6F-6711-78D9D2EE68BB}"/>
              </a:ext>
            </a:extLst>
          </p:cNvPr>
          <p:cNvSpPr>
            <a:spLocks noGrp="1"/>
          </p:cNvSpPr>
          <p:nvPr>
            <p:ph idx="1"/>
          </p:nvPr>
        </p:nvSpPr>
        <p:spPr>
          <a:xfrm>
            <a:off x="685800" y="1981201"/>
            <a:ext cx="7770813" cy="4419600"/>
          </a:xfrm>
        </p:spPr>
        <p:txBody>
          <a:bodyPr/>
          <a:lstStyle/>
          <a:p>
            <a:r>
              <a:rPr lang="en-US" sz="1600" dirty="0"/>
              <a:t>Move to add to the TGbn SFD the following:</a:t>
            </a:r>
          </a:p>
          <a:p>
            <a:pPr>
              <a:buFont typeface="Arial" panose="020B0604020202020204" pitchFamily="34" charset="0"/>
              <a:buChar char="•"/>
            </a:pPr>
            <a:r>
              <a:rPr lang="en-US" sz="1600" b="0" dirty="0"/>
              <a:t>The Pilot subcarrier indices for DRUs in an 60 MHz DBW are defined in following table?</a:t>
            </a:r>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r>
              <a:rPr lang="en-US" sz="1600" dirty="0"/>
              <a:t>Move: Ross J. Yu					Second: Yan Xin</a:t>
            </a:r>
          </a:p>
          <a:p>
            <a:r>
              <a:rPr lang="en-US" sz="1600" dirty="0"/>
              <a:t>Discussion: None.</a:t>
            </a:r>
          </a:p>
          <a:p>
            <a:r>
              <a:rPr lang="en-US" sz="1600" dirty="0">
                <a:highlight>
                  <a:srgbClr val="00FF00"/>
                </a:highlight>
              </a:rPr>
              <a:t>Result: Approved with unanimous consent.</a:t>
            </a:r>
          </a:p>
          <a:p>
            <a:r>
              <a:rPr lang="en-US" sz="1200" b="0" i="1" dirty="0"/>
              <a:t>Reference docs:[25/0154r0]. SP result: No objection</a:t>
            </a:r>
            <a:endParaRPr lang="en-US" sz="1600" dirty="0"/>
          </a:p>
          <a:p>
            <a:r>
              <a:rPr lang="en-US" sz="1600" dirty="0"/>
              <a:t> </a:t>
            </a:r>
          </a:p>
          <a:p>
            <a:endParaRPr lang="en-US" sz="1600" dirty="0"/>
          </a:p>
        </p:txBody>
      </p:sp>
      <p:sp>
        <p:nvSpPr>
          <p:cNvPr id="6" name="Slide Number Placeholder 5">
            <a:extLst>
              <a:ext uri="{FF2B5EF4-FFF2-40B4-BE49-F238E27FC236}">
                <a16:creationId xmlns:a16="http://schemas.microsoft.com/office/drawing/2014/main" id="{EF57FD56-94FB-7823-4431-8E4A6DFC81F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113</a:t>
            </a:fld>
            <a:endParaRPr lang="en-GB"/>
          </a:p>
        </p:txBody>
      </p:sp>
      <p:sp>
        <p:nvSpPr>
          <p:cNvPr id="5" name="Footer Placeholder 4">
            <a:extLst>
              <a:ext uri="{FF2B5EF4-FFF2-40B4-BE49-F238E27FC236}">
                <a16:creationId xmlns:a16="http://schemas.microsoft.com/office/drawing/2014/main" id="{DC37461E-22AD-C78E-6C48-F74A42435A59}"/>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CB212963-1EB5-CEA2-2E5D-94FE91661935}"/>
              </a:ext>
            </a:extLst>
          </p:cNvPr>
          <p:cNvSpPr>
            <a:spLocks noGrp="1"/>
          </p:cNvSpPr>
          <p:nvPr>
            <p:ph type="dt" idx="15"/>
          </p:nvPr>
        </p:nvSpPr>
        <p:spPr>
          <a:xfrm>
            <a:off x="696912" y="333375"/>
            <a:ext cx="1874823" cy="273050"/>
          </a:xfrm>
        </p:spPr>
        <p:txBody>
          <a:bodyPr/>
          <a:lstStyle/>
          <a:p>
            <a:r>
              <a:rPr lang="en-US" dirty="0"/>
              <a:t>March 2025</a:t>
            </a:r>
            <a:endParaRPr lang="en-GB" dirty="0"/>
          </a:p>
        </p:txBody>
      </p:sp>
      <p:pic>
        <p:nvPicPr>
          <p:cNvPr id="3" name="Picture 2">
            <a:extLst>
              <a:ext uri="{FF2B5EF4-FFF2-40B4-BE49-F238E27FC236}">
                <a16:creationId xmlns:a16="http://schemas.microsoft.com/office/drawing/2014/main" id="{DA38A760-B942-695F-A21B-AF8DCB6E5D0E}"/>
              </a:ext>
            </a:extLst>
          </p:cNvPr>
          <p:cNvPicPr>
            <a:picLocks noChangeAspect="1"/>
          </p:cNvPicPr>
          <p:nvPr/>
        </p:nvPicPr>
        <p:blipFill>
          <a:blip r:embed="rId2"/>
          <a:stretch>
            <a:fillRect/>
          </a:stretch>
        </p:blipFill>
        <p:spPr>
          <a:xfrm>
            <a:off x="1981200" y="2743200"/>
            <a:ext cx="5604677" cy="2336441"/>
          </a:xfrm>
          <a:prstGeom prst="rect">
            <a:avLst/>
          </a:prstGeom>
        </p:spPr>
      </p:pic>
    </p:spTree>
    <p:extLst>
      <p:ext uri="{BB962C8B-B14F-4D97-AF65-F5344CB8AC3E}">
        <p14:creationId xmlns:p14="http://schemas.microsoft.com/office/powerpoint/2010/main" val="1404573776"/>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C7FCA2-47A7-6184-0609-7ED96CF5ABE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0221CAD-8D80-A2B8-4FF2-67EA791883E0}"/>
              </a:ext>
            </a:extLst>
          </p:cNvPr>
          <p:cNvSpPr>
            <a:spLocks noGrp="1"/>
          </p:cNvSpPr>
          <p:nvPr>
            <p:ph type="title"/>
          </p:nvPr>
        </p:nvSpPr>
        <p:spPr/>
        <p:txBody>
          <a:bodyPr/>
          <a:lstStyle/>
          <a:p>
            <a:r>
              <a:rPr lang="en-US" dirty="0">
                <a:solidFill>
                  <a:schemeClr val="tx1"/>
                </a:solidFill>
              </a:rPr>
              <a:t>Motion 298 (PHY)</a:t>
            </a:r>
          </a:p>
        </p:txBody>
      </p:sp>
      <p:sp>
        <p:nvSpPr>
          <p:cNvPr id="8" name="Content Placeholder 7">
            <a:extLst>
              <a:ext uri="{FF2B5EF4-FFF2-40B4-BE49-F238E27FC236}">
                <a16:creationId xmlns:a16="http://schemas.microsoft.com/office/drawing/2014/main" id="{A908744D-66AC-BAD5-51C6-294C11109EFC}"/>
              </a:ext>
            </a:extLst>
          </p:cNvPr>
          <p:cNvSpPr>
            <a:spLocks noGrp="1"/>
          </p:cNvSpPr>
          <p:nvPr>
            <p:ph idx="1"/>
          </p:nvPr>
        </p:nvSpPr>
        <p:spPr>
          <a:xfrm>
            <a:off x="685800" y="1981200"/>
            <a:ext cx="7770813" cy="4494213"/>
          </a:xfrm>
        </p:spPr>
        <p:txBody>
          <a:bodyPr/>
          <a:lstStyle/>
          <a:p>
            <a:r>
              <a:rPr lang="en-US" sz="1400" dirty="0"/>
              <a:t>Move to add to the TGbn SFD the following:</a:t>
            </a:r>
          </a:p>
          <a:p>
            <a:pPr>
              <a:buFont typeface="Arial" panose="020B0604020202020204" pitchFamily="34" charset="0"/>
              <a:buChar char="•"/>
            </a:pPr>
            <a:r>
              <a:rPr lang="en-US" sz="1400" b="0" dirty="0"/>
              <a:t>802.11bn defines the concept of a sync-reference AP and a sync-follower AP for CFO correction in COBF</a:t>
            </a:r>
          </a:p>
          <a:p>
            <a:pPr lvl="1">
              <a:buFont typeface="Arial" panose="020B0604020202020204" pitchFamily="34" charset="0"/>
              <a:buChar char="•"/>
            </a:pPr>
            <a:r>
              <a:rPr lang="en-US" sz="1100" b="0" dirty="0"/>
              <a:t>Sync-follower AP pre-corrections needed</a:t>
            </a:r>
          </a:p>
          <a:p>
            <a:pPr lvl="1">
              <a:buFont typeface="Arial" panose="020B0604020202020204" pitchFamily="34" charset="0"/>
              <a:buChar char="•"/>
            </a:pPr>
            <a:r>
              <a:rPr lang="en-US" sz="1100" b="0" dirty="0"/>
              <a:t>For sequential sounding:</a:t>
            </a:r>
          </a:p>
          <a:p>
            <a:pPr lvl="2">
              <a:buFont typeface="Arial" panose="020B0604020202020204" pitchFamily="34" charset="0"/>
              <a:buChar char="•"/>
            </a:pPr>
            <a:r>
              <a:rPr lang="en-US" sz="900" b="0" dirty="0"/>
              <a:t>All the NDPs sent by it during sounding phase that are sent for the purpose of sounding the STAs in the other BSS (Mandatory)</a:t>
            </a:r>
          </a:p>
          <a:p>
            <a:pPr lvl="2">
              <a:buFont typeface="Arial" panose="020B0604020202020204" pitchFamily="34" charset="0"/>
              <a:buChar char="•"/>
            </a:pPr>
            <a:r>
              <a:rPr lang="en-US" sz="900" b="0" dirty="0"/>
              <a:t>For the NDPs sent by it for sounding the STAs in its own BSS, it is recommended but not mandatory that the sync follower AP pre-correct those NDPs</a:t>
            </a:r>
          </a:p>
          <a:p>
            <a:pPr lvl="1">
              <a:buFont typeface="Arial" panose="020B0604020202020204" pitchFamily="34" charset="0"/>
              <a:buChar char="•"/>
            </a:pPr>
            <a:r>
              <a:rPr lang="en-US" sz="1100" b="0" dirty="0"/>
              <a:t>For joint sounding</a:t>
            </a:r>
          </a:p>
          <a:p>
            <a:pPr lvl="2">
              <a:buFont typeface="Arial" panose="020B0604020202020204" pitchFamily="34" charset="0"/>
              <a:buChar char="•"/>
            </a:pPr>
            <a:r>
              <a:rPr lang="en-US" sz="900" b="0" dirty="0"/>
              <a:t>All the NDPs sent by it during the sounding phase (Mandatory)</a:t>
            </a:r>
          </a:p>
          <a:p>
            <a:pPr lvl="2">
              <a:buFont typeface="Arial" panose="020B0604020202020204" pitchFamily="34" charset="0"/>
              <a:buChar char="•"/>
            </a:pPr>
            <a:r>
              <a:rPr lang="en-US" sz="900" b="0" dirty="0"/>
              <a:t>The COBF sync and COBF PPDU during transmission phase using the same frequency pre-correction value as the sounding phase, when it is the sharing AP</a:t>
            </a:r>
          </a:p>
          <a:p>
            <a:pPr lvl="1">
              <a:buFont typeface="Arial" panose="020B0604020202020204" pitchFamily="34" charset="0"/>
              <a:buChar char="•"/>
            </a:pPr>
            <a:r>
              <a:rPr lang="en-US" sz="1100" b="0" dirty="0"/>
              <a:t>Sync-reference AP does not pre-correct during transmission phase when it is the sharing AP</a:t>
            </a:r>
          </a:p>
          <a:p>
            <a:endParaRPr lang="en-US" sz="1400" dirty="0"/>
          </a:p>
          <a:p>
            <a:r>
              <a:rPr lang="en-US" sz="1400" dirty="0"/>
              <a:t>Move: Sameer Vermani					Second: Yusuke Asai</a:t>
            </a:r>
          </a:p>
          <a:p>
            <a:r>
              <a:rPr lang="en-US" sz="1400" dirty="0"/>
              <a:t>Discussion: None.</a:t>
            </a:r>
          </a:p>
          <a:p>
            <a:r>
              <a:rPr lang="en-US" sz="1400" dirty="0">
                <a:highlight>
                  <a:srgbClr val="00FF00"/>
                </a:highlight>
              </a:rPr>
              <a:t>Result: Approved with unanimous consent.</a:t>
            </a:r>
          </a:p>
          <a:p>
            <a:endParaRPr lang="en-US" sz="1400" dirty="0"/>
          </a:p>
          <a:p>
            <a:r>
              <a:rPr lang="en-US" sz="1100" b="0" i="1" dirty="0"/>
              <a:t>Reference docs:[25/0083r1]. SP result: No objection.</a:t>
            </a:r>
          </a:p>
          <a:p>
            <a:r>
              <a:rPr lang="en-US" sz="1400" dirty="0"/>
              <a:t> </a:t>
            </a:r>
          </a:p>
          <a:p>
            <a:r>
              <a:rPr lang="en-US" sz="1400" dirty="0"/>
              <a:t> </a:t>
            </a:r>
          </a:p>
          <a:p>
            <a:endParaRPr lang="en-US" sz="1400" dirty="0"/>
          </a:p>
        </p:txBody>
      </p:sp>
      <p:sp>
        <p:nvSpPr>
          <p:cNvPr id="6" name="Slide Number Placeholder 5">
            <a:extLst>
              <a:ext uri="{FF2B5EF4-FFF2-40B4-BE49-F238E27FC236}">
                <a16:creationId xmlns:a16="http://schemas.microsoft.com/office/drawing/2014/main" id="{2821D790-0BC6-A00B-2C7C-80717F19769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114</a:t>
            </a:fld>
            <a:endParaRPr lang="en-GB"/>
          </a:p>
        </p:txBody>
      </p:sp>
      <p:sp>
        <p:nvSpPr>
          <p:cNvPr id="5" name="Footer Placeholder 4">
            <a:extLst>
              <a:ext uri="{FF2B5EF4-FFF2-40B4-BE49-F238E27FC236}">
                <a16:creationId xmlns:a16="http://schemas.microsoft.com/office/drawing/2014/main" id="{2B3D622F-9554-EDCE-6E0F-B4C3B5CFD21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CECDE915-7FCD-7251-1BE4-2CCD10AD5999}"/>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19535496"/>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52A3C8-82A1-7F1D-66D9-11E3BC29BC4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039123C-5B67-673E-EA3D-7FC2B25CFA3E}"/>
              </a:ext>
            </a:extLst>
          </p:cNvPr>
          <p:cNvSpPr>
            <a:spLocks noGrp="1"/>
          </p:cNvSpPr>
          <p:nvPr>
            <p:ph type="title"/>
          </p:nvPr>
        </p:nvSpPr>
        <p:spPr/>
        <p:txBody>
          <a:bodyPr/>
          <a:lstStyle/>
          <a:p>
            <a:r>
              <a:rPr lang="en-US" dirty="0">
                <a:solidFill>
                  <a:schemeClr val="tx1"/>
                </a:solidFill>
              </a:rPr>
              <a:t>Motion 299 (PHY)</a:t>
            </a:r>
          </a:p>
        </p:txBody>
      </p:sp>
      <p:sp>
        <p:nvSpPr>
          <p:cNvPr id="8" name="Content Placeholder 7">
            <a:extLst>
              <a:ext uri="{FF2B5EF4-FFF2-40B4-BE49-F238E27FC236}">
                <a16:creationId xmlns:a16="http://schemas.microsoft.com/office/drawing/2014/main" id="{548861ED-6924-F634-FBB9-5D46CFB07700}"/>
              </a:ext>
            </a:extLst>
          </p:cNvPr>
          <p:cNvSpPr>
            <a:spLocks noGrp="1"/>
          </p:cNvSpPr>
          <p:nvPr>
            <p:ph idx="1"/>
          </p:nvPr>
        </p:nvSpPr>
        <p:spPr>
          <a:xfrm>
            <a:off x="685800" y="1981200"/>
            <a:ext cx="7770813" cy="4494213"/>
          </a:xfrm>
        </p:spPr>
        <p:txBody>
          <a:bodyPr/>
          <a:lstStyle/>
          <a:p>
            <a:r>
              <a:rPr lang="en-US" sz="1400" dirty="0"/>
              <a:t>Move to add to the TGbn SFD the following:</a:t>
            </a:r>
          </a:p>
          <a:p>
            <a:pPr>
              <a:buFont typeface="Arial" panose="020B0604020202020204" pitchFamily="34" charset="0"/>
              <a:buChar char="•"/>
            </a:pPr>
            <a:r>
              <a:rPr lang="en-US" sz="1400" b="0" dirty="0"/>
              <a:t>The sync-follower AP shall use the NDPA frame sent by the sync-reference AP to pre-correct the NDP frequency to be within a TBD range (e.g., 350Hz) of the sync-reference AP’s frequency</a:t>
            </a:r>
          </a:p>
          <a:p>
            <a:pPr lvl="1">
              <a:buFont typeface="Arial" panose="020B0604020202020204" pitchFamily="34" charset="0"/>
              <a:buChar char="•"/>
            </a:pPr>
            <a:r>
              <a:rPr lang="en-US" sz="1200" b="0" dirty="0"/>
              <a:t>Applies to sequential and joint sounding</a:t>
            </a:r>
          </a:p>
          <a:p>
            <a:pPr lvl="1">
              <a:buFont typeface="Arial" panose="020B0604020202020204" pitchFamily="34" charset="0"/>
              <a:buChar char="•"/>
            </a:pPr>
            <a:r>
              <a:rPr lang="en-US" sz="1200" b="0" dirty="0"/>
              <a:t>The pre-correction of cross-BSS NDP and joint NDP is mandatory</a:t>
            </a:r>
          </a:p>
          <a:p>
            <a:pPr lvl="1">
              <a:buFont typeface="Arial" panose="020B0604020202020204" pitchFamily="34" charset="0"/>
              <a:buChar char="•"/>
            </a:pPr>
            <a:r>
              <a:rPr lang="en-US" sz="1200" b="0" dirty="0"/>
              <a:t>The pre-correction of in-BSS NDPs is recommended but not a mandatory requirement</a:t>
            </a:r>
            <a:endParaRPr lang="en-US" sz="1200" dirty="0"/>
          </a:p>
          <a:p>
            <a:endParaRPr lang="en-US" sz="1400" dirty="0"/>
          </a:p>
          <a:p>
            <a:endParaRPr lang="en-US" sz="1400" dirty="0"/>
          </a:p>
          <a:p>
            <a:r>
              <a:rPr lang="en-US" sz="1400" dirty="0"/>
              <a:t>Move: Sameer Vermani					Second: Sherief Helwa</a:t>
            </a:r>
          </a:p>
          <a:p>
            <a:r>
              <a:rPr lang="en-US" sz="1400" dirty="0"/>
              <a:t>Discussion: None.</a:t>
            </a:r>
          </a:p>
          <a:p>
            <a:r>
              <a:rPr lang="en-US" sz="1400" dirty="0">
                <a:highlight>
                  <a:srgbClr val="00FF00"/>
                </a:highlight>
              </a:rPr>
              <a:t>Result: Approved with unanimous consent.</a:t>
            </a:r>
          </a:p>
          <a:p>
            <a:endParaRPr lang="en-US" sz="1400" dirty="0"/>
          </a:p>
          <a:p>
            <a:r>
              <a:rPr lang="en-US" sz="1100" b="0" i="1" dirty="0"/>
              <a:t>Reference docs:[25/0083r1]. SP result: No objection.</a:t>
            </a:r>
          </a:p>
          <a:p>
            <a:r>
              <a:rPr lang="en-US" sz="1400" dirty="0"/>
              <a:t> </a:t>
            </a:r>
          </a:p>
          <a:p>
            <a:r>
              <a:rPr lang="en-US" sz="1400" dirty="0"/>
              <a:t> </a:t>
            </a:r>
          </a:p>
          <a:p>
            <a:endParaRPr lang="en-US" sz="1400" dirty="0"/>
          </a:p>
        </p:txBody>
      </p:sp>
      <p:sp>
        <p:nvSpPr>
          <p:cNvPr id="6" name="Slide Number Placeholder 5">
            <a:extLst>
              <a:ext uri="{FF2B5EF4-FFF2-40B4-BE49-F238E27FC236}">
                <a16:creationId xmlns:a16="http://schemas.microsoft.com/office/drawing/2014/main" id="{353C1029-F9A9-7FA7-2F5F-3888CBCD7341}"/>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115</a:t>
            </a:fld>
            <a:endParaRPr lang="en-GB"/>
          </a:p>
        </p:txBody>
      </p:sp>
      <p:sp>
        <p:nvSpPr>
          <p:cNvPr id="5" name="Footer Placeholder 4">
            <a:extLst>
              <a:ext uri="{FF2B5EF4-FFF2-40B4-BE49-F238E27FC236}">
                <a16:creationId xmlns:a16="http://schemas.microsoft.com/office/drawing/2014/main" id="{3F83F0E8-61BE-1557-5BB2-991AFA2024A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84D19DE-5384-BBD6-9816-B8AFAB1EEDAC}"/>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457884105"/>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2D1134-BCBF-CD3B-2017-D55922E59CF8}"/>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A6DDB22-0CA7-D505-5A77-813077244619}"/>
              </a:ext>
            </a:extLst>
          </p:cNvPr>
          <p:cNvSpPr>
            <a:spLocks noGrp="1"/>
          </p:cNvSpPr>
          <p:nvPr>
            <p:ph type="title"/>
          </p:nvPr>
        </p:nvSpPr>
        <p:spPr/>
        <p:txBody>
          <a:bodyPr/>
          <a:lstStyle/>
          <a:p>
            <a:r>
              <a:rPr lang="en-US" dirty="0">
                <a:solidFill>
                  <a:schemeClr val="tx1"/>
                </a:solidFill>
              </a:rPr>
              <a:t>Motion 300 (PHY)</a:t>
            </a:r>
          </a:p>
        </p:txBody>
      </p:sp>
      <p:sp>
        <p:nvSpPr>
          <p:cNvPr id="8" name="Content Placeholder 7">
            <a:extLst>
              <a:ext uri="{FF2B5EF4-FFF2-40B4-BE49-F238E27FC236}">
                <a16:creationId xmlns:a16="http://schemas.microsoft.com/office/drawing/2014/main" id="{25587784-9159-C61C-BBA3-AB72A390A214}"/>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The sharing AP is the AP that transmits the final sync frame before the COBF PPDU</a:t>
            </a:r>
          </a:p>
          <a:p>
            <a:pPr lvl="1">
              <a:buFont typeface="Arial" panose="020B0604020202020204" pitchFamily="34" charset="0"/>
              <a:buChar char="•"/>
            </a:pPr>
            <a:r>
              <a:rPr lang="en-US" sz="1400" b="0" dirty="0"/>
              <a:t>Regardless of who is the sync-reference</a:t>
            </a:r>
          </a:p>
          <a:p>
            <a:pPr lvl="1">
              <a:buFont typeface="Arial" panose="020B0604020202020204" pitchFamily="34" charset="0"/>
              <a:buChar char="•"/>
            </a:pPr>
            <a:r>
              <a:rPr lang="en-US" sz="1400" b="0" dirty="0"/>
              <a:t>Note: This ensures a consistent protocol and a consistent behavior at sharing AP</a:t>
            </a:r>
            <a:endParaRPr lang="en-US" sz="1400" dirty="0"/>
          </a:p>
          <a:p>
            <a:endParaRPr lang="en-US" sz="1600" dirty="0"/>
          </a:p>
          <a:p>
            <a:r>
              <a:rPr lang="en-US" sz="1600" dirty="0"/>
              <a:t>Move: Sameer Vermani					Second: Alice Chen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docs:[25/0083r1].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F865FCE-2D59-56AC-84EE-62589BB9ACBC}"/>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116</a:t>
            </a:fld>
            <a:endParaRPr lang="en-GB"/>
          </a:p>
        </p:txBody>
      </p:sp>
      <p:sp>
        <p:nvSpPr>
          <p:cNvPr id="5" name="Footer Placeholder 4">
            <a:extLst>
              <a:ext uri="{FF2B5EF4-FFF2-40B4-BE49-F238E27FC236}">
                <a16:creationId xmlns:a16="http://schemas.microsoft.com/office/drawing/2014/main" id="{6723B8DB-20B3-A45F-15A4-D667BA0DCEB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B5306FA7-00D6-8F53-3594-922AAFC693F8}"/>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040374918"/>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5A603E-320B-2BDA-89C4-3EF477D9EDC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40FBF4D-7116-30C4-CC2B-23B0F66FE556}"/>
              </a:ext>
            </a:extLst>
          </p:cNvPr>
          <p:cNvSpPr>
            <a:spLocks noGrp="1"/>
          </p:cNvSpPr>
          <p:nvPr>
            <p:ph type="title"/>
          </p:nvPr>
        </p:nvSpPr>
        <p:spPr/>
        <p:txBody>
          <a:bodyPr/>
          <a:lstStyle/>
          <a:p>
            <a:r>
              <a:rPr lang="en-US" dirty="0">
                <a:solidFill>
                  <a:schemeClr val="tx1"/>
                </a:solidFill>
              </a:rPr>
              <a:t>Motion 301 (PHY)</a:t>
            </a:r>
          </a:p>
        </p:txBody>
      </p:sp>
      <p:sp>
        <p:nvSpPr>
          <p:cNvPr id="8" name="Content Placeholder 7">
            <a:extLst>
              <a:ext uri="{FF2B5EF4-FFF2-40B4-BE49-F238E27FC236}">
                <a16:creationId xmlns:a16="http://schemas.microsoft.com/office/drawing/2014/main" id="{2963A20D-D2B0-5495-EF2D-600F1B4F6EAD}"/>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The shared AP always pre-corrects COBF PPDU based on the final sync</a:t>
            </a:r>
          </a:p>
          <a:p>
            <a:pPr lvl="1">
              <a:buFont typeface="Arial" panose="020B0604020202020204" pitchFamily="34" charset="0"/>
              <a:buChar char="•"/>
            </a:pPr>
            <a:r>
              <a:rPr lang="en-US" sz="1400" b="0" dirty="0"/>
              <a:t>To bring the two APs within a TBD frequency range of each other (e.g., ~350Hz)</a:t>
            </a:r>
          </a:p>
          <a:p>
            <a:pPr lvl="1">
              <a:buFont typeface="Arial" panose="020B0604020202020204" pitchFamily="34" charset="0"/>
              <a:buChar char="•"/>
            </a:pPr>
            <a:r>
              <a:rPr lang="en-US" sz="1400" b="0" dirty="0"/>
              <a:t>Note: Regardless of which AP is the sync-reference, this ensures consistent behavior at shared AP</a:t>
            </a:r>
            <a:endParaRPr lang="en-US" sz="1400" dirty="0"/>
          </a:p>
          <a:p>
            <a:endParaRPr lang="en-US" sz="1600" dirty="0"/>
          </a:p>
          <a:p>
            <a:endParaRPr lang="en-US" sz="1600" dirty="0"/>
          </a:p>
          <a:p>
            <a:r>
              <a:rPr lang="en-US" sz="1600" dirty="0"/>
              <a:t>Move: Sameer Vermani					Second: Lin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docs:[25/0083r1].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EA111D4-2F49-9783-7430-0B35C89BD751}"/>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117</a:t>
            </a:fld>
            <a:endParaRPr lang="en-GB"/>
          </a:p>
        </p:txBody>
      </p:sp>
      <p:sp>
        <p:nvSpPr>
          <p:cNvPr id="5" name="Footer Placeholder 4">
            <a:extLst>
              <a:ext uri="{FF2B5EF4-FFF2-40B4-BE49-F238E27FC236}">
                <a16:creationId xmlns:a16="http://schemas.microsoft.com/office/drawing/2014/main" id="{071DC896-B36A-96D2-A188-4CAFFAF1B47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2BD3B546-B01B-D48A-E2E9-57E771FCC49C}"/>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465931409"/>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DFA62E-53DB-103F-F286-6F81975159E0}"/>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3FB7916C-AF21-56C6-8EDE-924377AA5A17}"/>
              </a:ext>
            </a:extLst>
          </p:cNvPr>
          <p:cNvSpPr>
            <a:spLocks noGrp="1"/>
          </p:cNvSpPr>
          <p:nvPr>
            <p:ph type="title"/>
          </p:nvPr>
        </p:nvSpPr>
        <p:spPr/>
        <p:txBody>
          <a:bodyPr/>
          <a:lstStyle/>
          <a:p>
            <a:r>
              <a:rPr lang="en-US" dirty="0">
                <a:solidFill>
                  <a:schemeClr val="tx1"/>
                </a:solidFill>
              </a:rPr>
              <a:t>Motion 302 (PDT-PHY)</a:t>
            </a:r>
          </a:p>
        </p:txBody>
      </p:sp>
      <p:sp>
        <p:nvSpPr>
          <p:cNvPr id="8" name="Content Placeholder 7">
            <a:extLst>
              <a:ext uri="{FF2B5EF4-FFF2-40B4-BE49-F238E27FC236}">
                <a16:creationId xmlns:a16="http://schemas.microsoft.com/office/drawing/2014/main" id="{EC39E08F-8650-F502-2FEB-59E0CAFCBD8D}"/>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11-25/0250r6</a:t>
            </a:r>
            <a:r>
              <a:rPr lang="en-US" sz="1600" dirty="0"/>
              <a:t> to the latest TGbn draft</a:t>
            </a:r>
          </a:p>
          <a:p>
            <a:endParaRPr lang="en-US" sz="1600" dirty="0"/>
          </a:p>
          <a:p>
            <a:endParaRPr lang="en-US" sz="1600" dirty="0"/>
          </a:p>
          <a:p>
            <a:r>
              <a:rPr lang="en-US" sz="1600" dirty="0"/>
              <a:t>Move: Genadiy Tsodik					Second: Ross J.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t>11-25/0250r6</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AC5C01D-2D38-1297-0B93-B4101D79960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118</a:t>
            </a:fld>
            <a:endParaRPr lang="en-GB"/>
          </a:p>
        </p:txBody>
      </p:sp>
      <p:sp>
        <p:nvSpPr>
          <p:cNvPr id="5" name="Footer Placeholder 4">
            <a:extLst>
              <a:ext uri="{FF2B5EF4-FFF2-40B4-BE49-F238E27FC236}">
                <a16:creationId xmlns:a16="http://schemas.microsoft.com/office/drawing/2014/main" id="{39E3DCAC-A27B-34C3-2587-5DFF3DA79E1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93F01CC-8528-6EA1-6C9A-08A415787936}"/>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13644219"/>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939012-A1E0-8846-CAEE-B78E9E09D6D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86B7F6B4-D49C-D7B6-B462-15C954E78BBC}"/>
              </a:ext>
            </a:extLst>
          </p:cNvPr>
          <p:cNvSpPr>
            <a:spLocks noGrp="1"/>
          </p:cNvSpPr>
          <p:nvPr>
            <p:ph type="title"/>
          </p:nvPr>
        </p:nvSpPr>
        <p:spPr/>
        <p:txBody>
          <a:bodyPr/>
          <a:lstStyle/>
          <a:p>
            <a:r>
              <a:rPr lang="en-US" dirty="0">
                <a:solidFill>
                  <a:schemeClr val="tx1"/>
                </a:solidFill>
              </a:rPr>
              <a:t>Motion 303 (PDT-PHY)</a:t>
            </a:r>
          </a:p>
        </p:txBody>
      </p:sp>
      <p:sp>
        <p:nvSpPr>
          <p:cNvPr id="8" name="Content Placeholder 7">
            <a:extLst>
              <a:ext uri="{FF2B5EF4-FFF2-40B4-BE49-F238E27FC236}">
                <a16:creationId xmlns:a16="http://schemas.microsoft.com/office/drawing/2014/main" id="{D2AA69F0-C98E-D677-718D-60836EA2EF56}"/>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11-24/2008r2</a:t>
            </a:r>
            <a:r>
              <a:rPr lang="en-US" sz="1600" dirty="0"/>
              <a:t> to the latest TGbn draft</a:t>
            </a:r>
          </a:p>
          <a:p>
            <a:endParaRPr lang="en-US" sz="1600" dirty="0"/>
          </a:p>
          <a:p>
            <a:endParaRPr lang="en-US" sz="1600" dirty="0"/>
          </a:p>
          <a:p>
            <a:r>
              <a:rPr lang="en-US" sz="1600" dirty="0"/>
              <a:t>Move: Genadiy Tsodik					Second: Yan Xin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t>11-24/2008r2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F769EDF-55B5-4E25-8F82-ED5A8C055D2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119</a:t>
            </a:fld>
            <a:endParaRPr lang="en-GB"/>
          </a:p>
        </p:txBody>
      </p:sp>
      <p:sp>
        <p:nvSpPr>
          <p:cNvPr id="5" name="Footer Placeholder 4">
            <a:extLst>
              <a:ext uri="{FF2B5EF4-FFF2-40B4-BE49-F238E27FC236}">
                <a16:creationId xmlns:a16="http://schemas.microsoft.com/office/drawing/2014/main" id="{B2DD13A2-0942-5FBE-B4BB-5C5643C4715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1A92448-F4C3-E712-9B99-9A52C75F8813}"/>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1652560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739BD5-D48B-4BC7-5711-37FB84385B0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1527ED1C-6E35-1DCC-6241-E7A2FABAA3F2}"/>
              </a:ext>
            </a:extLst>
          </p:cNvPr>
          <p:cNvSpPr>
            <a:spLocks noGrp="1"/>
          </p:cNvSpPr>
          <p:nvPr>
            <p:ph type="title"/>
          </p:nvPr>
        </p:nvSpPr>
        <p:spPr/>
        <p:txBody>
          <a:bodyPr/>
          <a:lstStyle/>
          <a:p>
            <a:r>
              <a:rPr lang="en-US" dirty="0">
                <a:solidFill>
                  <a:schemeClr val="tx1"/>
                </a:solidFill>
              </a:rPr>
              <a:t>Motion 198 (PHY-PDT)</a:t>
            </a:r>
            <a:endParaRPr lang="en-US" dirty="0">
              <a:solidFill>
                <a:srgbClr val="FF0000"/>
              </a:solidFill>
            </a:endParaRPr>
          </a:p>
        </p:txBody>
      </p:sp>
      <p:sp>
        <p:nvSpPr>
          <p:cNvPr id="8" name="Content Placeholder 7">
            <a:extLst>
              <a:ext uri="{FF2B5EF4-FFF2-40B4-BE49-F238E27FC236}">
                <a16:creationId xmlns:a16="http://schemas.microsoft.com/office/drawing/2014/main" id="{9640ECA2-4266-0455-BCF1-A5D0E8915A2F}"/>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i="0" dirty="0">
                <a:solidFill>
                  <a:srgbClr val="1155CC"/>
                </a:solidFill>
                <a:effectLst/>
                <a:hlinkClick r:id="rId2"/>
              </a:rPr>
              <a:t>11-24/2025r1</a:t>
            </a:r>
            <a:r>
              <a:rPr lang="en-US" sz="1600" dirty="0"/>
              <a:t> to the latest TGbn draft (TGbn D0.1)</a:t>
            </a:r>
          </a:p>
          <a:p>
            <a:endParaRPr lang="en-US" sz="1600" dirty="0"/>
          </a:p>
          <a:p>
            <a:endParaRPr lang="en-US" sz="1600" dirty="0"/>
          </a:p>
          <a:p>
            <a:endParaRPr lang="en-US" sz="1600" dirty="0"/>
          </a:p>
          <a:p>
            <a:r>
              <a:rPr lang="en-US" sz="1600" dirty="0"/>
              <a:t>Move: Eunsung Park			Second: Dongguk Lim</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0" dirty="0">
                <a:solidFill>
                  <a:srgbClr val="1155CC"/>
                </a:solidFill>
                <a:effectLst/>
                <a:hlinkClick r:id="rId2"/>
              </a:rPr>
              <a:t>11-24/2025r1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D956E05-EE82-8AD4-BD92-7C2343E8843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12</a:t>
            </a:fld>
            <a:endParaRPr lang="en-GB"/>
          </a:p>
        </p:txBody>
      </p:sp>
      <p:sp>
        <p:nvSpPr>
          <p:cNvPr id="5" name="Footer Placeholder 4">
            <a:extLst>
              <a:ext uri="{FF2B5EF4-FFF2-40B4-BE49-F238E27FC236}">
                <a16:creationId xmlns:a16="http://schemas.microsoft.com/office/drawing/2014/main" id="{7EECE9A5-9812-8626-7162-8145EEA90AF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3DFC163-5D39-9CD4-3FAC-F6A73D79938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205402362"/>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695C55-7F2F-36A2-C329-5FD1D6556D6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E32AADF-1568-D41B-4D3D-5FD8661D9D48}"/>
              </a:ext>
            </a:extLst>
          </p:cNvPr>
          <p:cNvSpPr>
            <a:spLocks noGrp="1"/>
          </p:cNvSpPr>
          <p:nvPr>
            <p:ph type="title"/>
          </p:nvPr>
        </p:nvSpPr>
        <p:spPr/>
        <p:txBody>
          <a:bodyPr/>
          <a:lstStyle/>
          <a:p>
            <a:r>
              <a:rPr lang="en-US" dirty="0">
                <a:solidFill>
                  <a:schemeClr val="tx1"/>
                </a:solidFill>
              </a:rPr>
              <a:t>Motion 304 (PHY)</a:t>
            </a:r>
          </a:p>
        </p:txBody>
      </p:sp>
      <p:sp>
        <p:nvSpPr>
          <p:cNvPr id="8" name="Content Placeholder 7">
            <a:extLst>
              <a:ext uri="{FF2B5EF4-FFF2-40B4-BE49-F238E27FC236}">
                <a16:creationId xmlns:a16="http://schemas.microsoft.com/office/drawing/2014/main" id="{A437DB16-E969-063A-24CD-7E56B19C69F0}"/>
              </a:ext>
            </a:extLst>
          </p:cNvPr>
          <p:cNvSpPr>
            <a:spLocks noGrp="1"/>
          </p:cNvSpPr>
          <p:nvPr>
            <p:ph idx="1"/>
          </p:nvPr>
        </p:nvSpPr>
        <p:spPr>
          <a:xfrm>
            <a:off x="685800" y="1981200"/>
            <a:ext cx="7770813" cy="4494213"/>
          </a:xfrm>
        </p:spPr>
        <p:txBody>
          <a:bodyPr/>
          <a:lstStyle/>
          <a:p>
            <a:r>
              <a:rPr lang="en-US" sz="1400" dirty="0"/>
              <a:t>Move to add to the TGbn SFD the following:</a:t>
            </a:r>
          </a:p>
          <a:p>
            <a:pPr>
              <a:buFont typeface="Arial" panose="020B0604020202020204" pitchFamily="34" charset="0"/>
              <a:buChar char="•"/>
            </a:pPr>
            <a:r>
              <a:rPr lang="en-US" sz="1400" b="0" dirty="0"/>
              <a:t>The COBF PPDU’s GI+LTF support and signaling is as follows:</a:t>
            </a:r>
          </a:p>
          <a:p>
            <a:pPr lvl="1">
              <a:buFont typeface="Arial" panose="020B0604020202020204" pitchFamily="34" charset="0"/>
              <a:buChar char="•"/>
            </a:pPr>
            <a:r>
              <a:rPr lang="en-US" sz="1200" b="0" dirty="0"/>
              <a:t>Support of following GI+LTF combinations to be mandatory at both AP and STA</a:t>
            </a:r>
          </a:p>
          <a:p>
            <a:pPr lvl="2">
              <a:buFont typeface="Arial" panose="020B0604020202020204" pitchFamily="34" charset="0"/>
              <a:buChar char="•"/>
            </a:pPr>
            <a:r>
              <a:rPr lang="en-US" sz="1100" b="0" dirty="0"/>
              <a:t>2x LTF +0.8us, 2xLTF+1.6us, 4xLTF+3.2us</a:t>
            </a:r>
          </a:p>
          <a:p>
            <a:pPr lvl="1">
              <a:buFont typeface="Arial" panose="020B0604020202020204" pitchFamily="34" charset="0"/>
              <a:buChar char="•"/>
            </a:pPr>
            <a:r>
              <a:rPr lang="en-US" sz="1200" b="0" dirty="0"/>
              <a:t>Additionally, 2x LTF+0.8us GI usage for a COBF pair is exchanged at the group formation stage</a:t>
            </a:r>
          </a:p>
          <a:p>
            <a:pPr lvl="2">
              <a:buFont typeface="Arial" panose="020B0604020202020204" pitchFamily="34" charset="0"/>
              <a:buChar char="•"/>
            </a:pPr>
            <a:r>
              <a:rPr lang="en-US" sz="1100" b="0" dirty="0"/>
              <a:t>Each AP conveys if it can use 2x+0.8us GI for this COBF group or not</a:t>
            </a:r>
          </a:p>
          <a:p>
            <a:pPr lvl="2">
              <a:buFont typeface="Arial" panose="020B0604020202020204" pitchFamily="34" charset="0"/>
              <a:buChar char="•"/>
            </a:pPr>
            <a:r>
              <a:rPr lang="en-US" sz="1100" b="0" dirty="0"/>
              <a:t>No further last-minute negotiation before COBF transmission</a:t>
            </a:r>
          </a:p>
          <a:p>
            <a:pPr lvl="1">
              <a:buFont typeface="Arial" panose="020B0604020202020204" pitchFamily="34" charset="0"/>
              <a:buChar char="•"/>
            </a:pPr>
            <a:r>
              <a:rPr lang="en-US" sz="1200" b="0" dirty="0"/>
              <a:t>Invite frame from sharing AP dictates the LTF+GI combination keeping the shared AP’s ability to use 2x LTF+0.8us in mind</a:t>
            </a:r>
            <a:endParaRPr lang="en-US" sz="1200" dirty="0"/>
          </a:p>
          <a:p>
            <a:endParaRPr lang="en-US" sz="1400" dirty="0"/>
          </a:p>
          <a:p>
            <a:r>
              <a:rPr lang="en-US" sz="1400" dirty="0"/>
              <a:t>Move: Sameer Vermani					Second: Ron Porat</a:t>
            </a:r>
          </a:p>
          <a:p>
            <a:r>
              <a:rPr lang="en-US" sz="1400" dirty="0"/>
              <a:t>Discussion: None.</a:t>
            </a:r>
          </a:p>
          <a:p>
            <a:r>
              <a:rPr lang="en-US" sz="1400" dirty="0">
                <a:highlight>
                  <a:srgbClr val="00FF00"/>
                </a:highlight>
              </a:rPr>
              <a:t>Result: Approved with unanimous consent.</a:t>
            </a:r>
          </a:p>
          <a:p>
            <a:endParaRPr lang="en-US" sz="1400" dirty="0"/>
          </a:p>
          <a:p>
            <a:r>
              <a:rPr lang="en-US" sz="1100" b="0" i="1" dirty="0"/>
              <a:t>Reference docs:[11-25/0381r0]. SP result: 41Y/12N/32A</a:t>
            </a:r>
          </a:p>
          <a:p>
            <a:r>
              <a:rPr lang="en-US" sz="1400" dirty="0"/>
              <a:t> </a:t>
            </a:r>
          </a:p>
          <a:p>
            <a:r>
              <a:rPr lang="en-US" sz="1400" dirty="0"/>
              <a:t> </a:t>
            </a:r>
          </a:p>
          <a:p>
            <a:endParaRPr lang="en-US" sz="1400" dirty="0"/>
          </a:p>
        </p:txBody>
      </p:sp>
      <p:sp>
        <p:nvSpPr>
          <p:cNvPr id="6" name="Slide Number Placeholder 5">
            <a:extLst>
              <a:ext uri="{FF2B5EF4-FFF2-40B4-BE49-F238E27FC236}">
                <a16:creationId xmlns:a16="http://schemas.microsoft.com/office/drawing/2014/main" id="{80CF0276-683C-958D-6527-9176F61A464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120</a:t>
            </a:fld>
            <a:endParaRPr lang="en-GB"/>
          </a:p>
        </p:txBody>
      </p:sp>
      <p:sp>
        <p:nvSpPr>
          <p:cNvPr id="5" name="Footer Placeholder 4">
            <a:extLst>
              <a:ext uri="{FF2B5EF4-FFF2-40B4-BE49-F238E27FC236}">
                <a16:creationId xmlns:a16="http://schemas.microsoft.com/office/drawing/2014/main" id="{EEA7DAB9-2DFA-97AA-C149-AA23B13E543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117F4C-05AD-69C7-4613-DB2136E91B1B}"/>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378144455"/>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2A2EDB-F087-81A3-0CB7-2B429478E98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C38627C-7B71-626A-6A28-E47F1A49FDEE}"/>
              </a:ext>
            </a:extLst>
          </p:cNvPr>
          <p:cNvSpPr>
            <a:spLocks noGrp="1"/>
          </p:cNvSpPr>
          <p:nvPr>
            <p:ph type="title"/>
          </p:nvPr>
        </p:nvSpPr>
        <p:spPr/>
        <p:txBody>
          <a:bodyPr/>
          <a:lstStyle/>
          <a:p>
            <a:r>
              <a:rPr lang="en-US" dirty="0">
                <a:solidFill>
                  <a:schemeClr val="tx1"/>
                </a:solidFill>
              </a:rPr>
              <a:t>Motion 305 (PHY)</a:t>
            </a:r>
          </a:p>
        </p:txBody>
      </p:sp>
      <p:sp>
        <p:nvSpPr>
          <p:cNvPr id="8" name="Content Placeholder 7">
            <a:extLst>
              <a:ext uri="{FF2B5EF4-FFF2-40B4-BE49-F238E27FC236}">
                <a16:creationId xmlns:a16="http://schemas.microsoft.com/office/drawing/2014/main" id="{F68129D3-91AD-0BA9-A7C8-93812E029883}"/>
              </a:ext>
            </a:extLst>
          </p:cNvPr>
          <p:cNvSpPr>
            <a:spLocks noGrp="1"/>
          </p:cNvSpPr>
          <p:nvPr>
            <p:ph idx="1"/>
          </p:nvPr>
        </p:nvSpPr>
        <p:spPr>
          <a:xfrm>
            <a:off x="685800" y="1981200"/>
            <a:ext cx="7770813" cy="4494213"/>
          </a:xfrm>
        </p:spPr>
        <p:txBody>
          <a:bodyPr/>
          <a:lstStyle/>
          <a:p>
            <a:r>
              <a:rPr lang="en-US" sz="1400" dirty="0"/>
              <a:t>Move to add to the TGbn SFD the following:</a:t>
            </a:r>
          </a:p>
          <a:p>
            <a:pPr>
              <a:buFont typeface="Arial" panose="020B0604020202020204" pitchFamily="34" charset="0"/>
              <a:buChar char="•"/>
            </a:pPr>
            <a:r>
              <a:rPr lang="en-US" sz="1400" b="0" dirty="0"/>
              <a:t>BSS ordering of per-user SIG fields in the preamble of a COBF transmission</a:t>
            </a:r>
          </a:p>
          <a:p>
            <a:pPr lvl="1">
              <a:buFont typeface="Arial" panose="020B0604020202020204" pitchFamily="34" charset="0"/>
              <a:buChar char="•"/>
            </a:pPr>
            <a:r>
              <a:rPr lang="en-US" sz="1200" b="0" dirty="0"/>
              <a:t>In the cases where the user fields of either BSS may go first while preserving the </a:t>
            </a:r>
            <a:r>
              <a:rPr lang="en-US" sz="1200" b="0" dirty="0" err="1"/>
              <a:t>Nss</a:t>
            </a:r>
            <a:r>
              <a:rPr lang="en-US" sz="1200" b="0" dirty="0"/>
              <a:t> in non-increasing order, the user fields of the sharing BSS go first</a:t>
            </a:r>
          </a:p>
          <a:p>
            <a:pPr>
              <a:buFont typeface="Arial" panose="020B0604020202020204" pitchFamily="34" charset="0"/>
              <a:buChar char="•"/>
            </a:pPr>
            <a:endParaRPr lang="en-US" sz="1400" b="0" dirty="0"/>
          </a:p>
          <a:p>
            <a:pPr>
              <a:buFont typeface="Arial" panose="020B0604020202020204" pitchFamily="34" charset="0"/>
              <a:buChar char="•"/>
            </a:pPr>
            <a:endParaRPr lang="en-US" sz="1400" dirty="0"/>
          </a:p>
          <a:p>
            <a:r>
              <a:rPr lang="en-US" sz="1400" dirty="0"/>
              <a:t>Move: Sameer Vermani					Second: Lin Yang</a:t>
            </a:r>
          </a:p>
          <a:p>
            <a:r>
              <a:rPr lang="en-US" sz="1400" dirty="0"/>
              <a:t>Discussion: None.</a:t>
            </a:r>
          </a:p>
          <a:p>
            <a:r>
              <a:rPr lang="en-US" sz="1400" dirty="0">
                <a:highlight>
                  <a:srgbClr val="00FF00"/>
                </a:highlight>
              </a:rPr>
              <a:t>Result: Approved with unanimous consent.</a:t>
            </a:r>
          </a:p>
          <a:p>
            <a:endParaRPr lang="en-US" sz="1400" dirty="0"/>
          </a:p>
          <a:p>
            <a:r>
              <a:rPr lang="en-US" sz="1100" b="0" i="1" dirty="0"/>
              <a:t>Reference docs:[11-25/0381r0]. SP result: No objection.</a:t>
            </a:r>
          </a:p>
          <a:p>
            <a:r>
              <a:rPr lang="en-US" sz="1400" dirty="0"/>
              <a:t> </a:t>
            </a:r>
          </a:p>
          <a:p>
            <a:r>
              <a:rPr lang="en-US" sz="1400" dirty="0"/>
              <a:t> </a:t>
            </a:r>
          </a:p>
          <a:p>
            <a:endParaRPr lang="en-US" sz="1400" dirty="0"/>
          </a:p>
        </p:txBody>
      </p:sp>
      <p:sp>
        <p:nvSpPr>
          <p:cNvPr id="6" name="Slide Number Placeholder 5">
            <a:extLst>
              <a:ext uri="{FF2B5EF4-FFF2-40B4-BE49-F238E27FC236}">
                <a16:creationId xmlns:a16="http://schemas.microsoft.com/office/drawing/2014/main" id="{B40617DB-7390-3F9C-3C9C-9E9B47413D6E}"/>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121</a:t>
            </a:fld>
            <a:endParaRPr lang="en-GB"/>
          </a:p>
        </p:txBody>
      </p:sp>
      <p:sp>
        <p:nvSpPr>
          <p:cNvPr id="5" name="Footer Placeholder 4">
            <a:extLst>
              <a:ext uri="{FF2B5EF4-FFF2-40B4-BE49-F238E27FC236}">
                <a16:creationId xmlns:a16="http://schemas.microsoft.com/office/drawing/2014/main" id="{D4A493EA-B41A-251D-9BE7-0E6F751A3B6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B5C457C3-9A38-F15A-DF33-413BCE09A6D4}"/>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190780077"/>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8F10C1-EFFE-3C1D-344A-979BDF4F690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932EAB8-8885-3BDD-57D7-B1A13E4B1E69}"/>
              </a:ext>
            </a:extLst>
          </p:cNvPr>
          <p:cNvSpPr>
            <a:spLocks noGrp="1"/>
          </p:cNvSpPr>
          <p:nvPr>
            <p:ph type="title"/>
          </p:nvPr>
        </p:nvSpPr>
        <p:spPr/>
        <p:txBody>
          <a:bodyPr/>
          <a:lstStyle/>
          <a:p>
            <a:r>
              <a:rPr lang="en-US" dirty="0">
                <a:solidFill>
                  <a:schemeClr val="tx1"/>
                </a:solidFill>
              </a:rPr>
              <a:t>Motion 306 (PHY)</a:t>
            </a:r>
          </a:p>
        </p:txBody>
      </p:sp>
      <p:sp>
        <p:nvSpPr>
          <p:cNvPr id="8" name="Content Placeholder 7">
            <a:extLst>
              <a:ext uri="{FF2B5EF4-FFF2-40B4-BE49-F238E27FC236}">
                <a16:creationId xmlns:a16="http://schemas.microsoft.com/office/drawing/2014/main" id="{9CF83B53-E3E2-0209-A555-45FF218835F7}"/>
              </a:ext>
            </a:extLst>
          </p:cNvPr>
          <p:cNvSpPr>
            <a:spLocks noGrp="1"/>
          </p:cNvSpPr>
          <p:nvPr>
            <p:ph idx="1"/>
          </p:nvPr>
        </p:nvSpPr>
        <p:spPr>
          <a:xfrm>
            <a:off x="685800" y="1981200"/>
            <a:ext cx="7770813" cy="4494213"/>
          </a:xfrm>
        </p:spPr>
        <p:txBody>
          <a:bodyPr/>
          <a:lstStyle/>
          <a:p>
            <a:r>
              <a:rPr lang="en-US" sz="1400" dirty="0"/>
              <a:t>Move to add to the TGbn SFD the following:</a:t>
            </a:r>
          </a:p>
          <a:p>
            <a:pPr>
              <a:buFont typeface="Arial" panose="020B0604020202020204" pitchFamily="34" charset="0"/>
              <a:buChar char="•"/>
            </a:pPr>
            <a:r>
              <a:rPr lang="en-US" sz="1400" b="0" dirty="0"/>
              <a:t>There shall be a frame-exchange before the COBF sounding between the two APs which will at-least serve the following goals:</a:t>
            </a:r>
          </a:p>
          <a:p>
            <a:pPr lvl="1">
              <a:buFont typeface="Arial" panose="020B0604020202020204" pitchFamily="34" charset="0"/>
              <a:buChar char="•"/>
            </a:pPr>
            <a:r>
              <a:rPr lang="en-US" sz="1200" b="0" dirty="0"/>
              <a:t>Unavailability/decline indication from the responding AP</a:t>
            </a:r>
          </a:p>
          <a:p>
            <a:pPr lvl="2">
              <a:buFont typeface="Arial" panose="020B0604020202020204" pitchFamily="34" charset="0"/>
              <a:buChar char="•"/>
            </a:pPr>
            <a:r>
              <a:rPr lang="en-US" sz="1100" b="0" dirty="0"/>
              <a:t>Used by responding AP to refuse participation in a COBF sounding process</a:t>
            </a:r>
          </a:p>
          <a:p>
            <a:pPr lvl="1">
              <a:buFont typeface="Arial" panose="020B0604020202020204" pitchFamily="34" charset="0"/>
              <a:buChar char="•"/>
            </a:pPr>
            <a:r>
              <a:rPr lang="en-US" sz="1200" b="0" dirty="0"/>
              <a:t>Exchange of sounding </a:t>
            </a:r>
            <a:r>
              <a:rPr lang="en-US" sz="1200" b="0" dirty="0" err="1"/>
              <a:t>Nss</a:t>
            </a:r>
            <a:r>
              <a:rPr lang="en-US" sz="1200" b="0" dirty="0"/>
              <a:t> capability of the STAs being sounded in the two BSSs</a:t>
            </a:r>
          </a:p>
          <a:p>
            <a:pPr lvl="2">
              <a:buFont typeface="Arial" panose="020B0604020202020204" pitchFamily="34" charset="0"/>
              <a:buChar char="•"/>
            </a:pPr>
            <a:r>
              <a:rPr lang="en-US" sz="1100" b="0" dirty="0"/>
              <a:t>The minimum sounding </a:t>
            </a:r>
            <a:r>
              <a:rPr lang="en-US" sz="1100" b="0" dirty="0" err="1"/>
              <a:t>Nss</a:t>
            </a:r>
            <a:r>
              <a:rPr lang="en-US" sz="1100" b="0" dirty="0"/>
              <a:t> capability of the participating STAs in each BSS will be exchanged</a:t>
            </a:r>
          </a:p>
          <a:p>
            <a:pPr lvl="1">
              <a:buFont typeface="Arial" panose="020B0604020202020204" pitchFamily="34" charset="0"/>
              <a:buChar char="•"/>
            </a:pPr>
            <a:r>
              <a:rPr lang="en-US" sz="1200" b="0" dirty="0"/>
              <a:t>Note: Design of the frames is TBD by MAC group</a:t>
            </a:r>
          </a:p>
          <a:p>
            <a:pPr>
              <a:buFont typeface="Arial" panose="020B0604020202020204" pitchFamily="34" charset="0"/>
              <a:buChar char="•"/>
            </a:pPr>
            <a:endParaRPr lang="en-US" sz="1400" dirty="0"/>
          </a:p>
          <a:p>
            <a:r>
              <a:rPr lang="en-US" sz="1400" dirty="0"/>
              <a:t>Move: Sameer Vermani					Second: Lin Yang</a:t>
            </a:r>
          </a:p>
          <a:p>
            <a:r>
              <a:rPr lang="en-US" sz="1400" dirty="0"/>
              <a:t>Discussion: None.</a:t>
            </a:r>
          </a:p>
          <a:p>
            <a:r>
              <a:rPr lang="en-US" sz="1400" dirty="0">
                <a:highlight>
                  <a:srgbClr val="00FF00"/>
                </a:highlight>
              </a:rPr>
              <a:t>Result: Approved with unanimous consent.</a:t>
            </a:r>
          </a:p>
          <a:p>
            <a:endParaRPr lang="en-US" sz="1400" dirty="0"/>
          </a:p>
          <a:p>
            <a:r>
              <a:rPr lang="en-US" sz="1100" b="0" i="1" dirty="0"/>
              <a:t>Reference docs:[11-25/0381r0]. SP result: No objection.</a:t>
            </a:r>
          </a:p>
          <a:p>
            <a:r>
              <a:rPr lang="en-US" sz="1400" dirty="0"/>
              <a:t> </a:t>
            </a:r>
          </a:p>
          <a:p>
            <a:r>
              <a:rPr lang="en-US" sz="1400" dirty="0"/>
              <a:t> </a:t>
            </a:r>
          </a:p>
          <a:p>
            <a:endParaRPr lang="en-US" sz="1400" dirty="0"/>
          </a:p>
        </p:txBody>
      </p:sp>
      <p:sp>
        <p:nvSpPr>
          <p:cNvPr id="6" name="Slide Number Placeholder 5">
            <a:extLst>
              <a:ext uri="{FF2B5EF4-FFF2-40B4-BE49-F238E27FC236}">
                <a16:creationId xmlns:a16="http://schemas.microsoft.com/office/drawing/2014/main" id="{93A6554C-4B89-69C4-331C-8A56B6415F5B}"/>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122</a:t>
            </a:fld>
            <a:endParaRPr lang="en-GB"/>
          </a:p>
        </p:txBody>
      </p:sp>
      <p:sp>
        <p:nvSpPr>
          <p:cNvPr id="5" name="Footer Placeholder 4">
            <a:extLst>
              <a:ext uri="{FF2B5EF4-FFF2-40B4-BE49-F238E27FC236}">
                <a16:creationId xmlns:a16="http://schemas.microsoft.com/office/drawing/2014/main" id="{9B735FA3-81B0-CAD9-A84D-D8EEEAB74DD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2BD468E1-E84E-D41E-0E00-9F5B506ABC90}"/>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725926242"/>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5CE899-1124-9B6F-3EBB-D1E3621DDE09}"/>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268D009-070C-9A21-6C90-680BAFD77404}"/>
              </a:ext>
            </a:extLst>
          </p:cNvPr>
          <p:cNvSpPr>
            <a:spLocks noGrp="1"/>
          </p:cNvSpPr>
          <p:nvPr>
            <p:ph type="title"/>
          </p:nvPr>
        </p:nvSpPr>
        <p:spPr/>
        <p:txBody>
          <a:bodyPr/>
          <a:lstStyle/>
          <a:p>
            <a:r>
              <a:rPr lang="en-US" dirty="0">
                <a:solidFill>
                  <a:schemeClr val="tx1"/>
                </a:solidFill>
              </a:rPr>
              <a:t>Motion 307 (PHY)</a:t>
            </a:r>
          </a:p>
        </p:txBody>
      </p:sp>
      <p:sp>
        <p:nvSpPr>
          <p:cNvPr id="8" name="Content Placeholder 7">
            <a:extLst>
              <a:ext uri="{FF2B5EF4-FFF2-40B4-BE49-F238E27FC236}">
                <a16:creationId xmlns:a16="http://schemas.microsoft.com/office/drawing/2014/main" id="{B4032538-1E5B-A340-0282-956E77F525DB}"/>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The first BSS color in U-SIG indicates the sharing AP and the second BSS color in U-SIG indicates the shared AP in UHR MU PPDU for Co-BF and Co-SR transmission</a:t>
            </a:r>
          </a:p>
          <a:p>
            <a:endParaRPr lang="en-US" sz="1600" dirty="0"/>
          </a:p>
          <a:p>
            <a:endParaRPr lang="en-US" sz="1600" dirty="0"/>
          </a:p>
          <a:p>
            <a:endParaRPr lang="en-US" sz="1600" dirty="0"/>
          </a:p>
          <a:p>
            <a:r>
              <a:rPr lang="en-US" sz="1600" dirty="0"/>
              <a:t>Move: You-Wei Chen					Second: Juan Fang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docs:[11-25/399r1].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B176642-6687-C2A5-99C3-DAE28D77531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123</a:t>
            </a:fld>
            <a:endParaRPr lang="en-GB"/>
          </a:p>
        </p:txBody>
      </p:sp>
      <p:sp>
        <p:nvSpPr>
          <p:cNvPr id="5" name="Footer Placeholder 4">
            <a:extLst>
              <a:ext uri="{FF2B5EF4-FFF2-40B4-BE49-F238E27FC236}">
                <a16:creationId xmlns:a16="http://schemas.microsoft.com/office/drawing/2014/main" id="{DD76FDAA-DE9A-7CA7-8050-AC35A606A6D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C9C33097-FF23-701B-33CE-F016A7E1CDBC}"/>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461462446"/>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12ED28-CA6C-0807-DA7A-3F64E69D665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F250FB8-FF64-1547-D98F-C46AC399FA3B}"/>
              </a:ext>
            </a:extLst>
          </p:cNvPr>
          <p:cNvSpPr>
            <a:spLocks noGrp="1"/>
          </p:cNvSpPr>
          <p:nvPr>
            <p:ph type="title"/>
          </p:nvPr>
        </p:nvSpPr>
        <p:spPr/>
        <p:txBody>
          <a:bodyPr/>
          <a:lstStyle/>
          <a:p>
            <a:r>
              <a:rPr lang="en-US" dirty="0">
                <a:solidFill>
                  <a:schemeClr val="tx1"/>
                </a:solidFill>
              </a:rPr>
              <a:t>Motion 308 (PHY)</a:t>
            </a:r>
          </a:p>
        </p:txBody>
      </p:sp>
      <p:sp>
        <p:nvSpPr>
          <p:cNvPr id="8" name="Content Placeholder 7">
            <a:extLst>
              <a:ext uri="{FF2B5EF4-FFF2-40B4-BE49-F238E27FC236}">
                <a16:creationId xmlns:a16="http://schemas.microsoft.com/office/drawing/2014/main" id="{B6C049A2-ECAD-D8DB-F93D-D3DB48E1B7CA}"/>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For Co-BF and Co-SR transmissions using UHR MU PPDU, TPE is fixed as 20us.</a:t>
            </a:r>
          </a:p>
          <a:p>
            <a:pPr lvl="1">
              <a:buFont typeface="Arial" panose="020B0604020202020204" pitchFamily="34" charset="0"/>
              <a:buChar char="•"/>
            </a:pPr>
            <a:r>
              <a:rPr lang="en-US" sz="1400" b="0" dirty="0" err="1"/>
              <a:t>nominal_packet_padding</a:t>
            </a:r>
            <a:r>
              <a:rPr lang="en-US" sz="1400" b="0" dirty="0"/>
              <a:t> =20us and a factor =4.</a:t>
            </a:r>
            <a:endParaRPr lang="en-US" sz="1400" dirty="0"/>
          </a:p>
          <a:p>
            <a:endParaRPr lang="en-US" sz="1600" dirty="0"/>
          </a:p>
          <a:p>
            <a:endParaRPr lang="en-US" sz="1600" dirty="0"/>
          </a:p>
          <a:p>
            <a:r>
              <a:rPr lang="en-US" sz="1600" dirty="0"/>
              <a:t>Move: You-Wei Chen					Second: Juan Fang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docs:[11-25/399r1, 11-25/401r0].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B603F77-81D8-D6AB-159D-4F20AE08653E}"/>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124</a:t>
            </a:fld>
            <a:endParaRPr lang="en-GB"/>
          </a:p>
        </p:txBody>
      </p:sp>
      <p:sp>
        <p:nvSpPr>
          <p:cNvPr id="5" name="Footer Placeholder 4">
            <a:extLst>
              <a:ext uri="{FF2B5EF4-FFF2-40B4-BE49-F238E27FC236}">
                <a16:creationId xmlns:a16="http://schemas.microsoft.com/office/drawing/2014/main" id="{E34C9083-1A17-4A96-4F02-FA5C3F2D213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210B6D7-DD63-B34E-C00B-C331C850A0BC}"/>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372839393"/>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58D3AC-9FA9-0FB5-FDD8-BA00FFED1B6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5D01356-BD03-0CF3-1D18-1882A7EC7C40}"/>
              </a:ext>
            </a:extLst>
          </p:cNvPr>
          <p:cNvSpPr>
            <a:spLocks noGrp="1"/>
          </p:cNvSpPr>
          <p:nvPr>
            <p:ph type="title"/>
          </p:nvPr>
        </p:nvSpPr>
        <p:spPr/>
        <p:txBody>
          <a:bodyPr/>
          <a:lstStyle/>
          <a:p>
            <a:r>
              <a:rPr lang="en-US" dirty="0">
                <a:solidFill>
                  <a:schemeClr val="tx1"/>
                </a:solidFill>
              </a:rPr>
              <a:t>Motion 309 (PHY)</a:t>
            </a:r>
          </a:p>
        </p:txBody>
      </p:sp>
      <p:sp>
        <p:nvSpPr>
          <p:cNvPr id="8" name="Content Placeholder 7">
            <a:extLst>
              <a:ext uri="{FF2B5EF4-FFF2-40B4-BE49-F238E27FC236}">
                <a16:creationId xmlns:a16="http://schemas.microsoft.com/office/drawing/2014/main" id="{166956DB-3161-7B1C-3B3C-D1CD46A06E33}"/>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Joint/cross-BSS sounding feedback is limited to UL OFDMA if &gt;1 STA is sounded</a:t>
            </a:r>
          </a:p>
          <a:p>
            <a:endParaRPr lang="en-US" sz="1600" dirty="0"/>
          </a:p>
          <a:p>
            <a:endParaRPr lang="en-US" sz="1600" dirty="0"/>
          </a:p>
          <a:p>
            <a:endParaRPr lang="en-US" sz="1600" dirty="0"/>
          </a:p>
          <a:p>
            <a:r>
              <a:rPr lang="en-US" sz="1600" dirty="0"/>
              <a:t>Move: Ron Porat				Second: Sameer Vermani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docs:[25/411].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61B9DC4-0CB3-0A85-127D-A71D9098F76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125</a:t>
            </a:fld>
            <a:endParaRPr lang="en-GB"/>
          </a:p>
        </p:txBody>
      </p:sp>
      <p:sp>
        <p:nvSpPr>
          <p:cNvPr id="5" name="Footer Placeholder 4">
            <a:extLst>
              <a:ext uri="{FF2B5EF4-FFF2-40B4-BE49-F238E27FC236}">
                <a16:creationId xmlns:a16="http://schemas.microsoft.com/office/drawing/2014/main" id="{E08246D2-4F75-1054-61F3-1CD493F8893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35C4021-1C0B-82A1-1DC8-AFE08CF09C53}"/>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82769264"/>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33FE01-B62A-0E54-7EDA-51413E7B05A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CC7EDC2-1DFF-F8CF-9DA1-B37366B68F83}"/>
              </a:ext>
            </a:extLst>
          </p:cNvPr>
          <p:cNvSpPr>
            <a:spLocks noGrp="1"/>
          </p:cNvSpPr>
          <p:nvPr>
            <p:ph type="title"/>
          </p:nvPr>
        </p:nvSpPr>
        <p:spPr/>
        <p:txBody>
          <a:bodyPr/>
          <a:lstStyle/>
          <a:p>
            <a:r>
              <a:rPr lang="en-US" dirty="0">
                <a:solidFill>
                  <a:schemeClr val="tx1"/>
                </a:solidFill>
              </a:rPr>
              <a:t>Motion 310 (PHY)</a:t>
            </a:r>
          </a:p>
        </p:txBody>
      </p:sp>
      <p:sp>
        <p:nvSpPr>
          <p:cNvPr id="8" name="Content Placeholder 7">
            <a:extLst>
              <a:ext uri="{FF2B5EF4-FFF2-40B4-BE49-F238E27FC236}">
                <a16:creationId xmlns:a16="http://schemas.microsoft.com/office/drawing/2014/main" id="{4B2FD2FB-6DB1-8173-06AD-5D80373D57FC}"/>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Remove the requirement, for UHR STAs, to receive the forward-looking EHT ER SU preamble in the UHR RX procedure</a:t>
            </a:r>
            <a:endParaRPr lang="en-US" sz="1600" dirty="0"/>
          </a:p>
          <a:p>
            <a:endParaRPr lang="en-US" sz="1600" dirty="0"/>
          </a:p>
          <a:p>
            <a:endParaRPr lang="en-US" sz="1600" dirty="0"/>
          </a:p>
          <a:p>
            <a:r>
              <a:rPr lang="en-US" sz="1600" dirty="0"/>
              <a:t>Move: Lin Yang				Second: Alice Chen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docs:[11-25/109r0].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DF0CA95D-1865-4B16-804B-033B92AC247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126</a:t>
            </a:fld>
            <a:endParaRPr lang="en-GB"/>
          </a:p>
        </p:txBody>
      </p:sp>
      <p:sp>
        <p:nvSpPr>
          <p:cNvPr id="5" name="Footer Placeholder 4">
            <a:extLst>
              <a:ext uri="{FF2B5EF4-FFF2-40B4-BE49-F238E27FC236}">
                <a16:creationId xmlns:a16="http://schemas.microsoft.com/office/drawing/2014/main" id="{7D475363-E076-5B17-159F-A589F75A6B4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F9A3AF8-55AF-A6BF-4201-285D8F78C4D8}"/>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406655748"/>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C4B84D-1FCD-58DB-C8EC-29589E503EB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52C3C40-BBDB-D9A7-CADB-87D948774F89}"/>
              </a:ext>
            </a:extLst>
          </p:cNvPr>
          <p:cNvSpPr>
            <a:spLocks noGrp="1"/>
          </p:cNvSpPr>
          <p:nvPr>
            <p:ph type="title"/>
          </p:nvPr>
        </p:nvSpPr>
        <p:spPr/>
        <p:txBody>
          <a:bodyPr/>
          <a:lstStyle/>
          <a:p>
            <a:r>
              <a:rPr lang="en-US" dirty="0">
                <a:solidFill>
                  <a:schemeClr val="tx1"/>
                </a:solidFill>
              </a:rPr>
              <a:t>Motion 311 (PHY)</a:t>
            </a:r>
          </a:p>
        </p:txBody>
      </p:sp>
      <p:sp>
        <p:nvSpPr>
          <p:cNvPr id="8" name="Content Placeholder 7">
            <a:extLst>
              <a:ext uri="{FF2B5EF4-FFF2-40B4-BE49-F238E27FC236}">
                <a16:creationId xmlns:a16="http://schemas.microsoft.com/office/drawing/2014/main" id="{F8C6A590-ABBA-3EEE-F499-21ED025E6E54}"/>
              </a:ext>
            </a:extLst>
          </p:cNvPr>
          <p:cNvSpPr>
            <a:spLocks noGrp="1"/>
          </p:cNvSpPr>
          <p:nvPr>
            <p:ph idx="1"/>
          </p:nvPr>
        </p:nvSpPr>
        <p:spPr>
          <a:xfrm>
            <a:off x="685800" y="1981200"/>
            <a:ext cx="7770813" cy="4113213"/>
          </a:xfrm>
        </p:spPr>
        <p:txBody>
          <a:bodyPr/>
          <a:lstStyle/>
          <a:p>
            <a:r>
              <a:rPr lang="en-US" sz="1600" dirty="0"/>
              <a:t>Move to add to the TGbn SFD the following:</a:t>
            </a:r>
          </a:p>
          <a:p>
            <a:pPr marL="457200" marR="0" algn="l">
              <a:lnSpc>
                <a:spcPts val="1380"/>
              </a:lnSpc>
              <a:spcAft>
                <a:spcPts val="800"/>
              </a:spcAft>
              <a:buFont typeface="Arial" panose="020B0604020202020204" pitchFamily="34" charset="0"/>
              <a:buChar char="•"/>
            </a:pPr>
            <a:r>
              <a:rPr lang="en-US" sz="1400" b="0" i="0" dirty="0">
                <a:solidFill>
                  <a:srgbClr val="222222"/>
                </a:solidFill>
                <a:effectLst/>
                <a:latin typeface="Times New Roman" panose="02020603050405020304" pitchFamily="18" charset="0"/>
              </a:rPr>
              <a:t>The </a:t>
            </a:r>
            <a:r>
              <a:rPr lang="en-US" sz="1400" b="0" i="0" dirty="0" err="1">
                <a:solidFill>
                  <a:srgbClr val="222222"/>
                </a:solidFill>
                <a:effectLst/>
                <a:latin typeface="Times New Roman" panose="02020603050405020304" pitchFamily="18" charset="0"/>
              </a:rPr>
              <a:t>CoBF</a:t>
            </a:r>
            <a:r>
              <a:rPr lang="en-US" sz="1400" b="0" i="0" dirty="0">
                <a:solidFill>
                  <a:srgbClr val="222222"/>
                </a:solidFill>
                <a:effectLst/>
                <a:latin typeface="Times New Roman" panose="02020603050405020304" pitchFamily="18" charset="0"/>
              </a:rPr>
              <a:t> Sync frame carries the following information</a:t>
            </a:r>
          </a:p>
          <a:p>
            <a:pPr marL="857250" lvl="1">
              <a:lnSpc>
                <a:spcPts val="1380"/>
              </a:lnSpc>
              <a:spcAft>
                <a:spcPts val="800"/>
              </a:spcAft>
              <a:buFont typeface="Arial" panose="020B0604020202020204" pitchFamily="34" charset="0"/>
              <a:buChar char="•"/>
            </a:pPr>
            <a:r>
              <a:rPr lang="en-US" sz="1400" b="0" i="0" dirty="0">
                <a:solidFill>
                  <a:srgbClr val="222222"/>
                </a:solidFill>
                <a:effectLst/>
                <a:latin typeface="Times New Roman" panose="02020603050405020304" pitchFamily="18" charset="0"/>
              </a:rPr>
              <a:t>How to indicate the information is TBD</a:t>
            </a:r>
            <a:endParaRPr lang="en-US" sz="1200" dirty="0"/>
          </a:p>
          <a:p>
            <a:endParaRPr lang="en-US" sz="1600" dirty="0"/>
          </a:p>
          <a:p>
            <a:endParaRPr lang="en-US" sz="1600" dirty="0"/>
          </a:p>
          <a:p>
            <a:r>
              <a:rPr lang="en-US" sz="1600" dirty="0"/>
              <a:t>Move: Alice Chen		</a:t>
            </a:r>
          </a:p>
          <a:p>
            <a:r>
              <a:rPr lang="en-US" sz="1600" dirty="0"/>
              <a:t>Second: Lin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docs:[25/389r2, 25/399r0, 25/401r0, </a:t>
            </a:r>
            <a:r>
              <a:rPr lang="en-US" sz="1200" b="0" i="1" dirty="0">
                <a:solidFill>
                  <a:srgbClr val="FF0000"/>
                </a:solidFill>
              </a:rPr>
              <a:t>25/0087r0</a:t>
            </a:r>
            <a:r>
              <a:rPr lang="en-US" sz="1200" b="0" i="1" dirty="0"/>
              <a:t>]. </a:t>
            </a:r>
          </a:p>
          <a:p>
            <a:r>
              <a:rPr lang="en-US" sz="1200" b="0" i="1" dirty="0"/>
              <a:t>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5FCB3467-5BAA-B084-044E-059AAE20B32D}"/>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127</a:t>
            </a:fld>
            <a:endParaRPr lang="en-GB"/>
          </a:p>
        </p:txBody>
      </p:sp>
      <p:sp>
        <p:nvSpPr>
          <p:cNvPr id="5" name="Footer Placeholder 4">
            <a:extLst>
              <a:ext uri="{FF2B5EF4-FFF2-40B4-BE49-F238E27FC236}">
                <a16:creationId xmlns:a16="http://schemas.microsoft.com/office/drawing/2014/main" id="{24CCADF7-B7FA-468E-B17E-F9BA86A7A38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8D1FAC2-1737-A9B3-153C-835B62B73732}"/>
              </a:ext>
            </a:extLst>
          </p:cNvPr>
          <p:cNvSpPr>
            <a:spLocks noGrp="1"/>
          </p:cNvSpPr>
          <p:nvPr>
            <p:ph type="dt" idx="15"/>
          </p:nvPr>
        </p:nvSpPr>
        <p:spPr>
          <a:xfrm>
            <a:off x="696912" y="333375"/>
            <a:ext cx="1874823" cy="273050"/>
          </a:xfrm>
        </p:spPr>
        <p:txBody>
          <a:bodyPr/>
          <a:lstStyle/>
          <a:p>
            <a:r>
              <a:rPr lang="en-US" dirty="0"/>
              <a:t>March 2025</a:t>
            </a:r>
            <a:endParaRPr lang="en-GB" dirty="0"/>
          </a:p>
        </p:txBody>
      </p:sp>
      <p:graphicFrame>
        <p:nvGraphicFramePr>
          <p:cNvPr id="2" name="Table 1">
            <a:extLst>
              <a:ext uri="{FF2B5EF4-FFF2-40B4-BE49-F238E27FC236}">
                <a16:creationId xmlns:a16="http://schemas.microsoft.com/office/drawing/2014/main" id="{B4021165-EDC1-12CB-46B5-316CE9BACB9F}"/>
              </a:ext>
            </a:extLst>
          </p:cNvPr>
          <p:cNvGraphicFramePr>
            <a:graphicFrameLocks noGrp="1"/>
          </p:cNvGraphicFramePr>
          <p:nvPr>
            <p:extLst>
              <p:ext uri="{D42A27DB-BD31-4B8C-83A1-F6EECF244321}">
                <p14:modId xmlns:p14="http://schemas.microsoft.com/office/powerpoint/2010/main" val="4061345265"/>
              </p:ext>
            </p:extLst>
          </p:nvPr>
        </p:nvGraphicFramePr>
        <p:xfrm>
          <a:off x="4873625" y="2590800"/>
          <a:ext cx="3568700" cy="3814445"/>
        </p:xfrm>
        <a:graphic>
          <a:graphicData uri="http://schemas.openxmlformats.org/drawingml/2006/table">
            <a:tbl>
              <a:tblPr/>
              <a:tblGrid>
                <a:gridCol w="1784350">
                  <a:extLst>
                    <a:ext uri="{9D8B030D-6E8A-4147-A177-3AD203B41FA5}">
                      <a16:colId xmlns:a16="http://schemas.microsoft.com/office/drawing/2014/main" val="2871220533"/>
                    </a:ext>
                  </a:extLst>
                </a:gridCol>
                <a:gridCol w="1784350">
                  <a:extLst>
                    <a:ext uri="{9D8B030D-6E8A-4147-A177-3AD203B41FA5}">
                      <a16:colId xmlns:a16="http://schemas.microsoft.com/office/drawing/2014/main" val="4167134618"/>
                    </a:ext>
                  </a:extLst>
                </a:gridCol>
              </a:tblGrid>
              <a:tr h="182880">
                <a:tc>
                  <a:txBody>
                    <a:bodyPr/>
                    <a:lstStyle/>
                    <a:p>
                      <a:pPr marL="0" marR="0">
                        <a:lnSpc>
                          <a:spcPts val="1380"/>
                        </a:lnSpc>
                        <a:spcAft>
                          <a:spcPts val="800"/>
                        </a:spcAft>
                      </a:pPr>
                      <a:r>
                        <a:rPr lang="en-US" sz="1200">
                          <a:effectLst/>
                          <a:latin typeface="Aptos" panose="020B0004020202020204" pitchFamily="34" charset="0"/>
                        </a:rPr>
                        <a:t>Category</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a:effectLst/>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098311244"/>
                  </a:ext>
                </a:extLst>
              </a:tr>
              <a:tr h="182880">
                <a:tc>
                  <a:txBody>
                    <a:bodyPr/>
                    <a:lstStyle/>
                    <a:p>
                      <a:pPr marL="0" marR="0">
                        <a:lnSpc>
                          <a:spcPts val="1380"/>
                        </a:lnSpc>
                        <a:spcAft>
                          <a:spcPts val="800"/>
                        </a:spcAft>
                      </a:pPr>
                      <a:r>
                        <a:rPr lang="en-US" sz="1200">
                          <a:effectLst/>
                          <a:latin typeface="Aptos" panose="020B0004020202020204" pitchFamily="34" charset="0"/>
                        </a:rPr>
                        <a:t>Control</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ts val="1380"/>
                        </a:lnSpc>
                        <a:spcAft>
                          <a:spcPts val="800"/>
                        </a:spcAft>
                      </a:pPr>
                      <a:r>
                        <a:rPr lang="en-US" sz="1200">
                          <a:effectLst/>
                          <a:latin typeface="Aptos" panose="020B0004020202020204" pitchFamily="34" charset="0"/>
                        </a:rPr>
                        <a:t>‘CoBF Sync’</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110898818"/>
                  </a:ext>
                </a:extLst>
              </a:tr>
              <a:tr h="182880">
                <a:tc rowSpan="10">
                  <a:txBody>
                    <a:bodyPr/>
                    <a:lstStyle/>
                    <a:p>
                      <a:pPr marL="0" marR="0">
                        <a:lnSpc>
                          <a:spcPts val="1380"/>
                        </a:lnSpc>
                        <a:spcAft>
                          <a:spcPts val="800"/>
                        </a:spcAft>
                      </a:pPr>
                      <a:r>
                        <a:rPr lang="en-US" sz="1200" dirty="0">
                          <a:effectLst/>
                          <a:latin typeface="Aptos" panose="020B0004020202020204" pitchFamily="34" charset="0"/>
                        </a:rPr>
                        <a:t>PHY Common Info</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ts val="1380"/>
                        </a:lnSpc>
                        <a:spcAft>
                          <a:spcPts val="800"/>
                        </a:spcAft>
                      </a:pPr>
                      <a:r>
                        <a:rPr lang="en-US" sz="1200">
                          <a:effectLst/>
                          <a:latin typeface="Aptos" panose="020B0004020202020204" pitchFamily="34" charset="0"/>
                        </a:rPr>
                        <a:t>Length</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714705192"/>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PHY Version Identifier</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709007322"/>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Bandwidth</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058080503"/>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Punctured Channel Information</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402238686"/>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BSS Color 1, BSS Color 2</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841649887"/>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TXOP</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442089699"/>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Number of UHR-SIG Symbols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21006018"/>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GI+LTF Size</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616595726"/>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Number Of UHR-LTF Symbols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89230632"/>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Number of CoBF Users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112180570"/>
                  </a:ext>
                </a:extLst>
              </a:tr>
              <a:tr h="182880">
                <a:tc rowSpan="5">
                  <a:txBody>
                    <a:bodyPr/>
                    <a:lstStyle/>
                    <a:p>
                      <a:pPr marL="0" marR="0">
                        <a:lnSpc>
                          <a:spcPts val="1380"/>
                        </a:lnSpc>
                        <a:spcAft>
                          <a:spcPts val="800"/>
                        </a:spcAft>
                      </a:pPr>
                      <a:r>
                        <a:rPr lang="en-US" sz="1200">
                          <a:effectLst/>
                          <a:latin typeface="Aptos" panose="020B0004020202020204" pitchFamily="34" charset="0"/>
                        </a:rPr>
                        <a:t>Per-User Info in Both BSS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ts val="1380"/>
                        </a:lnSpc>
                        <a:spcAft>
                          <a:spcPts val="800"/>
                        </a:spcAft>
                      </a:pPr>
                      <a:r>
                        <a:rPr lang="en-US" sz="1200">
                          <a:effectLst/>
                          <a:latin typeface="Aptos" panose="020B0004020202020204" pitchFamily="34" charset="0"/>
                        </a:rPr>
                        <a:t>STA ID</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24710947"/>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BSS Color Indication</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868902093"/>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MCS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7681602"/>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Spatial Configuration</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430837683"/>
                  </a:ext>
                </a:extLst>
              </a:tr>
              <a:tr h="182880">
                <a:tc vMerge="1">
                  <a:txBody>
                    <a:bodyPr/>
                    <a:lstStyle/>
                    <a:p>
                      <a:endParaRPr lang="en-US"/>
                    </a:p>
                  </a:txBody>
                  <a:tcPr/>
                </a:tc>
                <a:tc>
                  <a:txBody>
                    <a:bodyPr/>
                    <a:lstStyle/>
                    <a:p>
                      <a:pPr marL="0" marR="0">
                        <a:lnSpc>
                          <a:spcPts val="1380"/>
                        </a:lnSpc>
                        <a:spcAft>
                          <a:spcPts val="800"/>
                        </a:spcAft>
                      </a:pPr>
                      <a:r>
                        <a:rPr lang="en-US" sz="1200" dirty="0">
                          <a:effectLst/>
                          <a:latin typeface="Aptos" panose="020B0004020202020204" pitchFamily="34" charset="0"/>
                        </a:rPr>
                        <a:t>2xLDPC</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358318898"/>
                  </a:ext>
                </a:extLst>
              </a:tr>
            </a:tbl>
          </a:graphicData>
        </a:graphic>
      </p:graphicFrame>
    </p:spTree>
    <p:extLst>
      <p:ext uri="{BB962C8B-B14F-4D97-AF65-F5344CB8AC3E}">
        <p14:creationId xmlns:p14="http://schemas.microsoft.com/office/powerpoint/2010/main" val="4061021100"/>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907B4B-C883-FC0C-3A75-A5AABD9A4C6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F4C4951-9513-57BA-BE41-1B0F8875B506}"/>
              </a:ext>
            </a:extLst>
          </p:cNvPr>
          <p:cNvSpPr>
            <a:spLocks noGrp="1"/>
          </p:cNvSpPr>
          <p:nvPr>
            <p:ph type="title"/>
          </p:nvPr>
        </p:nvSpPr>
        <p:spPr/>
        <p:txBody>
          <a:bodyPr/>
          <a:lstStyle/>
          <a:p>
            <a:r>
              <a:rPr lang="en-US" dirty="0">
                <a:solidFill>
                  <a:schemeClr val="tx1"/>
                </a:solidFill>
              </a:rPr>
              <a:t>Motion 312 (PHY)</a:t>
            </a:r>
          </a:p>
        </p:txBody>
      </p:sp>
      <p:sp>
        <p:nvSpPr>
          <p:cNvPr id="8" name="Content Placeholder 7">
            <a:extLst>
              <a:ext uri="{FF2B5EF4-FFF2-40B4-BE49-F238E27FC236}">
                <a16:creationId xmlns:a16="http://schemas.microsoft.com/office/drawing/2014/main" id="{4804641D-CD09-439F-345E-2E5CFC517452}"/>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In each of the </a:t>
            </a:r>
            <a:r>
              <a:rPr lang="en-US" sz="1600" b="0" dirty="0" err="1"/>
              <a:t>CoBF</a:t>
            </a:r>
            <a:r>
              <a:rPr lang="en-US" sz="1600" b="0" dirty="0"/>
              <a:t> Invite, Response and Sync frames, if there is information for more than one users, the users are ordered according to </a:t>
            </a:r>
            <a:r>
              <a:rPr lang="en-US" sz="1600" b="0" dirty="0" err="1"/>
              <a:t>Nss</a:t>
            </a:r>
            <a:r>
              <a:rPr lang="en-US" sz="1600" b="0" dirty="0"/>
              <a:t> in non-increasing order</a:t>
            </a:r>
          </a:p>
          <a:p>
            <a:pPr lvl="1">
              <a:buFont typeface="Arial" panose="020B0604020202020204" pitchFamily="34" charset="0"/>
              <a:buChar char="•"/>
            </a:pPr>
            <a:r>
              <a:rPr lang="en-US" sz="1400" b="0" dirty="0"/>
              <a:t>The order of users in the sharing BSS in the Sync frame is aligned with that in the Invite frame.</a:t>
            </a:r>
          </a:p>
          <a:p>
            <a:pPr lvl="1">
              <a:buFont typeface="Arial" panose="020B0604020202020204" pitchFamily="34" charset="0"/>
              <a:buChar char="•"/>
            </a:pPr>
            <a:r>
              <a:rPr lang="en-US" sz="1400" b="0" dirty="0"/>
              <a:t>The order of users in the shared BSS in the Sync frame is aligned with that in the Response frame.</a:t>
            </a:r>
          </a:p>
          <a:p>
            <a:endParaRPr lang="en-US" sz="1600" dirty="0"/>
          </a:p>
          <a:p>
            <a:endParaRPr lang="en-US" sz="1600" dirty="0"/>
          </a:p>
          <a:p>
            <a:endParaRPr lang="en-US" sz="1600" dirty="0"/>
          </a:p>
          <a:p>
            <a:r>
              <a:rPr lang="en-US" sz="1600" dirty="0"/>
              <a:t>Move: Alice Chen					Second: Lin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docs:[11-25/389r2, 11-25/381r0, 11-25/397r0].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2F3BCE0-B9BF-C993-3431-D52778ABB6FD}"/>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128</a:t>
            </a:fld>
            <a:endParaRPr lang="en-GB"/>
          </a:p>
        </p:txBody>
      </p:sp>
      <p:sp>
        <p:nvSpPr>
          <p:cNvPr id="5" name="Footer Placeholder 4">
            <a:extLst>
              <a:ext uri="{FF2B5EF4-FFF2-40B4-BE49-F238E27FC236}">
                <a16:creationId xmlns:a16="http://schemas.microsoft.com/office/drawing/2014/main" id="{F98CD76A-89A2-11FC-0C2E-B1B62B80592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B6C640D-E5F7-64BC-1BC9-9AB308824F6F}"/>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509147048"/>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098D8A-D176-4791-7F0F-22C225E13C6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60DCD44-9C84-F782-9843-3B6029498066}"/>
              </a:ext>
            </a:extLst>
          </p:cNvPr>
          <p:cNvSpPr>
            <a:spLocks noGrp="1"/>
          </p:cNvSpPr>
          <p:nvPr>
            <p:ph type="title"/>
          </p:nvPr>
        </p:nvSpPr>
        <p:spPr/>
        <p:txBody>
          <a:bodyPr/>
          <a:lstStyle/>
          <a:p>
            <a:r>
              <a:rPr lang="en-US" dirty="0">
                <a:solidFill>
                  <a:schemeClr val="tx1"/>
                </a:solidFill>
              </a:rPr>
              <a:t>Motion 313 (PHY)</a:t>
            </a:r>
          </a:p>
        </p:txBody>
      </p:sp>
      <p:sp>
        <p:nvSpPr>
          <p:cNvPr id="8" name="Content Placeholder 7">
            <a:extLst>
              <a:ext uri="{FF2B5EF4-FFF2-40B4-BE49-F238E27FC236}">
                <a16:creationId xmlns:a16="http://schemas.microsoft.com/office/drawing/2014/main" id="{840E914E-8BF5-3B8D-82DC-F97EFB06BBE9}"/>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Transmit Constellation Error required values for the new MCSs 17, 19, 20 and 23 (QPSK 2/3, 16QAM 2/3, 16QAM 5/6 and 256QAM 2/3) for the UHR MU PPDU will be</a:t>
            </a:r>
          </a:p>
          <a:p>
            <a:endParaRPr lang="en-US" sz="1600" dirty="0"/>
          </a:p>
          <a:p>
            <a:endParaRPr lang="en-US" sz="1600" dirty="0"/>
          </a:p>
          <a:p>
            <a:endParaRPr lang="en-US" sz="1600" dirty="0"/>
          </a:p>
          <a:p>
            <a:endParaRPr lang="en-US" sz="1600" dirty="0"/>
          </a:p>
          <a:p>
            <a:endParaRPr lang="en-US" sz="1600" dirty="0"/>
          </a:p>
          <a:p>
            <a:r>
              <a:rPr lang="en-US" sz="1600" dirty="0"/>
              <a:t>Move: Genadiy Tsodik					Second: Yan Xin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docs:[11-25/354r0, 11-25/392r0].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9126966-6C55-30E6-6106-31E73DCD608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129</a:t>
            </a:fld>
            <a:endParaRPr lang="en-GB"/>
          </a:p>
        </p:txBody>
      </p:sp>
      <p:sp>
        <p:nvSpPr>
          <p:cNvPr id="5" name="Footer Placeholder 4">
            <a:extLst>
              <a:ext uri="{FF2B5EF4-FFF2-40B4-BE49-F238E27FC236}">
                <a16:creationId xmlns:a16="http://schemas.microsoft.com/office/drawing/2014/main" id="{9DE5E2C9-8788-7505-6C24-D77C7FDA92B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94D2913-7328-DF90-9C34-AC662D6D8EA0}"/>
              </a:ext>
            </a:extLst>
          </p:cNvPr>
          <p:cNvSpPr>
            <a:spLocks noGrp="1"/>
          </p:cNvSpPr>
          <p:nvPr>
            <p:ph type="dt" idx="15"/>
          </p:nvPr>
        </p:nvSpPr>
        <p:spPr>
          <a:xfrm>
            <a:off x="696912" y="333375"/>
            <a:ext cx="1874823" cy="273050"/>
          </a:xfrm>
        </p:spPr>
        <p:txBody>
          <a:bodyPr/>
          <a:lstStyle/>
          <a:p>
            <a:r>
              <a:rPr lang="en-US" dirty="0"/>
              <a:t>March 2025</a:t>
            </a:r>
            <a:endParaRPr lang="en-GB" dirty="0"/>
          </a:p>
        </p:txBody>
      </p:sp>
      <p:pic>
        <p:nvPicPr>
          <p:cNvPr id="3" name="Picture 2">
            <a:extLst>
              <a:ext uri="{FF2B5EF4-FFF2-40B4-BE49-F238E27FC236}">
                <a16:creationId xmlns:a16="http://schemas.microsoft.com/office/drawing/2014/main" id="{379C53DA-B818-A152-6588-37FA36DC089A}"/>
              </a:ext>
            </a:extLst>
          </p:cNvPr>
          <p:cNvPicPr>
            <a:picLocks noChangeAspect="1"/>
          </p:cNvPicPr>
          <p:nvPr/>
        </p:nvPicPr>
        <p:blipFill>
          <a:blip r:embed="rId2"/>
          <a:stretch>
            <a:fillRect/>
          </a:stretch>
        </p:blipFill>
        <p:spPr>
          <a:xfrm>
            <a:off x="1706555" y="2971800"/>
            <a:ext cx="5276865" cy="1703060"/>
          </a:xfrm>
          <a:prstGeom prst="rect">
            <a:avLst/>
          </a:prstGeom>
        </p:spPr>
      </p:pic>
    </p:spTree>
    <p:extLst>
      <p:ext uri="{BB962C8B-B14F-4D97-AF65-F5344CB8AC3E}">
        <p14:creationId xmlns:p14="http://schemas.microsoft.com/office/powerpoint/2010/main" val="36833754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6E0436-7248-5BC1-1427-2D27A680B9B9}"/>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5600890-B1B3-9562-E169-F91DA4081E35}"/>
              </a:ext>
            </a:extLst>
          </p:cNvPr>
          <p:cNvSpPr>
            <a:spLocks noGrp="1"/>
          </p:cNvSpPr>
          <p:nvPr>
            <p:ph type="title"/>
          </p:nvPr>
        </p:nvSpPr>
        <p:spPr/>
        <p:txBody>
          <a:bodyPr/>
          <a:lstStyle/>
          <a:p>
            <a:r>
              <a:rPr lang="en-US" dirty="0">
                <a:solidFill>
                  <a:schemeClr val="tx1"/>
                </a:solidFill>
              </a:rPr>
              <a:t>Motion 199 (PHY)</a:t>
            </a:r>
          </a:p>
        </p:txBody>
      </p:sp>
      <p:sp>
        <p:nvSpPr>
          <p:cNvPr id="8" name="Content Placeholder 7">
            <a:extLst>
              <a:ext uri="{FF2B5EF4-FFF2-40B4-BE49-F238E27FC236}">
                <a16:creationId xmlns:a16="http://schemas.microsoft.com/office/drawing/2014/main" id="{45BCF18A-9431-388E-55A3-ABC43B51D36F}"/>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dirty="0"/>
              <a:t> Exclude BPSK from UHR UEQM.</a:t>
            </a:r>
            <a:endParaRPr lang="en-US" sz="1600" dirty="0"/>
          </a:p>
          <a:p>
            <a:endParaRPr lang="en-US" sz="1600" dirty="0"/>
          </a:p>
          <a:p>
            <a:r>
              <a:rPr lang="en-US" sz="1600" dirty="0"/>
              <a:t>Move: Rethna Pulikkoonattu					Second: Ying Wang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docs:[24/1832r6, 24/1807r0].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276796E-D1CC-4093-43BC-FE5E61BF7F0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13</a:t>
            </a:fld>
            <a:endParaRPr lang="en-GB"/>
          </a:p>
        </p:txBody>
      </p:sp>
      <p:sp>
        <p:nvSpPr>
          <p:cNvPr id="5" name="Footer Placeholder 4">
            <a:extLst>
              <a:ext uri="{FF2B5EF4-FFF2-40B4-BE49-F238E27FC236}">
                <a16:creationId xmlns:a16="http://schemas.microsoft.com/office/drawing/2014/main" id="{BA8BE8D4-3190-EAE1-B16E-99BAD7DEC7B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A510ED1-3110-990F-EF99-26C0DCFC120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917842400"/>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1C634C-0FCA-CC4D-A17A-ADA1070377D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40FCC4E-3146-3F50-DE72-6C55C082E88F}"/>
              </a:ext>
            </a:extLst>
          </p:cNvPr>
          <p:cNvSpPr>
            <a:spLocks noGrp="1"/>
          </p:cNvSpPr>
          <p:nvPr>
            <p:ph type="title"/>
          </p:nvPr>
        </p:nvSpPr>
        <p:spPr/>
        <p:txBody>
          <a:bodyPr/>
          <a:lstStyle/>
          <a:p>
            <a:r>
              <a:rPr lang="en-US" dirty="0">
                <a:solidFill>
                  <a:schemeClr val="tx1"/>
                </a:solidFill>
              </a:rPr>
              <a:t>Motion 314 (PHY)</a:t>
            </a:r>
          </a:p>
        </p:txBody>
      </p:sp>
      <p:sp>
        <p:nvSpPr>
          <p:cNvPr id="8" name="Content Placeholder 7">
            <a:extLst>
              <a:ext uri="{FF2B5EF4-FFF2-40B4-BE49-F238E27FC236}">
                <a16:creationId xmlns:a16="http://schemas.microsoft.com/office/drawing/2014/main" id="{5C7A71EC-C80F-900E-6F85-A57266A33069}"/>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The testing in the transmit and receive specification in IEEE 802.11bn spec should only use EQM (i.e., not use UEQM)</a:t>
            </a:r>
          </a:p>
          <a:p>
            <a:pPr>
              <a:buFont typeface="Arial" panose="020B0604020202020204" pitchFamily="34" charset="0"/>
              <a:buChar char="•"/>
            </a:pPr>
            <a:r>
              <a:rPr lang="en-US" sz="1600" b="0" dirty="0"/>
              <a:t>The testing in the transmit and receive specification in IEEE 802.11bn spec should not use 2xLDPC, if LDPC is used</a:t>
            </a:r>
          </a:p>
          <a:p>
            <a:endParaRPr lang="en-US" sz="1600" dirty="0"/>
          </a:p>
          <a:p>
            <a:endParaRPr lang="en-US" sz="1600" dirty="0"/>
          </a:p>
          <a:p>
            <a:endParaRPr lang="en-US" sz="1600" dirty="0"/>
          </a:p>
          <a:p>
            <a:r>
              <a:rPr lang="en-US" sz="1600" dirty="0"/>
              <a:t>Move: Alice Chen				Second: Juan Fang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docs:[11-25/392r0].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561ADA1D-B595-24AD-57B1-46B4E028FA7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130</a:t>
            </a:fld>
            <a:endParaRPr lang="en-GB"/>
          </a:p>
        </p:txBody>
      </p:sp>
      <p:sp>
        <p:nvSpPr>
          <p:cNvPr id="5" name="Footer Placeholder 4">
            <a:extLst>
              <a:ext uri="{FF2B5EF4-FFF2-40B4-BE49-F238E27FC236}">
                <a16:creationId xmlns:a16="http://schemas.microsoft.com/office/drawing/2014/main" id="{6E9AD24F-980E-1B5C-811C-4465FADA432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8C89C14-2604-0B3C-17D6-B0160A5B0CD9}"/>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948546947"/>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1531D0-D5BA-C422-8B2D-2D3D2D7280D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776D9C3-8776-03B7-3141-C75F0EA355DD}"/>
              </a:ext>
            </a:extLst>
          </p:cNvPr>
          <p:cNvSpPr>
            <a:spLocks noGrp="1"/>
          </p:cNvSpPr>
          <p:nvPr>
            <p:ph type="title"/>
          </p:nvPr>
        </p:nvSpPr>
        <p:spPr/>
        <p:txBody>
          <a:bodyPr/>
          <a:lstStyle/>
          <a:p>
            <a:r>
              <a:rPr lang="en-US" dirty="0">
                <a:solidFill>
                  <a:schemeClr val="tx1"/>
                </a:solidFill>
              </a:rPr>
              <a:t>Motion 315 (PHY)</a:t>
            </a:r>
          </a:p>
        </p:txBody>
      </p:sp>
      <p:sp>
        <p:nvSpPr>
          <p:cNvPr id="8" name="Content Placeholder 7">
            <a:extLst>
              <a:ext uri="{FF2B5EF4-FFF2-40B4-BE49-F238E27FC236}">
                <a16:creationId xmlns:a16="http://schemas.microsoft.com/office/drawing/2014/main" id="{49352A37-742D-3EAE-4114-0EAD32822E10}"/>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In a COBF transmission, the per-user-UHR-SIG information of the BSS having the largest NSS for a Scheduled STA (largest being across the STAs of both BSSs) is sent first in the UHR-SIG User field followed by the per-user-UHR-SIG information of the other BSS?</a:t>
            </a:r>
          </a:p>
          <a:p>
            <a:pPr lvl="1">
              <a:buFont typeface="Arial" panose="020B0604020202020204" pitchFamily="34" charset="0"/>
              <a:buChar char="•"/>
            </a:pPr>
            <a:r>
              <a:rPr lang="en-US" sz="1200" b="0" dirty="0"/>
              <a:t>Within each BSS, the user information of the larger N_SS user is sent first</a:t>
            </a:r>
          </a:p>
          <a:p>
            <a:endParaRPr lang="en-US" sz="1600" dirty="0"/>
          </a:p>
          <a:p>
            <a:endParaRPr lang="en-US" sz="1600" dirty="0"/>
          </a:p>
          <a:p>
            <a:endParaRPr lang="en-US" sz="1600" dirty="0"/>
          </a:p>
          <a:p>
            <a:r>
              <a:rPr lang="en-US" sz="1600" dirty="0"/>
              <a:t>Move: Junghoon Suh					Second: Alice Chen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docs:[11-24/171r26, 11-25/381r0,389r0, 1-25/397r3].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02F961B-1C95-CCE5-CA79-4054AFF4EF2C}"/>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131</a:t>
            </a:fld>
            <a:endParaRPr lang="en-GB"/>
          </a:p>
        </p:txBody>
      </p:sp>
      <p:sp>
        <p:nvSpPr>
          <p:cNvPr id="5" name="Footer Placeholder 4">
            <a:extLst>
              <a:ext uri="{FF2B5EF4-FFF2-40B4-BE49-F238E27FC236}">
                <a16:creationId xmlns:a16="http://schemas.microsoft.com/office/drawing/2014/main" id="{7F72A57D-8FC2-8D8E-B3F1-35D8C495C869}"/>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D413C36-F34B-86F6-FA2B-D71B4C8D2B05}"/>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542592121"/>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584C0F-B659-6760-09CE-1094AEE5F019}"/>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B1A79242-F7C3-8189-1AE8-08B6A5DFBFA2}"/>
              </a:ext>
            </a:extLst>
          </p:cNvPr>
          <p:cNvSpPr>
            <a:spLocks noGrp="1"/>
          </p:cNvSpPr>
          <p:nvPr>
            <p:ph type="title"/>
          </p:nvPr>
        </p:nvSpPr>
        <p:spPr/>
        <p:txBody>
          <a:bodyPr/>
          <a:lstStyle/>
          <a:p>
            <a:r>
              <a:rPr lang="en-US" dirty="0">
                <a:solidFill>
                  <a:schemeClr val="tx1"/>
                </a:solidFill>
              </a:rPr>
              <a:t>Motion 316 (PHY)</a:t>
            </a:r>
          </a:p>
        </p:txBody>
      </p:sp>
      <p:sp>
        <p:nvSpPr>
          <p:cNvPr id="8" name="Content Placeholder 7">
            <a:extLst>
              <a:ext uri="{FF2B5EF4-FFF2-40B4-BE49-F238E27FC236}">
                <a16:creationId xmlns:a16="http://schemas.microsoft.com/office/drawing/2014/main" id="{A52CF24B-6584-04D6-6688-1FA55514E208}"/>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The order of user information in the Sync frame is aligned with the order of users in the UHR-SIG User field for </a:t>
            </a:r>
            <a:r>
              <a:rPr lang="en-US" sz="1400" b="0" dirty="0" err="1"/>
              <a:t>CoBF</a:t>
            </a:r>
            <a:r>
              <a:rPr lang="en-US" sz="1400" b="0" dirty="0"/>
              <a:t> transmission</a:t>
            </a:r>
            <a:endParaRPr lang="en-US" sz="1600" dirty="0"/>
          </a:p>
          <a:p>
            <a:endParaRPr lang="en-US" sz="1600" dirty="0"/>
          </a:p>
          <a:p>
            <a:r>
              <a:rPr lang="en-US" sz="1600" dirty="0"/>
              <a:t>Move: Junghoon Suh					Second: Alice Chen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docs:[11-25/389r0, 11-25/399r0, 1-25/397r3].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5C750CF-705C-DE8C-832C-E58EAC35054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132</a:t>
            </a:fld>
            <a:endParaRPr lang="en-GB"/>
          </a:p>
        </p:txBody>
      </p:sp>
      <p:sp>
        <p:nvSpPr>
          <p:cNvPr id="5" name="Footer Placeholder 4">
            <a:extLst>
              <a:ext uri="{FF2B5EF4-FFF2-40B4-BE49-F238E27FC236}">
                <a16:creationId xmlns:a16="http://schemas.microsoft.com/office/drawing/2014/main" id="{7A468258-3357-8ED8-1839-F4EB1547C6D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130AAB9-F091-4E61-1FBD-55EA4B862891}"/>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731707993"/>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FE6867-0EE2-3F91-8DA2-3D5927902AE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1601409-6EF3-DCFA-FC18-ACE8B23F641F}"/>
              </a:ext>
            </a:extLst>
          </p:cNvPr>
          <p:cNvSpPr>
            <a:spLocks noGrp="1"/>
          </p:cNvSpPr>
          <p:nvPr>
            <p:ph type="title"/>
          </p:nvPr>
        </p:nvSpPr>
        <p:spPr/>
        <p:txBody>
          <a:bodyPr/>
          <a:lstStyle/>
          <a:p>
            <a:r>
              <a:rPr lang="en-US" dirty="0">
                <a:solidFill>
                  <a:schemeClr val="tx1"/>
                </a:solidFill>
              </a:rPr>
              <a:t>Motion 317 (PHY)</a:t>
            </a:r>
          </a:p>
        </p:txBody>
      </p:sp>
      <p:sp>
        <p:nvSpPr>
          <p:cNvPr id="8" name="Content Placeholder 7">
            <a:extLst>
              <a:ext uri="{FF2B5EF4-FFF2-40B4-BE49-F238E27FC236}">
                <a16:creationId xmlns:a16="http://schemas.microsoft.com/office/drawing/2014/main" id="{FF307EC1-6339-137F-DAF6-DE9D3B2D0638}"/>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The Rx minimum sensitivity and ACR/NACR specifications for the two ELR MCSs  use the same value as EHT/UHR MCS0</a:t>
            </a:r>
          </a:p>
          <a:p>
            <a:endParaRPr lang="en-US" sz="1600" dirty="0"/>
          </a:p>
          <a:p>
            <a:endParaRPr lang="en-US" sz="1600" dirty="0"/>
          </a:p>
          <a:p>
            <a:endParaRPr lang="en-US" sz="1600" dirty="0"/>
          </a:p>
          <a:p>
            <a:r>
              <a:rPr lang="en-US" sz="1600" dirty="0"/>
              <a:t>Move: Juan Fang					Second: Alice Chen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docs:[11-25/98r0, 11-25/392r0].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AB7F775-56E2-1C51-BB53-CD04F1EC133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133</a:t>
            </a:fld>
            <a:endParaRPr lang="en-GB"/>
          </a:p>
        </p:txBody>
      </p:sp>
      <p:sp>
        <p:nvSpPr>
          <p:cNvPr id="5" name="Footer Placeholder 4">
            <a:extLst>
              <a:ext uri="{FF2B5EF4-FFF2-40B4-BE49-F238E27FC236}">
                <a16:creationId xmlns:a16="http://schemas.microsoft.com/office/drawing/2014/main" id="{E0A6739B-4607-560F-44FA-6CB3E758439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66583E1-462E-C048-6A44-DFBCEBEEF765}"/>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481084890"/>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E4EF79-E149-9AB4-D020-2EF8228E64A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8488131-5B43-C882-4483-70E94E0D9358}"/>
              </a:ext>
            </a:extLst>
          </p:cNvPr>
          <p:cNvSpPr>
            <a:spLocks noGrp="1"/>
          </p:cNvSpPr>
          <p:nvPr>
            <p:ph type="title"/>
          </p:nvPr>
        </p:nvSpPr>
        <p:spPr/>
        <p:txBody>
          <a:bodyPr/>
          <a:lstStyle/>
          <a:p>
            <a:r>
              <a:rPr lang="en-US" dirty="0">
                <a:solidFill>
                  <a:schemeClr val="tx1"/>
                </a:solidFill>
              </a:rPr>
              <a:t>Motion 318 (PDT-PHY)</a:t>
            </a:r>
          </a:p>
        </p:txBody>
      </p:sp>
      <p:sp>
        <p:nvSpPr>
          <p:cNvPr id="8" name="Content Placeholder 7">
            <a:extLst>
              <a:ext uri="{FF2B5EF4-FFF2-40B4-BE49-F238E27FC236}">
                <a16:creationId xmlns:a16="http://schemas.microsoft.com/office/drawing/2014/main" id="{E2F531C3-A280-89D3-90CA-B25FB9DAF0BF}"/>
              </a:ext>
            </a:extLst>
          </p:cNvPr>
          <p:cNvSpPr>
            <a:spLocks noGrp="1"/>
          </p:cNvSpPr>
          <p:nvPr>
            <p:ph idx="1"/>
          </p:nvPr>
        </p:nvSpPr>
        <p:spPr>
          <a:xfrm>
            <a:off x="685800" y="1981200"/>
            <a:ext cx="7770813" cy="4113213"/>
          </a:xfrm>
        </p:spPr>
        <p:txBody>
          <a:bodyPr/>
          <a:lstStyle/>
          <a:p>
            <a:r>
              <a:rPr lang="en-US" sz="1600" dirty="0"/>
              <a:t>Move to incorporate the following changes to the latest TGbn draft</a:t>
            </a:r>
          </a:p>
          <a:p>
            <a:pPr>
              <a:buFont typeface="Arial" panose="020B0604020202020204" pitchFamily="34" charset="0"/>
              <a:buChar char="•"/>
            </a:pPr>
            <a:r>
              <a:rPr lang="en-US" sz="1600" b="0" dirty="0"/>
              <a:t>In Section 38.3.24.2 (Receiver minimum input sensitivity), change the two “TBDs” in Table 38-47 to “-82”</a:t>
            </a:r>
          </a:p>
          <a:p>
            <a:pPr>
              <a:buFont typeface="Arial" panose="020B0604020202020204" pitchFamily="34" charset="0"/>
              <a:buChar char="•"/>
            </a:pPr>
            <a:r>
              <a:rPr lang="en-US" sz="1600" b="0" dirty="0"/>
              <a:t>In Section 38.3.24.3 (Adjacent channel rejection), change the two “TBDs” in the column of "Adjacent channel rejection (dB)" in Table 38-49 to “16” and change the two “TBDs” in the column of " Nonadjacent channel rejection (dB)" in Table 38-49 to  “32”</a:t>
            </a:r>
          </a:p>
          <a:p>
            <a:endParaRPr lang="en-US" sz="1600" dirty="0"/>
          </a:p>
          <a:p>
            <a:endParaRPr lang="en-US" sz="1600" dirty="0"/>
          </a:p>
          <a:p>
            <a:r>
              <a:rPr lang="en-US" sz="1600" dirty="0"/>
              <a:t>Move: Juan Fang					Second: Alice Chen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docs:[11-25/98r0, 11-25/392r0].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D2D071ED-166F-CCE8-9C8B-CFDD0759B02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134</a:t>
            </a:fld>
            <a:endParaRPr lang="en-GB"/>
          </a:p>
        </p:txBody>
      </p:sp>
      <p:sp>
        <p:nvSpPr>
          <p:cNvPr id="5" name="Footer Placeholder 4">
            <a:extLst>
              <a:ext uri="{FF2B5EF4-FFF2-40B4-BE49-F238E27FC236}">
                <a16:creationId xmlns:a16="http://schemas.microsoft.com/office/drawing/2014/main" id="{3172B820-1B90-F48E-9708-F4755FC673A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D6D5204-DFCA-44B2-FDE4-832375D46D46}"/>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562370568"/>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25AA8A-ADFC-062B-EE4D-BACBFF73E86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7D3BCDA9-7C59-EB97-C56D-C6B0BC75BA76}"/>
              </a:ext>
            </a:extLst>
          </p:cNvPr>
          <p:cNvSpPr>
            <a:spLocks noGrp="1"/>
          </p:cNvSpPr>
          <p:nvPr>
            <p:ph type="title"/>
          </p:nvPr>
        </p:nvSpPr>
        <p:spPr/>
        <p:txBody>
          <a:bodyPr/>
          <a:lstStyle/>
          <a:p>
            <a:r>
              <a:rPr lang="en-US" dirty="0">
                <a:solidFill>
                  <a:schemeClr val="tx1"/>
                </a:solidFill>
              </a:rPr>
              <a:t>Motion 319 (PHY)</a:t>
            </a:r>
          </a:p>
        </p:txBody>
      </p:sp>
      <p:sp>
        <p:nvSpPr>
          <p:cNvPr id="8" name="Content Placeholder 7">
            <a:extLst>
              <a:ext uri="{FF2B5EF4-FFF2-40B4-BE49-F238E27FC236}">
                <a16:creationId xmlns:a16="http://schemas.microsoft.com/office/drawing/2014/main" id="{0E73DC89-E919-4FCE-94BE-58B73BCB5E9E}"/>
              </a:ext>
            </a:extLst>
          </p:cNvPr>
          <p:cNvSpPr>
            <a:spLocks noGrp="1"/>
          </p:cNvSpPr>
          <p:nvPr>
            <p:ph idx="1"/>
          </p:nvPr>
        </p:nvSpPr>
        <p:spPr>
          <a:xfrm>
            <a:off x="685800" y="1981200"/>
            <a:ext cx="7770813" cy="4113213"/>
          </a:xfrm>
        </p:spPr>
        <p:txBody>
          <a:bodyPr/>
          <a:lstStyle/>
          <a:p>
            <a:r>
              <a:rPr lang="en-US" sz="1600" dirty="0"/>
              <a:t>Move to amend the TGbn SFD as follows:</a:t>
            </a:r>
          </a:p>
          <a:p>
            <a:pPr>
              <a:buFont typeface="Arial" panose="020B0604020202020204" pitchFamily="34" charset="0"/>
              <a:buChar char="•"/>
            </a:pPr>
            <a:r>
              <a:rPr lang="en-US" sz="1600" b="0" dirty="0"/>
              <a:t>Mandatory support MCSs of QPSK with code rate 2/3; 16QAM with code rate 2/3; 16QAM with code rate 5/6; 256QAM with code rate 2/3.</a:t>
            </a:r>
          </a:p>
          <a:p>
            <a:pPr lvl="1">
              <a:buFont typeface="Arial" panose="020B0604020202020204" pitchFamily="34" charset="0"/>
              <a:buChar char="•"/>
            </a:pPr>
            <a:r>
              <a:rPr lang="en-US" sz="1400" b="0" dirty="0"/>
              <a:t>Support for 256QAM with code rate 2/3 for 20MHz only devices is </a:t>
            </a:r>
            <a:r>
              <a:rPr lang="en-US" sz="1400" b="0" strike="sngStrike" dirty="0"/>
              <a:t>TBD</a:t>
            </a:r>
            <a:r>
              <a:rPr lang="en-US" sz="1400" b="0" dirty="0"/>
              <a:t> </a:t>
            </a:r>
            <a:r>
              <a:rPr lang="en-US" sz="1400" b="0" u="sng" dirty="0"/>
              <a:t>optional</a:t>
            </a:r>
            <a:r>
              <a:rPr lang="en-US" sz="1400" dirty="0"/>
              <a:t>.</a:t>
            </a:r>
          </a:p>
          <a:p>
            <a:r>
              <a:rPr lang="en-US" sz="1600" b="0" dirty="0"/>
              <a:t>–[Motion #216, [264] and [274, 275]]</a:t>
            </a:r>
          </a:p>
          <a:p>
            <a:endParaRPr lang="en-US" sz="1600" dirty="0"/>
          </a:p>
          <a:p>
            <a:endParaRPr lang="en-US" sz="1600" dirty="0"/>
          </a:p>
          <a:p>
            <a:r>
              <a:rPr lang="en-US" sz="1600" dirty="0"/>
              <a:t>Move: Ross Jian Yu					Second: Yan Xin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docs:[25/0410r0].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78EC4C1-FEF5-4075-7EF0-2A1F6C9539E1}"/>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135</a:t>
            </a:fld>
            <a:endParaRPr lang="en-GB"/>
          </a:p>
        </p:txBody>
      </p:sp>
      <p:sp>
        <p:nvSpPr>
          <p:cNvPr id="5" name="Footer Placeholder 4">
            <a:extLst>
              <a:ext uri="{FF2B5EF4-FFF2-40B4-BE49-F238E27FC236}">
                <a16:creationId xmlns:a16="http://schemas.microsoft.com/office/drawing/2014/main" id="{8D03B7A3-F883-0B0D-2796-5EC73327A45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5AB217E1-6523-D413-C5FB-C1778033FB0D}"/>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235928608"/>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579471-9C85-3461-424A-5D439B547BD8}"/>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2D70A43-08E3-9722-2C31-F5CBA1433FC3}"/>
              </a:ext>
            </a:extLst>
          </p:cNvPr>
          <p:cNvSpPr>
            <a:spLocks noGrp="1"/>
          </p:cNvSpPr>
          <p:nvPr>
            <p:ph type="title"/>
          </p:nvPr>
        </p:nvSpPr>
        <p:spPr/>
        <p:txBody>
          <a:bodyPr/>
          <a:lstStyle/>
          <a:p>
            <a:r>
              <a:rPr lang="en-US" dirty="0">
                <a:solidFill>
                  <a:schemeClr val="tx1"/>
                </a:solidFill>
              </a:rPr>
              <a:t>Motion 320 (PHY)</a:t>
            </a:r>
          </a:p>
        </p:txBody>
      </p:sp>
      <p:sp>
        <p:nvSpPr>
          <p:cNvPr id="8" name="Content Placeholder 7">
            <a:extLst>
              <a:ext uri="{FF2B5EF4-FFF2-40B4-BE49-F238E27FC236}">
                <a16:creationId xmlns:a16="http://schemas.microsoft.com/office/drawing/2014/main" id="{B1CFB53B-31A0-B7AA-8A19-4FBFE872D706}"/>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Encoding of the PS160 and RU allocation subfields in a UHR variant User Info field for DBW60 is defined as follows</a:t>
            </a:r>
          </a:p>
          <a:p>
            <a:endParaRPr lang="en-US" sz="1600" dirty="0"/>
          </a:p>
          <a:p>
            <a:endParaRPr lang="en-US" sz="1600" dirty="0"/>
          </a:p>
          <a:p>
            <a:endParaRPr lang="en-US" sz="1600" dirty="0"/>
          </a:p>
          <a:p>
            <a:endParaRPr lang="en-US" sz="1600" dirty="0"/>
          </a:p>
          <a:p>
            <a:endParaRPr lang="en-US" sz="1600" dirty="0"/>
          </a:p>
          <a:p>
            <a:r>
              <a:rPr lang="en-US" sz="1600" dirty="0"/>
              <a:t>Move: Eunsung Park					</a:t>
            </a:r>
          </a:p>
          <a:p>
            <a:r>
              <a:rPr lang="en-US" sz="1600" dirty="0"/>
              <a:t>Second: Shengquan Hu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docs:[25/0359r0, 25/0358r0].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5F4724E-5F98-19A3-E2D9-7AE745128A5D}"/>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136</a:t>
            </a:fld>
            <a:endParaRPr lang="en-GB"/>
          </a:p>
        </p:txBody>
      </p:sp>
      <p:sp>
        <p:nvSpPr>
          <p:cNvPr id="5" name="Footer Placeholder 4">
            <a:extLst>
              <a:ext uri="{FF2B5EF4-FFF2-40B4-BE49-F238E27FC236}">
                <a16:creationId xmlns:a16="http://schemas.microsoft.com/office/drawing/2014/main" id="{12A3B790-9137-A3D1-E3DD-67FA80DEBC6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1E8E0F4-1B2B-E206-C558-39317E4E7721}"/>
              </a:ext>
            </a:extLst>
          </p:cNvPr>
          <p:cNvSpPr>
            <a:spLocks noGrp="1"/>
          </p:cNvSpPr>
          <p:nvPr>
            <p:ph type="dt" idx="15"/>
          </p:nvPr>
        </p:nvSpPr>
        <p:spPr>
          <a:xfrm>
            <a:off x="696912" y="333375"/>
            <a:ext cx="1874823" cy="273050"/>
          </a:xfrm>
        </p:spPr>
        <p:txBody>
          <a:bodyPr/>
          <a:lstStyle/>
          <a:p>
            <a:r>
              <a:rPr lang="en-US" dirty="0"/>
              <a:t>March 2025</a:t>
            </a:r>
            <a:endParaRPr lang="en-GB" dirty="0"/>
          </a:p>
        </p:txBody>
      </p:sp>
      <p:pic>
        <p:nvPicPr>
          <p:cNvPr id="3" name="Picture 2">
            <a:extLst>
              <a:ext uri="{FF2B5EF4-FFF2-40B4-BE49-F238E27FC236}">
                <a16:creationId xmlns:a16="http://schemas.microsoft.com/office/drawing/2014/main" id="{24640E41-E40B-4F5D-9411-E4CEDE9E5F54}"/>
              </a:ext>
            </a:extLst>
          </p:cNvPr>
          <p:cNvPicPr>
            <a:picLocks noChangeAspect="1"/>
          </p:cNvPicPr>
          <p:nvPr/>
        </p:nvPicPr>
        <p:blipFill>
          <a:blip r:embed="rId2"/>
          <a:stretch>
            <a:fillRect/>
          </a:stretch>
        </p:blipFill>
        <p:spPr>
          <a:xfrm>
            <a:off x="3200400" y="2590800"/>
            <a:ext cx="5637213" cy="2765282"/>
          </a:xfrm>
          <a:prstGeom prst="rect">
            <a:avLst/>
          </a:prstGeom>
        </p:spPr>
      </p:pic>
    </p:spTree>
    <p:extLst>
      <p:ext uri="{BB962C8B-B14F-4D97-AF65-F5344CB8AC3E}">
        <p14:creationId xmlns:p14="http://schemas.microsoft.com/office/powerpoint/2010/main" val="1147974488"/>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5585D7-BBE1-8D90-2894-C6AD594CFBB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39FFC169-C084-13F8-BF45-4559CADADBA2}"/>
              </a:ext>
            </a:extLst>
          </p:cNvPr>
          <p:cNvSpPr>
            <a:spLocks noGrp="1"/>
          </p:cNvSpPr>
          <p:nvPr>
            <p:ph type="title"/>
          </p:nvPr>
        </p:nvSpPr>
        <p:spPr/>
        <p:txBody>
          <a:bodyPr/>
          <a:lstStyle/>
          <a:p>
            <a:r>
              <a:rPr lang="en-US" dirty="0">
                <a:solidFill>
                  <a:schemeClr val="tx1"/>
                </a:solidFill>
              </a:rPr>
              <a:t>Motion 321 (PHY)</a:t>
            </a:r>
          </a:p>
        </p:txBody>
      </p:sp>
      <p:sp>
        <p:nvSpPr>
          <p:cNvPr id="8" name="Content Placeholder 7">
            <a:extLst>
              <a:ext uri="{FF2B5EF4-FFF2-40B4-BE49-F238E27FC236}">
                <a16:creationId xmlns:a16="http://schemas.microsoft.com/office/drawing/2014/main" id="{0E9355F9-CF99-9C0F-FEEF-81815FDDB3A5}"/>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The constant shift value defined in the 80 MHz frequency subblock is used for DBW60</a:t>
            </a:r>
          </a:p>
          <a:p>
            <a:endParaRPr lang="en-US" sz="1600" dirty="0"/>
          </a:p>
          <a:p>
            <a:endParaRPr lang="en-US" sz="1600" dirty="0"/>
          </a:p>
          <a:p>
            <a:endParaRPr lang="en-US" sz="1600" dirty="0"/>
          </a:p>
          <a:p>
            <a:r>
              <a:rPr lang="en-US" sz="1600" dirty="0"/>
              <a:t>Move: Eunsung Park				Second: Dongguk Lim</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docs:[25/0359r0, 25/0358r0].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9E23D49-9E45-C4D0-E7A0-8CE704A5CE5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137</a:t>
            </a:fld>
            <a:endParaRPr lang="en-GB"/>
          </a:p>
        </p:txBody>
      </p:sp>
      <p:sp>
        <p:nvSpPr>
          <p:cNvPr id="5" name="Footer Placeholder 4">
            <a:extLst>
              <a:ext uri="{FF2B5EF4-FFF2-40B4-BE49-F238E27FC236}">
                <a16:creationId xmlns:a16="http://schemas.microsoft.com/office/drawing/2014/main" id="{A3B84842-8018-275B-8B68-E72F529761B9}"/>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5EB0E9A5-51CD-2F3E-F9D7-3A9508430744}"/>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171891981"/>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30C9D7-965E-F462-1176-DBD0170CBB6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86E3AC6-2517-B9DA-E047-9E341A920279}"/>
              </a:ext>
            </a:extLst>
          </p:cNvPr>
          <p:cNvSpPr>
            <a:spLocks noGrp="1"/>
          </p:cNvSpPr>
          <p:nvPr>
            <p:ph type="title"/>
          </p:nvPr>
        </p:nvSpPr>
        <p:spPr/>
        <p:txBody>
          <a:bodyPr/>
          <a:lstStyle/>
          <a:p>
            <a:r>
              <a:rPr lang="en-US" dirty="0">
                <a:solidFill>
                  <a:schemeClr val="tx1"/>
                </a:solidFill>
              </a:rPr>
              <a:t>Motion 322 (PHY)</a:t>
            </a:r>
          </a:p>
        </p:txBody>
      </p:sp>
      <p:sp>
        <p:nvSpPr>
          <p:cNvPr id="8" name="Content Placeholder 7">
            <a:extLst>
              <a:ext uri="{FF2B5EF4-FFF2-40B4-BE49-F238E27FC236}">
                <a16:creationId xmlns:a16="http://schemas.microsoft.com/office/drawing/2014/main" id="{F9ED13C8-C0E5-F35C-CE12-2220FBAF8282}"/>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4xLTF sequence for DRU of 60MHz DBW is defined as follows</a:t>
            </a:r>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r>
              <a:rPr lang="en-US" sz="1600" dirty="0"/>
              <a:t>Move: Chenchen Liu					Second: Eunsung Park</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docs:[25/0394r0].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0264F952-A3EA-4A7F-DCD3-F7A3923FB70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138</a:t>
            </a:fld>
            <a:endParaRPr lang="en-GB"/>
          </a:p>
        </p:txBody>
      </p:sp>
      <p:sp>
        <p:nvSpPr>
          <p:cNvPr id="5" name="Footer Placeholder 4">
            <a:extLst>
              <a:ext uri="{FF2B5EF4-FFF2-40B4-BE49-F238E27FC236}">
                <a16:creationId xmlns:a16="http://schemas.microsoft.com/office/drawing/2014/main" id="{B8A135DF-B504-913D-1C10-0CC29821AB9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04424CD-248F-5E88-0F5C-CB885699E670}"/>
              </a:ext>
            </a:extLst>
          </p:cNvPr>
          <p:cNvSpPr>
            <a:spLocks noGrp="1"/>
          </p:cNvSpPr>
          <p:nvPr>
            <p:ph type="dt" idx="15"/>
          </p:nvPr>
        </p:nvSpPr>
        <p:spPr>
          <a:xfrm>
            <a:off x="696912" y="333375"/>
            <a:ext cx="1874823" cy="273050"/>
          </a:xfrm>
        </p:spPr>
        <p:txBody>
          <a:bodyPr/>
          <a:lstStyle/>
          <a:p>
            <a:r>
              <a:rPr lang="en-US" dirty="0"/>
              <a:t>March 2025</a:t>
            </a:r>
            <a:endParaRPr lang="en-GB" dirty="0"/>
          </a:p>
        </p:txBody>
      </p:sp>
      <p:pic>
        <p:nvPicPr>
          <p:cNvPr id="10" name="Picture 9">
            <a:extLst>
              <a:ext uri="{FF2B5EF4-FFF2-40B4-BE49-F238E27FC236}">
                <a16:creationId xmlns:a16="http://schemas.microsoft.com/office/drawing/2014/main" id="{BB822747-8802-9369-4A0B-8B4F9CF1D4B0}"/>
              </a:ext>
            </a:extLst>
          </p:cNvPr>
          <p:cNvPicPr>
            <a:picLocks noChangeAspect="1"/>
          </p:cNvPicPr>
          <p:nvPr/>
        </p:nvPicPr>
        <p:blipFill>
          <a:blip r:embed="rId2"/>
          <a:stretch>
            <a:fillRect/>
          </a:stretch>
        </p:blipFill>
        <p:spPr>
          <a:xfrm>
            <a:off x="988218" y="2673347"/>
            <a:ext cx="7770813" cy="1997341"/>
          </a:xfrm>
          <a:prstGeom prst="rect">
            <a:avLst/>
          </a:prstGeom>
        </p:spPr>
      </p:pic>
    </p:spTree>
    <p:extLst>
      <p:ext uri="{BB962C8B-B14F-4D97-AF65-F5344CB8AC3E}">
        <p14:creationId xmlns:p14="http://schemas.microsoft.com/office/powerpoint/2010/main" val="3732743457"/>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BC8B60-3FD5-7D31-FA33-6DC09AB1111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707FA05C-9216-2B33-F318-48AD94986665}"/>
              </a:ext>
            </a:extLst>
          </p:cNvPr>
          <p:cNvSpPr>
            <a:spLocks noGrp="1"/>
          </p:cNvSpPr>
          <p:nvPr>
            <p:ph type="title"/>
          </p:nvPr>
        </p:nvSpPr>
        <p:spPr/>
        <p:txBody>
          <a:bodyPr/>
          <a:lstStyle/>
          <a:p>
            <a:r>
              <a:rPr lang="en-US" dirty="0">
                <a:solidFill>
                  <a:schemeClr val="tx1"/>
                </a:solidFill>
              </a:rPr>
              <a:t>Motion 323 (PHY)</a:t>
            </a:r>
          </a:p>
        </p:txBody>
      </p:sp>
      <p:sp>
        <p:nvSpPr>
          <p:cNvPr id="8" name="Content Placeholder 7">
            <a:extLst>
              <a:ext uri="{FF2B5EF4-FFF2-40B4-BE49-F238E27FC236}">
                <a16:creationId xmlns:a16="http://schemas.microsoft.com/office/drawing/2014/main" id="{650459F4-3FAE-C9C0-C4D5-D272B6AF689C}"/>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The occupied STFs tones of UHR-STF for DRU on DBW60 are the same as that of the largest MRU (i.e., 484+242) corresponding to the distribution BW 60MHz within the PPDU BW</a:t>
            </a:r>
          </a:p>
          <a:p>
            <a:endParaRPr lang="en-US" sz="1600" dirty="0"/>
          </a:p>
          <a:p>
            <a:r>
              <a:rPr lang="en-US" sz="1600" dirty="0"/>
              <a:t>Move: Shengquan Hu					Second: Eunsung Park</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docs:[25/0358r0].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5C681F8D-945C-FE99-7359-76FF6B330F5E}"/>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139</a:t>
            </a:fld>
            <a:endParaRPr lang="en-GB"/>
          </a:p>
        </p:txBody>
      </p:sp>
      <p:sp>
        <p:nvSpPr>
          <p:cNvPr id="5" name="Footer Placeholder 4">
            <a:extLst>
              <a:ext uri="{FF2B5EF4-FFF2-40B4-BE49-F238E27FC236}">
                <a16:creationId xmlns:a16="http://schemas.microsoft.com/office/drawing/2014/main" id="{6A415CDD-2F40-A19B-45D7-61BDC97A67B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03755F7-B15E-B020-7BFE-15234FB93435}"/>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3546287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8AE15B-FD31-DDC7-89A5-1B5565A762B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EC08EBF-2D7E-390F-8A23-EA761069C9EF}"/>
              </a:ext>
            </a:extLst>
          </p:cNvPr>
          <p:cNvSpPr>
            <a:spLocks noGrp="1"/>
          </p:cNvSpPr>
          <p:nvPr>
            <p:ph type="title"/>
          </p:nvPr>
        </p:nvSpPr>
        <p:spPr/>
        <p:txBody>
          <a:bodyPr/>
          <a:lstStyle/>
          <a:p>
            <a:r>
              <a:rPr lang="en-US" dirty="0">
                <a:solidFill>
                  <a:schemeClr val="tx1"/>
                </a:solidFill>
              </a:rPr>
              <a:t>Motion 200 (PHY)</a:t>
            </a:r>
          </a:p>
        </p:txBody>
      </p:sp>
      <p:sp>
        <p:nvSpPr>
          <p:cNvPr id="8" name="Content Placeholder 7">
            <a:extLst>
              <a:ext uri="{FF2B5EF4-FFF2-40B4-BE49-F238E27FC236}">
                <a16:creationId xmlns:a16="http://schemas.microsoft.com/office/drawing/2014/main" id="{C36F868B-E334-7605-A468-BEDF95D7CB1D}"/>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dirty="0"/>
              <a:t> Include 4K QAM in UHR UEQM.</a:t>
            </a:r>
          </a:p>
          <a:p>
            <a:pPr marL="0" indent="0"/>
            <a:endParaRPr lang="en-US" sz="1400" dirty="0"/>
          </a:p>
          <a:p>
            <a:pPr marL="0" indent="0"/>
            <a:endParaRPr lang="en-US" sz="1600" dirty="0"/>
          </a:p>
          <a:p>
            <a:r>
              <a:rPr lang="en-US" sz="1600" dirty="0"/>
              <a:t>Move: Juan Fang					Second: Rui Cao</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docs:[24/1832r6].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8BD9AC8-84B8-03D7-0C1C-7F07DA5313D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14</a:t>
            </a:fld>
            <a:endParaRPr lang="en-GB"/>
          </a:p>
        </p:txBody>
      </p:sp>
      <p:sp>
        <p:nvSpPr>
          <p:cNvPr id="5" name="Footer Placeholder 4">
            <a:extLst>
              <a:ext uri="{FF2B5EF4-FFF2-40B4-BE49-F238E27FC236}">
                <a16:creationId xmlns:a16="http://schemas.microsoft.com/office/drawing/2014/main" id="{BFEA93F6-27DA-F7DD-23A4-FC86BE2DBB9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7DABB23-029D-9A16-C8C8-1C6058B5E98C}"/>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408966095"/>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3F0F2A-6294-E292-2793-4B979B42853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6C765CF-2666-43BB-B1F2-0EF3D2BDF5F5}"/>
              </a:ext>
            </a:extLst>
          </p:cNvPr>
          <p:cNvSpPr>
            <a:spLocks noGrp="1"/>
          </p:cNvSpPr>
          <p:nvPr>
            <p:ph type="title"/>
          </p:nvPr>
        </p:nvSpPr>
        <p:spPr/>
        <p:txBody>
          <a:bodyPr/>
          <a:lstStyle/>
          <a:p>
            <a:r>
              <a:rPr lang="en-US" dirty="0">
                <a:solidFill>
                  <a:schemeClr val="tx1"/>
                </a:solidFill>
              </a:rPr>
              <a:t>Motion 324 (PHY)</a:t>
            </a:r>
          </a:p>
        </p:txBody>
      </p:sp>
      <p:sp>
        <p:nvSpPr>
          <p:cNvPr id="8" name="Content Placeholder 7">
            <a:extLst>
              <a:ext uri="{FF2B5EF4-FFF2-40B4-BE49-F238E27FC236}">
                <a16:creationId xmlns:a16="http://schemas.microsoft.com/office/drawing/2014/main" id="{4B776433-0D91-F568-588E-FDD32D4F7D46}"/>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DRU CSD start index assignment for DBW60 is defined as below</a:t>
            </a:r>
          </a:p>
          <a:p>
            <a:pPr>
              <a:buFont typeface="Arial" panose="020B0604020202020204" pitchFamily="34" charset="0"/>
              <a:buChar char="•"/>
            </a:pPr>
            <a:endParaRPr lang="en-US" sz="1600" b="0" dirty="0"/>
          </a:p>
          <a:p>
            <a:endParaRPr lang="en-US" sz="1600" dirty="0"/>
          </a:p>
          <a:p>
            <a:endParaRPr lang="en-US" sz="1600" dirty="0"/>
          </a:p>
          <a:p>
            <a:endParaRPr lang="en-US" sz="1600" dirty="0"/>
          </a:p>
          <a:p>
            <a:endParaRPr lang="en-US" sz="1600" dirty="0"/>
          </a:p>
          <a:p>
            <a:endParaRPr lang="en-US" sz="1600" dirty="0"/>
          </a:p>
          <a:p>
            <a:r>
              <a:rPr lang="en-US" sz="1600" dirty="0"/>
              <a:t>Move: Shengquan Hu					Second: Eunsung Park</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docs:[25/0358r0, 25/0359r0].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060E8F20-27B8-01DE-198B-EF1366048041}"/>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140</a:t>
            </a:fld>
            <a:endParaRPr lang="en-GB"/>
          </a:p>
        </p:txBody>
      </p:sp>
      <p:sp>
        <p:nvSpPr>
          <p:cNvPr id="5" name="Footer Placeholder 4">
            <a:extLst>
              <a:ext uri="{FF2B5EF4-FFF2-40B4-BE49-F238E27FC236}">
                <a16:creationId xmlns:a16="http://schemas.microsoft.com/office/drawing/2014/main" id="{8A761C2A-D333-040E-9300-5D2DD0F4CC0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FBA85BF-5660-90D4-5F9F-B33FDD3EC673}"/>
              </a:ext>
            </a:extLst>
          </p:cNvPr>
          <p:cNvSpPr>
            <a:spLocks noGrp="1"/>
          </p:cNvSpPr>
          <p:nvPr>
            <p:ph type="dt" idx="15"/>
          </p:nvPr>
        </p:nvSpPr>
        <p:spPr>
          <a:xfrm>
            <a:off x="696912" y="333375"/>
            <a:ext cx="1874823" cy="273050"/>
          </a:xfrm>
        </p:spPr>
        <p:txBody>
          <a:bodyPr/>
          <a:lstStyle/>
          <a:p>
            <a:r>
              <a:rPr lang="en-US" dirty="0"/>
              <a:t>March 2025</a:t>
            </a:r>
            <a:endParaRPr lang="en-GB" dirty="0"/>
          </a:p>
        </p:txBody>
      </p:sp>
      <p:pic>
        <p:nvPicPr>
          <p:cNvPr id="3" name="Picture 2">
            <a:extLst>
              <a:ext uri="{FF2B5EF4-FFF2-40B4-BE49-F238E27FC236}">
                <a16:creationId xmlns:a16="http://schemas.microsoft.com/office/drawing/2014/main" id="{B46D197C-C10E-F866-4F0F-CC547231F78A}"/>
              </a:ext>
            </a:extLst>
          </p:cNvPr>
          <p:cNvPicPr>
            <a:picLocks noChangeAspect="1"/>
          </p:cNvPicPr>
          <p:nvPr/>
        </p:nvPicPr>
        <p:blipFill>
          <a:blip r:embed="rId2"/>
          <a:stretch>
            <a:fillRect/>
          </a:stretch>
        </p:blipFill>
        <p:spPr>
          <a:xfrm>
            <a:off x="891869" y="2676576"/>
            <a:ext cx="6096000" cy="1436637"/>
          </a:xfrm>
          <a:prstGeom prst="rect">
            <a:avLst/>
          </a:prstGeom>
        </p:spPr>
      </p:pic>
    </p:spTree>
    <p:extLst>
      <p:ext uri="{BB962C8B-B14F-4D97-AF65-F5344CB8AC3E}">
        <p14:creationId xmlns:p14="http://schemas.microsoft.com/office/powerpoint/2010/main" val="3439853624"/>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DB20EF-F8D7-CCBD-597C-1FA340B837D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5808074-B0C9-6343-F16A-7A25C471B16F}"/>
              </a:ext>
            </a:extLst>
          </p:cNvPr>
          <p:cNvSpPr>
            <a:spLocks noGrp="1"/>
          </p:cNvSpPr>
          <p:nvPr>
            <p:ph type="title"/>
          </p:nvPr>
        </p:nvSpPr>
        <p:spPr/>
        <p:txBody>
          <a:bodyPr/>
          <a:lstStyle/>
          <a:p>
            <a:r>
              <a:rPr lang="en-US" dirty="0">
                <a:solidFill>
                  <a:schemeClr val="tx1"/>
                </a:solidFill>
              </a:rPr>
              <a:t>Motion 325 (PHY)</a:t>
            </a:r>
          </a:p>
        </p:txBody>
      </p:sp>
      <p:sp>
        <p:nvSpPr>
          <p:cNvPr id="8" name="Content Placeholder 7">
            <a:extLst>
              <a:ext uri="{FF2B5EF4-FFF2-40B4-BE49-F238E27FC236}">
                <a16:creationId xmlns:a16="http://schemas.microsoft.com/office/drawing/2014/main" id="{2E43BCE2-F875-DE58-4053-D920585582E8}"/>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LDPC is the only FEC coding scheme for DL/UL MU-MIMO in 11bn</a:t>
            </a:r>
          </a:p>
          <a:p>
            <a:endParaRPr lang="en-US" sz="1600" dirty="0"/>
          </a:p>
          <a:p>
            <a:endParaRPr lang="en-US" sz="1600" dirty="0"/>
          </a:p>
          <a:p>
            <a:endParaRPr lang="en-US" sz="1600" dirty="0"/>
          </a:p>
          <a:p>
            <a:endParaRPr lang="en-US" sz="1600" dirty="0"/>
          </a:p>
          <a:p>
            <a:endParaRPr lang="en-US" sz="1600" dirty="0"/>
          </a:p>
          <a:p>
            <a:r>
              <a:rPr lang="en-US" sz="1600" dirty="0"/>
              <a:t>Move: Shengquan Hu					Second: Lin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docs:[25/0396r1].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D147200F-1AA1-B267-C451-D3DBFE8DAC0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141</a:t>
            </a:fld>
            <a:endParaRPr lang="en-GB"/>
          </a:p>
        </p:txBody>
      </p:sp>
      <p:sp>
        <p:nvSpPr>
          <p:cNvPr id="5" name="Footer Placeholder 4">
            <a:extLst>
              <a:ext uri="{FF2B5EF4-FFF2-40B4-BE49-F238E27FC236}">
                <a16:creationId xmlns:a16="http://schemas.microsoft.com/office/drawing/2014/main" id="{4E12C4DD-1B0E-AE45-0A81-DB510BC13E9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16354D50-9FC2-5F19-BCE5-B5A40A8E0586}"/>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769739440"/>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08035F-6856-2FAB-9AEA-E9107751174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B30B6C3-A4FE-2ECB-A20E-017F2703C777}"/>
              </a:ext>
            </a:extLst>
          </p:cNvPr>
          <p:cNvSpPr>
            <a:spLocks noGrp="1"/>
          </p:cNvSpPr>
          <p:nvPr>
            <p:ph type="title"/>
          </p:nvPr>
        </p:nvSpPr>
        <p:spPr/>
        <p:txBody>
          <a:bodyPr/>
          <a:lstStyle/>
          <a:p>
            <a:r>
              <a:rPr lang="en-US" dirty="0">
                <a:solidFill>
                  <a:schemeClr val="tx1"/>
                </a:solidFill>
              </a:rPr>
              <a:t>Motion 326 (PHY)</a:t>
            </a:r>
          </a:p>
        </p:txBody>
      </p:sp>
      <p:sp>
        <p:nvSpPr>
          <p:cNvPr id="8" name="Content Placeholder 7">
            <a:extLst>
              <a:ext uri="{FF2B5EF4-FFF2-40B4-BE49-F238E27FC236}">
                <a16:creationId xmlns:a16="http://schemas.microsoft.com/office/drawing/2014/main" id="{0C46364B-B882-7AD8-8958-141040600DF6}"/>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DL/UL MU-MIMO in UHR  is optional for 20MHz only STA</a:t>
            </a:r>
            <a:endParaRPr lang="en-US" sz="1600" dirty="0"/>
          </a:p>
          <a:p>
            <a:endParaRPr lang="en-US" sz="1600" dirty="0"/>
          </a:p>
          <a:p>
            <a:endParaRPr lang="en-US" sz="1600" dirty="0"/>
          </a:p>
          <a:p>
            <a:endParaRPr lang="en-US" sz="1600" dirty="0"/>
          </a:p>
          <a:p>
            <a:endParaRPr lang="en-US" sz="1600" dirty="0"/>
          </a:p>
          <a:p>
            <a:r>
              <a:rPr lang="en-US" sz="1600" dirty="0"/>
              <a:t>Move: Shengquan Hu					Second: Lin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docs:[25/0396r1].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D0696145-6A90-1687-7CE5-5BFC5E45FEF7}"/>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142</a:t>
            </a:fld>
            <a:endParaRPr lang="en-GB"/>
          </a:p>
        </p:txBody>
      </p:sp>
      <p:sp>
        <p:nvSpPr>
          <p:cNvPr id="5" name="Footer Placeholder 4">
            <a:extLst>
              <a:ext uri="{FF2B5EF4-FFF2-40B4-BE49-F238E27FC236}">
                <a16:creationId xmlns:a16="http://schemas.microsoft.com/office/drawing/2014/main" id="{2F714F23-4120-3998-743C-500C9001F40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D3C82FA-5C00-69B9-E177-A6EB70C624A2}"/>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490637800"/>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EC22A0-5CD7-556A-6950-FB6C0BEB58A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F870E92-E2B9-EB34-B62D-D57C7909FB3B}"/>
              </a:ext>
            </a:extLst>
          </p:cNvPr>
          <p:cNvSpPr>
            <a:spLocks noGrp="1"/>
          </p:cNvSpPr>
          <p:nvPr>
            <p:ph type="title"/>
          </p:nvPr>
        </p:nvSpPr>
        <p:spPr/>
        <p:txBody>
          <a:bodyPr/>
          <a:lstStyle/>
          <a:p>
            <a:r>
              <a:rPr lang="en-US" dirty="0">
                <a:solidFill>
                  <a:schemeClr val="tx1"/>
                </a:solidFill>
              </a:rPr>
              <a:t>Motion 327 (PHY)</a:t>
            </a:r>
          </a:p>
        </p:txBody>
      </p:sp>
      <p:sp>
        <p:nvSpPr>
          <p:cNvPr id="8" name="Content Placeholder 7">
            <a:extLst>
              <a:ext uri="{FF2B5EF4-FFF2-40B4-BE49-F238E27FC236}">
                <a16:creationId xmlns:a16="http://schemas.microsoft.com/office/drawing/2014/main" id="{C53FCE49-F723-05C8-F04A-A8B4654219BB}"/>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 The </a:t>
            </a:r>
            <a:r>
              <a:rPr lang="en-US" sz="1600" b="0" dirty="0" err="1"/>
              <a:t>CoBF</a:t>
            </a:r>
            <a:r>
              <a:rPr lang="en-US" sz="1600" b="0" dirty="0"/>
              <a:t> Invite frame carries the following information</a:t>
            </a:r>
          </a:p>
          <a:p>
            <a:pPr lvl="1">
              <a:buFont typeface="Arial" panose="020B0604020202020204" pitchFamily="34" charset="0"/>
              <a:buChar char="•"/>
            </a:pPr>
            <a:r>
              <a:rPr lang="en-US" sz="1400" b="0" dirty="0"/>
              <a:t>How to indicate the information is TBD</a:t>
            </a:r>
            <a:endParaRPr lang="en-US" sz="1400" dirty="0"/>
          </a:p>
          <a:p>
            <a:endParaRPr lang="en-US" sz="1600" dirty="0"/>
          </a:p>
          <a:p>
            <a:endParaRPr lang="en-US" sz="1600" dirty="0"/>
          </a:p>
          <a:p>
            <a:endParaRPr lang="en-US" sz="1600" dirty="0"/>
          </a:p>
          <a:p>
            <a:r>
              <a:rPr lang="en-US" sz="1600" dirty="0"/>
              <a:t>Move: Alice Chen					</a:t>
            </a:r>
          </a:p>
          <a:p>
            <a:r>
              <a:rPr lang="en-US" sz="1600" dirty="0"/>
              <a:t>Second: Lin Yang</a:t>
            </a:r>
          </a:p>
          <a:p>
            <a:r>
              <a:rPr lang="en-US" sz="1600" dirty="0"/>
              <a:t>Discussion: None.</a:t>
            </a:r>
          </a:p>
          <a:p>
            <a:r>
              <a:rPr lang="en-US" sz="1600" dirty="0">
                <a:highlight>
                  <a:srgbClr val="00FF00"/>
                </a:highlight>
              </a:rPr>
              <a:t>Result: Approved with unanimous consent.</a:t>
            </a:r>
          </a:p>
          <a:p>
            <a:endParaRPr lang="en-US" sz="1600" dirty="0"/>
          </a:p>
          <a:p>
            <a:endParaRPr lang="en-US" sz="1200" b="0" i="1" dirty="0"/>
          </a:p>
          <a:p>
            <a:endParaRPr lang="en-US" sz="1200" b="0" i="1" dirty="0"/>
          </a:p>
          <a:p>
            <a:endParaRPr lang="en-US" sz="1200" b="0" i="1" dirty="0"/>
          </a:p>
          <a:p>
            <a:r>
              <a:rPr lang="en-US" sz="1200" b="0" i="1" dirty="0"/>
              <a:t>Reference docs:[11-25/389r2, 11-25/399r0].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D4B51CAF-FA17-93E9-776A-6FDB61BF7D0D}"/>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143</a:t>
            </a:fld>
            <a:endParaRPr lang="en-GB"/>
          </a:p>
        </p:txBody>
      </p:sp>
      <p:sp>
        <p:nvSpPr>
          <p:cNvPr id="5" name="Footer Placeholder 4">
            <a:extLst>
              <a:ext uri="{FF2B5EF4-FFF2-40B4-BE49-F238E27FC236}">
                <a16:creationId xmlns:a16="http://schemas.microsoft.com/office/drawing/2014/main" id="{C0D81D64-B13E-72DA-1AED-BD2D0B1FC8C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196577F5-1D30-1BB9-510A-7ABBB9899D80}"/>
              </a:ext>
            </a:extLst>
          </p:cNvPr>
          <p:cNvSpPr>
            <a:spLocks noGrp="1"/>
          </p:cNvSpPr>
          <p:nvPr>
            <p:ph type="dt" idx="15"/>
          </p:nvPr>
        </p:nvSpPr>
        <p:spPr>
          <a:xfrm>
            <a:off x="696912" y="333375"/>
            <a:ext cx="1874823" cy="273050"/>
          </a:xfrm>
        </p:spPr>
        <p:txBody>
          <a:bodyPr/>
          <a:lstStyle/>
          <a:p>
            <a:r>
              <a:rPr lang="en-US" dirty="0"/>
              <a:t>March 2025</a:t>
            </a:r>
            <a:endParaRPr lang="en-GB" dirty="0"/>
          </a:p>
        </p:txBody>
      </p:sp>
      <p:graphicFrame>
        <p:nvGraphicFramePr>
          <p:cNvPr id="2" name="Table 1">
            <a:extLst>
              <a:ext uri="{FF2B5EF4-FFF2-40B4-BE49-F238E27FC236}">
                <a16:creationId xmlns:a16="http://schemas.microsoft.com/office/drawing/2014/main" id="{99DCFF77-93FC-819D-D889-28534CF3A8FB}"/>
              </a:ext>
            </a:extLst>
          </p:cNvPr>
          <p:cNvGraphicFramePr>
            <a:graphicFrameLocks noGrp="1"/>
          </p:cNvGraphicFramePr>
          <p:nvPr>
            <p:extLst>
              <p:ext uri="{D42A27DB-BD31-4B8C-83A1-F6EECF244321}">
                <p14:modId xmlns:p14="http://schemas.microsoft.com/office/powerpoint/2010/main" val="2854662482"/>
              </p:ext>
            </p:extLst>
          </p:nvPr>
        </p:nvGraphicFramePr>
        <p:xfrm>
          <a:off x="4800600" y="2895600"/>
          <a:ext cx="3568700" cy="3233420"/>
        </p:xfrm>
        <a:graphic>
          <a:graphicData uri="http://schemas.openxmlformats.org/drawingml/2006/table">
            <a:tbl>
              <a:tblPr/>
              <a:tblGrid>
                <a:gridCol w="1784350">
                  <a:extLst>
                    <a:ext uri="{9D8B030D-6E8A-4147-A177-3AD203B41FA5}">
                      <a16:colId xmlns:a16="http://schemas.microsoft.com/office/drawing/2014/main" val="1442577768"/>
                    </a:ext>
                  </a:extLst>
                </a:gridCol>
                <a:gridCol w="1784350">
                  <a:extLst>
                    <a:ext uri="{9D8B030D-6E8A-4147-A177-3AD203B41FA5}">
                      <a16:colId xmlns:a16="http://schemas.microsoft.com/office/drawing/2014/main" val="3136107252"/>
                    </a:ext>
                  </a:extLst>
                </a:gridCol>
              </a:tblGrid>
              <a:tr h="182880">
                <a:tc>
                  <a:txBody>
                    <a:bodyPr/>
                    <a:lstStyle/>
                    <a:p>
                      <a:pPr marL="0" marR="0">
                        <a:lnSpc>
                          <a:spcPts val="1380"/>
                        </a:lnSpc>
                        <a:spcAft>
                          <a:spcPts val="800"/>
                        </a:spcAft>
                      </a:pPr>
                      <a:r>
                        <a:rPr lang="en-US" sz="1200">
                          <a:effectLst/>
                          <a:latin typeface="Aptos" panose="020B0004020202020204" pitchFamily="34" charset="0"/>
                        </a:rPr>
                        <a:t>Category</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a:effectLst/>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909676673"/>
                  </a:ext>
                </a:extLst>
              </a:tr>
              <a:tr h="182880">
                <a:tc>
                  <a:txBody>
                    <a:bodyPr/>
                    <a:lstStyle/>
                    <a:p>
                      <a:pPr marL="0" marR="0">
                        <a:lnSpc>
                          <a:spcPts val="1380"/>
                        </a:lnSpc>
                        <a:spcAft>
                          <a:spcPts val="800"/>
                        </a:spcAft>
                      </a:pPr>
                      <a:r>
                        <a:rPr lang="en-US" sz="1200">
                          <a:effectLst/>
                          <a:latin typeface="Aptos" panose="020B0004020202020204" pitchFamily="34" charset="0"/>
                        </a:rPr>
                        <a:t>Control</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ts val="1380"/>
                        </a:lnSpc>
                        <a:spcAft>
                          <a:spcPts val="800"/>
                        </a:spcAft>
                      </a:pPr>
                      <a:r>
                        <a:rPr lang="en-US" sz="1200">
                          <a:effectLst/>
                          <a:latin typeface="Aptos" panose="020B0004020202020204" pitchFamily="34" charset="0"/>
                        </a:rPr>
                        <a:t>‘CoBF Invite’</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85784865"/>
                  </a:ext>
                </a:extLst>
              </a:tr>
              <a:tr h="182880">
                <a:tc rowSpan="8">
                  <a:txBody>
                    <a:bodyPr/>
                    <a:lstStyle/>
                    <a:p>
                      <a:pPr marL="0" marR="0">
                        <a:lnSpc>
                          <a:spcPts val="1380"/>
                        </a:lnSpc>
                        <a:spcAft>
                          <a:spcPts val="800"/>
                        </a:spcAft>
                      </a:pPr>
                      <a:r>
                        <a:rPr lang="en-US" sz="1200" dirty="0">
                          <a:effectLst/>
                          <a:latin typeface="Aptos" panose="020B0004020202020204" pitchFamily="34" charset="0"/>
                        </a:rPr>
                        <a:t>PHY Common Info</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ts val="1380"/>
                        </a:lnSpc>
                        <a:spcAft>
                          <a:spcPts val="800"/>
                        </a:spcAft>
                      </a:pPr>
                      <a:r>
                        <a:rPr lang="en-US" sz="1200">
                          <a:effectLst/>
                          <a:latin typeface="Aptos" panose="020B0004020202020204" pitchFamily="34" charset="0"/>
                        </a:rPr>
                        <a:t>Minimum Number of Data OFDM Symbols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152619921"/>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Maximum Number of Data OFDM Symbols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444077271"/>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PHY Version Identifier</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687371854"/>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Bandwidth</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243973378"/>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Punctured Channel Information</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013148823"/>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GI+LTF Size</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874014884"/>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Maximum Total Nss Allowed for shared AP</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27705667"/>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Number of CoBF Users in sharing BSS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99651717"/>
                  </a:ext>
                </a:extLst>
              </a:tr>
              <a:tr h="182880">
                <a:tc rowSpan="2">
                  <a:txBody>
                    <a:bodyPr/>
                    <a:lstStyle/>
                    <a:p>
                      <a:pPr marL="0" marR="0">
                        <a:lnSpc>
                          <a:spcPts val="1380"/>
                        </a:lnSpc>
                        <a:spcAft>
                          <a:spcPts val="800"/>
                        </a:spcAft>
                      </a:pPr>
                      <a:r>
                        <a:rPr lang="en-US" sz="1200">
                          <a:effectLst/>
                          <a:latin typeface="Aptos" panose="020B0004020202020204" pitchFamily="34" charset="0"/>
                        </a:rPr>
                        <a:t>Per-User Info in Sharing BSS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ts val="1380"/>
                        </a:lnSpc>
                        <a:spcAft>
                          <a:spcPts val="800"/>
                        </a:spcAft>
                      </a:pPr>
                      <a:r>
                        <a:rPr lang="en-US" sz="1200">
                          <a:effectLst/>
                          <a:latin typeface="Aptos" panose="020B0004020202020204" pitchFamily="34" charset="0"/>
                        </a:rPr>
                        <a:t>STA ID</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55809491"/>
                  </a:ext>
                </a:extLst>
              </a:tr>
              <a:tr h="182880">
                <a:tc vMerge="1">
                  <a:txBody>
                    <a:bodyPr/>
                    <a:lstStyle/>
                    <a:p>
                      <a:endParaRPr lang="en-US"/>
                    </a:p>
                  </a:txBody>
                  <a:tcPr/>
                </a:tc>
                <a:tc>
                  <a:txBody>
                    <a:bodyPr/>
                    <a:lstStyle/>
                    <a:p>
                      <a:pPr marL="0" marR="0">
                        <a:lnSpc>
                          <a:spcPts val="1380"/>
                        </a:lnSpc>
                        <a:spcAft>
                          <a:spcPts val="800"/>
                        </a:spcAft>
                      </a:pPr>
                      <a:r>
                        <a:rPr lang="en-US" sz="1200" dirty="0" err="1">
                          <a:effectLst/>
                          <a:latin typeface="Aptos" panose="020B0004020202020204" pitchFamily="34" charset="0"/>
                        </a:rPr>
                        <a:t>Nss</a:t>
                      </a:r>
                      <a:endParaRPr lang="en-US" sz="1200" dirty="0">
                        <a:effectLst/>
                        <a:latin typeface="Aptos" panose="020B000402020202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213746287"/>
                  </a:ext>
                </a:extLst>
              </a:tr>
            </a:tbl>
          </a:graphicData>
        </a:graphic>
      </p:graphicFrame>
    </p:spTree>
    <p:extLst>
      <p:ext uri="{BB962C8B-B14F-4D97-AF65-F5344CB8AC3E}">
        <p14:creationId xmlns:p14="http://schemas.microsoft.com/office/powerpoint/2010/main" val="3091634249"/>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5A567D-5D93-0182-DEC1-A653E2705AB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57A7443-DE8A-7E4F-F719-CC7D81E60D08}"/>
              </a:ext>
            </a:extLst>
          </p:cNvPr>
          <p:cNvSpPr>
            <a:spLocks noGrp="1"/>
          </p:cNvSpPr>
          <p:nvPr>
            <p:ph type="title"/>
          </p:nvPr>
        </p:nvSpPr>
        <p:spPr/>
        <p:txBody>
          <a:bodyPr/>
          <a:lstStyle/>
          <a:p>
            <a:r>
              <a:rPr lang="en-US" dirty="0">
                <a:solidFill>
                  <a:schemeClr val="tx1"/>
                </a:solidFill>
              </a:rPr>
              <a:t>Motion 328 (PHY)</a:t>
            </a:r>
          </a:p>
        </p:txBody>
      </p:sp>
      <p:sp>
        <p:nvSpPr>
          <p:cNvPr id="8" name="Content Placeholder 7">
            <a:extLst>
              <a:ext uri="{FF2B5EF4-FFF2-40B4-BE49-F238E27FC236}">
                <a16:creationId xmlns:a16="http://schemas.microsoft.com/office/drawing/2014/main" id="{2C39C5A0-5833-EF89-8194-E9178FEF0D62}"/>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 The </a:t>
            </a:r>
            <a:r>
              <a:rPr lang="en-US" sz="1600" b="0" dirty="0" err="1"/>
              <a:t>CoBF</a:t>
            </a:r>
            <a:r>
              <a:rPr lang="en-US" sz="1600" b="0" dirty="0"/>
              <a:t> Response frame carries at least the following information</a:t>
            </a:r>
          </a:p>
          <a:p>
            <a:pPr lvl="1">
              <a:buFont typeface="Arial" panose="020B0604020202020204" pitchFamily="34" charset="0"/>
              <a:buChar char="•"/>
            </a:pPr>
            <a:r>
              <a:rPr lang="en-US" sz="1400" b="0" dirty="0"/>
              <a:t>How to indicate the information is TBD</a:t>
            </a:r>
            <a:endParaRPr lang="en-US" sz="1400" dirty="0"/>
          </a:p>
          <a:p>
            <a:endParaRPr lang="en-US" sz="1600" dirty="0"/>
          </a:p>
          <a:p>
            <a:endParaRPr lang="en-US" sz="1600" dirty="0"/>
          </a:p>
          <a:p>
            <a:r>
              <a:rPr lang="en-US" sz="1600" dirty="0"/>
              <a:t>Move: Alice Chen					</a:t>
            </a:r>
          </a:p>
          <a:p>
            <a:r>
              <a:rPr lang="en-US" sz="1600" dirty="0"/>
              <a:t>Second: Lin Yang</a:t>
            </a:r>
          </a:p>
          <a:p>
            <a:r>
              <a:rPr lang="en-US" sz="1600" dirty="0"/>
              <a:t>Discussion: None.</a:t>
            </a:r>
          </a:p>
          <a:p>
            <a:r>
              <a:rPr lang="en-US" sz="1600" dirty="0">
                <a:highlight>
                  <a:srgbClr val="00FF00"/>
                </a:highlight>
              </a:rPr>
              <a:t>Result: Approved with unanimous consent.</a:t>
            </a:r>
          </a:p>
          <a:p>
            <a:endParaRPr lang="en-US" sz="1600" dirty="0"/>
          </a:p>
          <a:p>
            <a:endParaRPr lang="en-US" sz="1200" b="0" i="1" dirty="0"/>
          </a:p>
          <a:p>
            <a:endParaRPr lang="en-US" sz="1200" b="0" i="1" dirty="0"/>
          </a:p>
          <a:p>
            <a:endParaRPr lang="en-US" sz="1200" b="0" i="1" dirty="0"/>
          </a:p>
          <a:p>
            <a:r>
              <a:rPr lang="en-US" sz="1200" b="0" i="1" dirty="0"/>
              <a:t>Reference docs:[11-25/389r2, 11-25/399r0].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5D6B8D78-2AD4-BB32-FAD9-F7C20956392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144</a:t>
            </a:fld>
            <a:endParaRPr lang="en-GB"/>
          </a:p>
        </p:txBody>
      </p:sp>
      <p:sp>
        <p:nvSpPr>
          <p:cNvPr id="5" name="Footer Placeholder 4">
            <a:extLst>
              <a:ext uri="{FF2B5EF4-FFF2-40B4-BE49-F238E27FC236}">
                <a16:creationId xmlns:a16="http://schemas.microsoft.com/office/drawing/2014/main" id="{4D4A99B8-7D2B-3E9B-1126-7420DC820BE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BE3EAEA-10FB-7FBC-EC61-C0042DC9B2C5}"/>
              </a:ext>
            </a:extLst>
          </p:cNvPr>
          <p:cNvSpPr>
            <a:spLocks noGrp="1"/>
          </p:cNvSpPr>
          <p:nvPr>
            <p:ph type="dt" idx="15"/>
          </p:nvPr>
        </p:nvSpPr>
        <p:spPr>
          <a:xfrm>
            <a:off x="696912" y="333375"/>
            <a:ext cx="1874823" cy="273050"/>
          </a:xfrm>
        </p:spPr>
        <p:txBody>
          <a:bodyPr/>
          <a:lstStyle/>
          <a:p>
            <a:r>
              <a:rPr lang="en-US" dirty="0"/>
              <a:t>March 2025</a:t>
            </a:r>
            <a:endParaRPr lang="en-GB" dirty="0"/>
          </a:p>
        </p:txBody>
      </p:sp>
      <p:graphicFrame>
        <p:nvGraphicFramePr>
          <p:cNvPr id="3" name="Table 2">
            <a:extLst>
              <a:ext uri="{FF2B5EF4-FFF2-40B4-BE49-F238E27FC236}">
                <a16:creationId xmlns:a16="http://schemas.microsoft.com/office/drawing/2014/main" id="{1DC277A6-4EC2-6BEB-EA5C-63C619BE931F}"/>
              </a:ext>
            </a:extLst>
          </p:cNvPr>
          <p:cNvGraphicFramePr>
            <a:graphicFrameLocks noGrp="1"/>
          </p:cNvGraphicFramePr>
          <p:nvPr>
            <p:extLst>
              <p:ext uri="{D42A27DB-BD31-4B8C-83A1-F6EECF244321}">
                <p14:modId xmlns:p14="http://schemas.microsoft.com/office/powerpoint/2010/main" val="726105220"/>
              </p:ext>
            </p:extLst>
          </p:nvPr>
        </p:nvGraphicFramePr>
        <p:xfrm>
          <a:off x="4800600" y="3169127"/>
          <a:ext cx="3568700" cy="2325370"/>
        </p:xfrm>
        <a:graphic>
          <a:graphicData uri="http://schemas.openxmlformats.org/drawingml/2006/table">
            <a:tbl>
              <a:tblPr/>
              <a:tblGrid>
                <a:gridCol w="1784350">
                  <a:extLst>
                    <a:ext uri="{9D8B030D-6E8A-4147-A177-3AD203B41FA5}">
                      <a16:colId xmlns:a16="http://schemas.microsoft.com/office/drawing/2014/main" val="1929475672"/>
                    </a:ext>
                  </a:extLst>
                </a:gridCol>
                <a:gridCol w="1784350">
                  <a:extLst>
                    <a:ext uri="{9D8B030D-6E8A-4147-A177-3AD203B41FA5}">
                      <a16:colId xmlns:a16="http://schemas.microsoft.com/office/drawing/2014/main" val="2925836445"/>
                    </a:ext>
                  </a:extLst>
                </a:gridCol>
              </a:tblGrid>
              <a:tr h="0">
                <a:tc>
                  <a:txBody>
                    <a:bodyPr/>
                    <a:lstStyle/>
                    <a:p>
                      <a:pPr marL="0" marR="0">
                        <a:lnSpc>
                          <a:spcPts val="1380"/>
                        </a:lnSpc>
                        <a:spcAft>
                          <a:spcPts val="800"/>
                        </a:spcAft>
                      </a:pPr>
                      <a:r>
                        <a:rPr lang="en-US" sz="1200">
                          <a:effectLst/>
                          <a:latin typeface="Aptos" panose="020B0004020202020204" pitchFamily="34" charset="0"/>
                        </a:rPr>
                        <a:t>Category</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dirty="0">
                        <a:effectLst/>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609187869"/>
                  </a:ext>
                </a:extLst>
              </a:tr>
              <a:tr h="182880">
                <a:tc>
                  <a:txBody>
                    <a:bodyPr/>
                    <a:lstStyle/>
                    <a:p>
                      <a:pPr marL="0" marR="0">
                        <a:lnSpc>
                          <a:spcPts val="1380"/>
                        </a:lnSpc>
                        <a:spcAft>
                          <a:spcPts val="800"/>
                        </a:spcAft>
                      </a:pPr>
                      <a:r>
                        <a:rPr lang="en-US" sz="1200">
                          <a:effectLst/>
                          <a:latin typeface="Aptos" panose="020B0004020202020204" pitchFamily="34" charset="0"/>
                        </a:rPr>
                        <a:t>Control</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ts val="1380"/>
                        </a:lnSpc>
                        <a:spcAft>
                          <a:spcPts val="800"/>
                        </a:spcAft>
                      </a:pPr>
                      <a:r>
                        <a:rPr lang="en-US" sz="1200">
                          <a:effectLst/>
                          <a:latin typeface="Aptos" panose="020B0004020202020204" pitchFamily="34" charset="0"/>
                        </a:rPr>
                        <a:t>‘CoBF Acceptance’</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150415802"/>
                  </a:ext>
                </a:extLst>
              </a:tr>
              <a:tr h="182880">
                <a:tc rowSpan="4">
                  <a:txBody>
                    <a:bodyPr/>
                    <a:lstStyle/>
                    <a:p>
                      <a:pPr marL="0" marR="0">
                        <a:lnSpc>
                          <a:spcPts val="1380"/>
                        </a:lnSpc>
                        <a:spcAft>
                          <a:spcPts val="800"/>
                        </a:spcAft>
                      </a:pPr>
                      <a:r>
                        <a:rPr lang="en-US" sz="1200">
                          <a:effectLst/>
                          <a:latin typeface="Aptos" panose="020B0004020202020204" pitchFamily="34" charset="0"/>
                        </a:rPr>
                        <a:t>PHY Common Info</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ts val="1380"/>
                        </a:lnSpc>
                        <a:spcAft>
                          <a:spcPts val="800"/>
                        </a:spcAft>
                      </a:pPr>
                      <a:r>
                        <a:rPr lang="en-US" sz="1200">
                          <a:effectLst/>
                          <a:latin typeface="Aptos" panose="020B0004020202020204" pitchFamily="34" charset="0"/>
                        </a:rPr>
                        <a:t>Suggested Number of Data OFDM Symbols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44822664"/>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PHY Version Identifier</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184044701"/>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Extra LTF Allowed</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28913828"/>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Number of CoBF Users in shared BSS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750545540"/>
                  </a:ext>
                </a:extLst>
              </a:tr>
              <a:tr h="182880">
                <a:tc rowSpan="4">
                  <a:txBody>
                    <a:bodyPr/>
                    <a:lstStyle/>
                    <a:p>
                      <a:pPr marL="0" marR="0">
                        <a:lnSpc>
                          <a:spcPts val="1380"/>
                        </a:lnSpc>
                        <a:spcAft>
                          <a:spcPts val="800"/>
                        </a:spcAft>
                      </a:pPr>
                      <a:r>
                        <a:rPr lang="en-US" sz="1200">
                          <a:effectLst/>
                          <a:latin typeface="Aptos" panose="020B0004020202020204" pitchFamily="34" charset="0"/>
                        </a:rPr>
                        <a:t>Per-User Info in Shared BSS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ts val="1380"/>
                        </a:lnSpc>
                        <a:spcAft>
                          <a:spcPts val="800"/>
                        </a:spcAft>
                      </a:pPr>
                      <a:r>
                        <a:rPr lang="en-US" sz="1200">
                          <a:effectLst/>
                          <a:latin typeface="Aptos" panose="020B0004020202020204" pitchFamily="34" charset="0"/>
                        </a:rPr>
                        <a:t>STA ID</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72224197"/>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MCS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226245181"/>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Nss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62548235"/>
                  </a:ext>
                </a:extLst>
              </a:tr>
              <a:tr h="182880">
                <a:tc vMerge="1">
                  <a:txBody>
                    <a:bodyPr/>
                    <a:lstStyle/>
                    <a:p>
                      <a:endParaRPr lang="en-US"/>
                    </a:p>
                  </a:txBody>
                  <a:tcPr/>
                </a:tc>
                <a:tc>
                  <a:txBody>
                    <a:bodyPr/>
                    <a:lstStyle/>
                    <a:p>
                      <a:pPr marL="0" marR="0">
                        <a:lnSpc>
                          <a:spcPts val="1380"/>
                        </a:lnSpc>
                        <a:spcAft>
                          <a:spcPts val="800"/>
                        </a:spcAft>
                      </a:pPr>
                      <a:r>
                        <a:rPr lang="en-US" sz="1200" dirty="0">
                          <a:effectLst/>
                          <a:latin typeface="Aptos" panose="020B0004020202020204" pitchFamily="34" charset="0"/>
                        </a:rPr>
                        <a:t>2xLDPC</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73508224"/>
                  </a:ext>
                </a:extLst>
              </a:tr>
            </a:tbl>
          </a:graphicData>
        </a:graphic>
      </p:graphicFrame>
    </p:spTree>
    <p:extLst>
      <p:ext uri="{BB962C8B-B14F-4D97-AF65-F5344CB8AC3E}">
        <p14:creationId xmlns:p14="http://schemas.microsoft.com/office/powerpoint/2010/main" val="1787086059"/>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2E4F04-0001-79A4-6769-099832AC421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10FD1C2A-77C0-7EA8-94CA-ECF22D170369}"/>
              </a:ext>
            </a:extLst>
          </p:cNvPr>
          <p:cNvSpPr>
            <a:spLocks noGrp="1"/>
          </p:cNvSpPr>
          <p:nvPr>
            <p:ph type="title"/>
          </p:nvPr>
        </p:nvSpPr>
        <p:spPr/>
        <p:txBody>
          <a:bodyPr/>
          <a:lstStyle/>
          <a:p>
            <a:r>
              <a:rPr lang="en-US" dirty="0">
                <a:solidFill>
                  <a:schemeClr val="tx1"/>
                </a:solidFill>
              </a:rPr>
              <a:t>Motion 329 (MAC)</a:t>
            </a:r>
          </a:p>
        </p:txBody>
      </p:sp>
      <p:sp>
        <p:nvSpPr>
          <p:cNvPr id="8" name="Content Placeholder 7">
            <a:extLst>
              <a:ext uri="{FF2B5EF4-FFF2-40B4-BE49-F238E27FC236}">
                <a16:creationId xmlns:a16="http://schemas.microsoft.com/office/drawing/2014/main" id="{CD264EFA-CC59-6AD5-3999-801AB8B04522}"/>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The maximum time allocated by a sharing AP in a TXOP to all shared AP for CTDMA is not larger than the TXOP limit it advertised for the minimum between AC_VI TXOP limit and the TXOP Limit of the AC it obtains the TXOP with to its associated STAs.</a:t>
            </a:r>
          </a:p>
          <a:p>
            <a:pPr lvl="1">
              <a:buFont typeface="Arial" panose="020B0604020202020204" pitchFamily="34" charset="0"/>
              <a:buChar char="•"/>
            </a:pPr>
            <a:r>
              <a:rPr lang="en-US" sz="1200" dirty="0"/>
              <a:t>If TXOP limit for an AC is 0, there is no CTDMA in a TXOP obtained using that AC.</a:t>
            </a:r>
          </a:p>
          <a:p>
            <a:pPr>
              <a:buFont typeface="Arial" panose="020B0604020202020204" pitchFamily="34" charset="0"/>
              <a:buChar char="•"/>
            </a:pPr>
            <a:r>
              <a:rPr lang="en-US" sz="1600" b="0" dirty="0"/>
              <a:t>The sharing AP shall use at least a TBD portion of the obtained TXOP for data communication with its own associated STAs.</a:t>
            </a:r>
          </a:p>
          <a:p>
            <a:pPr>
              <a:buFont typeface="Arial" panose="020B0604020202020204" pitchFamily="34" charset="0"/>
              <a:buChar char="•"/>
            </a:pPr>
            <a:r>
              <a:rPr lang="en-US" sz="1600" b="0" dirty="0"/>
              <a:t>Note: similar consideration will apply for TXS mode 2</a:t>
            </a:r>
          </a:p>
          <a:p>
            <a:endParaRPr lang="en-US" sz="1600" dirty="0"/>
          </a:p>
          <a:p>
            <a:r>
              <a:rPr lang="en-US" sz="1600" dirty="0"/>
              <a:t>Move: Dibakar Das					Second: Juan Fang</a:t>
            </a:r>
          </a:p>
          <a:p>
            <a:r>
              <a:rPr lang="en-US" sz="1600" dirty="0"/>
              <a:t>Discussion: None. </a:t>
            </a:r>
          </a:p>
          <a:p>
            <a:r>
              <a:rPr lang="en-US" sz="1600" dirty="0">
                <a:highlight>
                  <a:srgbClr val="00FF00"/>
                </a:highlight>
              </a:rPr>
              <a:t>Result: Approved with unanimous consent.</a:t>
            </a:r>
          </a:p>
          <a:p>
            <a:endParaRPr lang="en-US" sz="1600" dirty="0"/>
          </a:p>
          <a:p>
            <a:r>
              <a:rPr lang="en-US" sz="1200" b="0" i="1" dirty="0"/>
              <a:t>Reference docs:[24/0093].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6E4EB24-B732-790C-FE19-1DD5B7D58F6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145</a:t>
            </a:fld>
            <a:endParaRPr lang="en-GB"/>
          </a:p>
        </p:txBody>
      </p:sp>
      <p:sp>
        <p:nvSpPr>
          <p:cNvPr id="5" name="Footer Placeholder 4">
            <a:extLst>
              <a:ext uri="{FF2B5EF4-FFF2-40B4-BE49-F238E27FC236}">
                <a16:creationId xmlns:a16="http://schemas.microsoft.com/office/drawing/2014/main" id="{F6A1AD49-0DED-3868-7BAB-372DAB3A2E1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13F4B57-CDF8-608E-D733-996E943DAC03}"/>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85367996"/>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11BE15-F24D-6F96-8342-023B083ED925}"/>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D72CFE5-5091-F956-661F-F970E5808E23}"/>
              </a:ext>
            </a:extLst>
          </p:cNvPr>
          <p:cNvSpPr>
            <a:spLocks noGrp="1"/>
          </p:cNvSpPr>
          <p:nvPr>
            <p:ph type="title"/>
          </p:nvPr>
        </p:nvSpPr>
        <p:spPr/>
        <p:txBody>
          <a:bodyPr/>
          <a:lstStyle/>
          <a:p>
            <a:r>
              <a:rPr lang="en-US" dirty="0">
                <a:solidFill>
                  <a:schemeClr val="tx1"/>
                </a:solidFill>
              </a:rPr>
              <a:t>Motion 330 (PDT-MAC)</a:t>
            </a:r>
          </a:p>
        </p:txBody>
      </p:sp>
      <p:sp>
        <p:nvSpPr>
          <p:cNvPr id="8" name="Content Placeholder 7">
            <a:extLst>
              <a:ext uri="{FF2B5EF4-FFF2-40B4-BE49-F238E27FC236}">
                <a16:creationId xmlns:a16="http://schemas.microsoft.com/office/drawing/2014/main" id="{57FCB1E0-FB54-7EF5-0DCE-C48072198A3D}"/>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11-25/206r4</a:t>
            </a:r>
            <a:r>
              <a:rPr lang="en-US" sz="1600" dirty="0"/>
              <a:t> to the latest TGbn draft</a:t>
            </a:r>
          </a:p>
          <a:p>
            <a:endParaRPr lang="en-US" sz="1600" dirty="0"/>
          </a:p>
          <a:p>
            <a:endParaRPr lang="en-US" sz="1600" dirty="0"/>
          </a:p>
          <a:p>
            <a:r>
              <a:rPr lang="en-US" sz="1600" dirty="0"/>
              <a:t>Move: Dibakar Das					Second: Binita Gupta</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11-25/206r4</a:t>
            </a:r>
            <a:r>
              <a:rPr lang="en-US" sz="1200" dirty="0"/>
              <a:t> </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3A4B743-FD0C-8DE4-AB28-A12313A6856B}"/>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146</a:t>
            </a:fld>
            <a:endParaRPr lang="en-GB"/>
          </a:p>
        </p:txBody>
      </p:sp>
      <p:sp>
        <p:nvSpPr>
          <p:cNvPr id="5" name="Footer Placeholder 4">
            <a:extLst>
              <a:ext uri="{FF2B5EF4-FFF2-40B4-BE49-F238E27FC236}">
                <a16:creationId xmlns:a16="http://schemas.microsoft.com/office/drawing/2014/main" id="{7BFCEB3A-55C3-0426-5F81-8324D4F2CB2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4815597-3212-F95B-2D38-E93EC4B1B362}"/>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98466187"/>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7AFCC7-B270-4D79-CE83-3BEEE333064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80B31455-68EB-A71C-C1A7-5449691D3E24}"/>
              </a:ext>
            </a:extLst>
          </p:cNvPr>
          <p:cNvSpPr>
            <a:spLocks noGrp="1"/>
          </p:cNvSpPr>
          <p:nvPr>
            <p:ph type="title"/>
          </p:nvPr>
        </p:nvSpPr>
        <p:spPr/>
        <p:txBody>
          <a:bodyPr/>
          <a:lstStyle/>
          <a:p>
            <a:r>
              <a:rPr lang="en-US" dirty="0">
                <a:solidFill>
                  <a:srgbClr val="FFC000"/>
                </a:solidFill>
              </a:rPr>
              <a:t>Motion 331 (MAC)</a:t>
            </a:r>
          </a:p>
        </p:txBody>
      </p:sp>
      <p:sp>
        <p:nvSpPr>
          <p:cNvPr id="8" name="Content Placeholder 7">
            <a:extLst>
              <a:ext uri="{FF2B5EF4-FFF2-40B4-BE49-F238E27FC236}">
                <a16:creationId xmlns:a16="http://schemas.microsoft.com/office/drawing/2014/main" id="{1944A71F-A4C0-2E85-ECEC-F669EF350DB7}"/>
              </a:ext>
            </a:extLst>
          </p:cNvPr>
          <p:cNvSpPr>
            <a:spLocks noGrp="1"/>
          </p:cNvSpPr>
          <p:nvPr>
            <p:ph idx="1"/>
          </p:nvPr>
        </p:nvSpPr>
        <p:spPr>
          <a:xfrm>
            <a:off x="685800" y="1981200"/>
            <a:ext cx="7770813" cy="4419600"/>
          </a:xfrm>
        </p:spPr>
        <p:txBody>
          <a:bodyPr/>
          <a:lstStyle/>
          <a:p>
            <a:r>
              <a:rPr lang="en-US" sz="1600" dirty="0"/>
              <a:t>Move to add to the TGbn SFD the following:</a:t>
            </a:r>
          </a:p>
          <a:p>
            <a:pPr>
              <a:buFont typeface="Arial" panose="020B0604020202020204" pitchFamily="34" charset="0"/>
              <a:buChar char="•"/>
            </a:pPr>
            <a:r>
              <a:rPr lang="en-US" sz="1400" b="0" dirty="0"/>
              <a:t>11bn defines a mechanism for non-AP STA to provide the delay report of LL buffered data to its AP.</a:t>
            </a:r>
          </a:p>
          <a:p>
            <a:pPr lvl="1">
              <a:buFont typeface="Arial" panose="020B0604020202020204" pitchFamily="34" charset="0"/>
              <a:buChar char="•"/>
            </a:pPr>
            <a:r>
              <a:rPr lang="en-US" sz="1200" dirty="0"/>
              <a:t>Note: this feature is optional.</a:t>
            </a:r>
          </a:p>
          <a:p>
            <a:pPr lvl="1">
              <a:buFont typeface="Arial" panose="020B0604020202020204" pitchFamily="34" charset="0"/>
              <a:buChar char="•"/>
            </a:pPr>
            <a:r>
              <a:rPr lang="en-US" sz="1200" dirty="0"/>
              <a:t>Note: the container carrying such information is TBD.</a:t>
            </a:r>
          </a:p>
          <a:p>
            <a:pPr lvl="1">
              <a:buFont typeface="Arial" panose="020B0604020202020204" pitchFamily="34" charset="0"/>
              <a:buChar char="•"/>
            </a:pPr>
            <a:r>
              <a:rPr lang="en-US" sz="1200" u="sng" dirty="0">
                <a:solidFill>
                  <a:srgbClr val="FF0000"/>
                </a:solidFill>
              </a:rPr>
              <a:t>Note: the delay report is the expiration time of the TBD MPDU/MSDU. The expression of the delay report is TBD.</a:t>
            </a:r>
          </a:p>
          <a:p>
            <a:endParaRPr lang="en-US" sz="1600" dirty="0"/>
          </a:p>
          <a:p>
            <a:endParaRPr lang="en-US" sz="1600" dirty="0"/>
          </a:p>
          <a:p>
            <a:endParaRPr lang="en-US" sz="1600" dirty="0"/>
          </a:p>
          <a:p>
            <a:endParaRPr lang="en-US" sz="1600" dirty="0"/>
          </a:p>
          <a:p>
            <a:r>
              <a:rPr lang="en-US" sz="1600" dirty="0"/>
              <a:t>Move: Liangxiao Xin					Second:</a:t>
            </a:r>
          </a:p>
          <a:p>
            <a:r>
              <a:rPr lang="en-US" sz="1600" dirty="0"/>
              <a:t>Discussion:</a:t>
            </a:r>
          </a:p>
          <a:p>
            <a:r>
              <a:rPr lang="en-US" sz="1600" dirty="0"/>
              <a:t>Result:</a:t>
            </a:r>
          </a:p>
          <a:p>
            <a:r>
              <a:rPr lang="en-US" sz="1600" dirty="0">
                <a:solidFill>
                  <a:srgbClr val="FFC000"/>
                </a:solidFill>
              </a:rPr>
              <a:t>Deferred.</a:t>
            </a:r>
          </a:p>
          <a:p>
            <a:r>
              <a:rPr lang="en-US" sz="1200" b="0" i="1" dirty="0"/>
              <a:t>Reference docs:[24/1692, 23/0885r0, 24/264r1, </a:t>
            </a:r>
            <a:r>
              <a:rPr lang="en-US" sz="1200" b="0" i="1" dirty="0">
                <a:solidFill>
                  <a:schemeClr val="tx1"/>
                </a:solidFill>
              </a:rPr>
              <a:t>24/0045r1</a:t>
            </a:r>
            <a:r>
              <a:rPr lang="en-US" sz="1200" b="0" i="1" dirty="0"/>
              <a:t>]. SP result: 65%Y, 12%N, 23%A (101 votes)</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7F0AD82-F014-9C3F-1D05-63CE95020DA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147</a:t>
            </a:fld>
            <a:endParaRPr lang="en-GB"/>
          </a:p>
        </p:txBody>
      </p:sp>
      <p:sp>
        <p:nvSpPr>
          <p:cNvPr id="5" name="Footer Placeholder 4">
            <a:extLst>
              <a:ext uri="{FF2B5EF4-FFF2-40B4-BE49-F238E27FC236}">
                <a16:creationId xmlns:a16="http://schemas.microsoft.com/office/drawing/2014/main" id="{C3E0AE6D-7B6E-CF79-FC7C-BD734448EA1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5679913-2C30-1266-3EC2-E05BDA3E77C4}"/>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902353235"/>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4E28EE-135A-9E2E-61EB-6164284FFE4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182C36F-8AF5-596F-72FC-5203F71197ED}"/>
              </a:ext>
            </a:extLst>
          </p:cNvPr>
          <p:cNvSpPr>
            <a:spLocks noGrp="1"/>
          </p:cNvSpPr>
          <p:nvPr>
            <p:ph type="title"/>
          </p:nvPr>
        </p:nvSpPr>
        <p:spPr/>
        <p:txBody>
          <a:bodyPr/>
          <a:lstStyle/>
          <a:p>
            <a:r>
              <a:rPr lang="en-US" dirty="0">
                <a:solidFill>
                  <a:schemeClr val="tx1"/>
                </a:solidFill>
              </a:rPr>
              <a:t>Motion 332 (MAC)</a:t>
            </a:r>
          </a:p>
        </p:txBody>
      </p:sp>
      <p:sp>
        <p:nvSpPr>
          <p:cNvPr id="8" name="Content Placeholder 7">
            <a:extLst>
              <a:ext uri="{FF2B5EF4-FFF2-40B4-BE49-F238E27FC236}">
                <a16:creationId xmlns:a16="http://schemas.microsoft.com/office/drawing/2014/main" id="{DE081CC7-DA6F-A3A6-27FA-31C1C75F2073}"/>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TGbn defines a mechanism where a non-AP STA can be allocated frequency resources dynamically (i.e., on a per-TXOP basis) outside of the non-AP STA's current operating bandwidth and within the associated AP's BSS bandwidth</a:t>
            </a:r>
          </a:p>
          <a:p>
            <a:endParaRPr lang="en-US" sz="1600" dirty="0"/>
          </a:p>
          <a:p>
            <a:endParaRPr lang="en-US" sz="1600" dirty="0"/>
          </a:p>
          <a:p>
            <a:endParaRPr lang="en-US" sz="1600" dirty="0"/>
          </a:p>
          <a:p>
            <a:r>
              <a:rPr lang="en-US" sz="1600" dirty="0"/>
              <a:t>Move: Morteza Mehrnoush					Second: Gaurang Naik</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docs:[11-22/2204, 11-23/2141 (Sindhu &amp; Shubho), 11-23/843 (Liuming), 11-23/1496 (Kaiying), 11-23/1892 (Gaurang), 11-23/1913 (DongJu), 11-23/1935 (Liwen), 11-23/2027 (Vishnu), 11-24/591 (Morteza), 11-24/11571 (Hank Sung), 11-24/1863r1, </a:t>
            </a:r>
            <a:r>
              <a:rPr lang="en-US" sz="1200" b="0" i="1" dirty="0">
                <a:solidFill>
                  <a:schemeClr val="tx1"/>
                </a:solidFill>
              </a:rPr>
              <a:t>24/449r3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9464EF7-A91C-7A16-C493-FDA410F126A1}"/>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148</a:t>
            </a:fld>
            <a:endParaRPr lang="en-GB"/>
          </a:p>
        </p:txBody>
      </p:sp>
      <p:sp>
        <p:nvSpPr>
          <p:cNvPr id="5" name="Footer Placeholder 4">
            <a:extLst>
              <a:ext uri="{FF2B5EF4-FFF2-40B4-BE49-F238E27FC236}">
                <a16:creationId xmlns:a16="http://schemas.microsoft.com/office/drawing/2014/main" id="{FF67C34E-2D08-2C5A-EA6A-41C8223A431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9307D64-A6C6-A17E-2CA4-0376B4BB98CC}"/>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921464459"/>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5C2CCE-8C2D-021B-354C-A096AA8822D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19FD408-D470-C457-B8C7-DAC521678806}"/>
              </a:ext>
            </a:extLst>
          </p:cNvPr>
          <p:cNvSpPr>
            <a:spLocks noGrp="1"/>
          </p:cNvSpPr>
          <p:nvPr>
            <p:ph type="title"/>
          </p:nvPr>
        </p:nvSpPr>
        <p:spPr/>
        <p:txBody>
          <a:bodyPr/>
          <a:lstStyle/>
          <a:p>
            <a:r>
              <a:rPr lang="en-US" dirty="0">
                <a:solidFill>
                  <a:schemeClr val="tx1"/>
                </a:solidFill>
              </a:rPr>
              <a:t>Motion 333 (MAC)</a:t>
            </a:r>
          </a:p>
        </p:txBody>
      </p:sp>
      <p:sp>
        <p:nvSpPr>
          <p:cNvPr id="8" name="Content Placeholder 7">
            <a:extLst>
              <a:ext uri="{FF2B5EF4-FFF2-40B4-BE49-F238E27FC236}">
                <a16:creationId xmlns:a16="http://schemas.microsoft.com/office/drawing/2014/main" id="{56A8CED7-A9CC-91DF-524A-D6385DAD47B8}"/>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Define a mechanism to retrieve probe response content for neighboring AP MLD(s) of the current AP MLD, through the current AP MLD</a:t>
            </a:r>
          </a:p>
          <a:p>
            <a:pPr marL="285750" indent="-285750">
              <a:buFont typeface="Arial" panose="020B0604020202020204" pitchFamily="34" charset="0"/>
              <a:buChar char="•"/>
            </a:pPr>
            <a:r>
              <a:rPr lang="en-US" sz="1600" b="0" dirty="0"/>
              <a:t>Note. The neighboring AP MLD and the current AP MLD are in the same ESS</a:t>
            </a:r>
          </a:p>
          <a:p>
            <a:endParaRPr lang="en-US" sz="1600" dirty="0"/>
          </a:p>
          <a:p>
            <a:endParaRPr lang="en-US" sz="1600" dirty="0"/>
          </a:p>
          <a:p>
            <a:endParaRPr lang="en-US" sz="1600" dirty="0"/>
          </a:p>
          <a:p>
            <a:r>
              <a:rPr lang="en-US" sz="1600" dirty="0"/>
              <a:t>Move: Guogang Huang				Second: Binita Gupta</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docs:[23/1897, 24/1879, 24/658, 24/1884].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A1254A6-320F-F8F6-14C2-8F5682A685E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149</a:t>
            </a:fld>
            <a:endParaRPr lang="en-GB"/>
          </a:p>
        </p:txBody>
      </p:sp>
      <p:sp>
        <p:nvSpPr>
          <p:cNvPr id="5" name="Footer Placeholder 4">
            <a:extLst>
              <a:ext uri="{FF2B5EF4-FFF2-40B4-BE49-F238E27FC236}">
                <a16:creationId xmlns:a16="http://schemas.microsoft.com/office/drawing/2014/main" id="{03CFFD58-C218-A30A-04EB-979D74D99A2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89E05AB-450D-E5D3-88F5-F4BCBF38952F}"/>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42905852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9BEA9E-B2CC-3497-944C-7533847E05E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4F38EE2-89EB-E1DF-5679-DE92BCADC96B}"/>
              </a:ext>
            </a:extLst>
          </p:cNvPr>
          <p:cNvSpPr>
            <a:spLocks noGrp="1"/>
          </p:cNvSpPr>
          <p:nvPr>
            <p:ph type="title"/>
          </p:nvPr>
        </p:nvSpPr>
        <p:spPr/>
        <p:txBody>
          <a:bodyPr/>
          <a:lstStyle/>
          <a:p>
            <a:r>
              <a:rPr lang="en-US" dirty="0">
                <a:solidFill>
                  <a:schemeClr val="tx1"/>
                </a:solidFill>
              </a:rPr>
              <a:t>Motion 201 (PHY)</a:t>
            </a:r>
          </a:p>
        </p:txBody>
      </p:sp>
      <p:sp>
        <p:nvSpPr>
          <p:cNvPr id="8" name="Content Placeholder 7">
            <a:extLst>
              <a:ext uri="{FF2B5EF4-FFF2-40B4-BE49-F238E27FC236}">
                <a16:creationId xmlns:a16="http://schemas.microsoft.com/office/drawing/2014/main" id="{31E1BD57-E3EC-1486-26A4-A35AE9DE47D0}"/>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dirty="0"/>
              <a:t>Reuse HT stream parser for UHR UEQM with the following restrictions and extension</a:t>
            </a:r>
          </a:p>
          <a:p>
            <a:pPr marL="0" indent="0"/>
            <a:r>
              <a:rPr lang="en-US" sz="1400" dirty="0"/>
              <a:t>	</a:t>
            </a:r>
          </a:p>
          <a:p>
            <a:pPr marL="0" indent="0"/>
            <a:endParaRPr lang="en-US" sz="1600" dirty="0"/>
          </a:p>
          <a:p>
            <a:endParaRPr lang="en-US" sz="1600" dirty="0"/>
          </a:p>
          <a:p>
            <a:endParaRPr lang="en-US" sz="1600" dirty="0"/>
          </a:p>
          <a:p>
            <a:r>
              <a:rPr lang="en-US" sz="1600" dirty="0"/>
              <a:t>Move: Juan Fang					Second: Alice Chen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docs:[24/1832r6, 24/1451r2].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49026AB-7E89-F880-B126-A2D0B21CA7DF}"/>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15</a:t>
            </a:fld>
            <a:endParaRPr lang="en-GB"/>
          </a:p>
        </p:txBody>
      </p:sp>
      <p:sp>
        <p:nvSpPr>
          <p:cNvPr id="5" name="Footer Placeholder 4">
            <a:extLst>
              <a:ext uri="{FF2B5EF4-FFF2-40B4-BE49-F238E27FC236}">
                <a16:creationId xmlns:a16="http://schemas.microsoft.com/office/drawing/2014/main" id="{B77113C2-28AF-A747-055F-BD01D1388FB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8525720-A698-9290-123F-7A9E3BA40B3A}"/>
              </a:ext>
            </a:extLst>
          </p:cNvPr>
          <p:cNvSpPr>
            <a:spLocks noGrp="1"/>
          </p:cNvSpPr>
          <p:nvPr>
            <p:ph type="dt" idx="15"/>
          </p:nvPr>
        </p:nvSpPr>
        <p:spPr>
          <a:xfrm>
            <a:off x="696912" y="333375"/>
            <a:ext cx="1874823" cy="273050"/>
          </a:xfrm>
        </p:spPr>
        <p:txBody>
          <a:bodyPr/>
          <a:lstStyle/>
          <a:p>
            <a:r>
              <a:rPr lang="en-US"/>
              <a:t>January 2025</a:t>
            </a:r>
            <a:endParaRPr lang="en-GB" dirty="0"/>
          </a:p>
        </p:txBody>
      </p:sp>
      <p:pic>
        <p:nvPicPr>
          <p:cNvPr id="3" name="Picture 2">
            <a:extLst>
              <a:ext uri="{FF2B5EF4-FFF2-40B4-BE49-F238E27FC236}">
                <a16:creationId xmlns:a16="http://schemas.microsoft.com/office/drawing/2014/main" id="{BD53F544-5D66-6473-7C2D-BBBFE19C3297}"/>
              </a:ext>
            </a:extLst>
          </p:cNvPr>
          <p:cNvPicPr>
            <a:picLocks noChangeAspect="1"/>
          </p:cNvPicPr>
          <p:nvPr/>
        </p:nvPicPr>
        <p:blipFill>
          <a:blip r:embed="rId2"/>
          <a:stretch>
            <a:fillRect/>
          </a:stretch>
        </p:blipFill>
        <p:spPr>
          <a:xfrm>
            <a:off x="1072364" y="2667000"/>
            <a:ext cx="3276600" cy="708679"/>
          </a:xfrm>
          <a:prstGeom prst="rect">
            <a:avLst/>
          </a:prstGeom>
        </p:spPr>
      </p:pic>
    </p:spTree>
    <p:extLst>
      <p:ext uri="{BB962C8B-B14F-4D97-AF65-F5344CB8AC3E}">
        <p14:creationId xmlns:p14="http://schemas.microsoft.com/office/powerpoint/2010/main" val="3702842222"/>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D98759-3DCE-3862-BC22-CD85082589E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31A4014-6FDD-0548-7BA6-3A8CED8CCBB9}"/>
              </a:ext>
            </a:extLst>
          </p:cNvPr>
          <p:cNvSpPr>
            <a:spLocks noGrp="1"/>
          </p:cNvSpPr>
          <p:nvPr>
            <p:ph type="title"/>
          </p:nvPr>
        </p:nvSpPr>
        <p:spPr/>
        <p:txBody>
          <a:bodyPr/>
          <a:lstStyle/>
          <a:p>
            <a:r>
              <a:rPr lang="en-US" dirty="0">
                <a:solidFill>
                  <a:schemeClr val="tx1"/>
                </a:solidFill>
              </a:rPr>
              <a:t>Motion 334 (MAC)</a:t>
            </a:r>
          </a:p>
        </p:txBody>
      </p:sp>
      <p:sp>
        <p:nvSpPr>
          <p:cNvPr id="8" name="Content Placeholder 7">
            <a:extLst>
              <a:ext uri="{FF2B5EF4-FFF2-40B4-BE49-F238E27FC236}">
                <a16:creationId xmlns:a16="http://schemas.microsoft.com/office/drawing/2014/main" id="{659869B8-0F1F-2BA0-2074-46688DAAE2F1}"/>
              </a:ext>
            </a:extLst>
          </p:cNvPr>
          <p:cNvSpPr>
            <a:spLocks noGrp="1"/>
          </p:cNvSpPr>
          <p:nvPr>
            <p:ph idx="1"/>
          </p:nvPr>
        </p:nvSpPr>
        <p:spPr>
          <a:xfrm>
            <a:off x="685800" y="1981200"/>
            <a:ext cx="7770813" cy="4494213"/>
          </a:xfrm>
        </p:spPr>
        <p:txBody>
          <a:bodyPr/>
          <a:lstStyle/>
          <a:p>
            <a:r>
              <a:rPr lang="en-US" sz="1800" dirty="0"/>
              <a:t>Move to add to the TGbn SFD the following:</a:t>
            </a:r>
          </a:p>
          <a:p>
            <a:pPr>
              <a:buFont typeface="Arial" panose="020B0604020202020204" pitchFamily="34" charset="0"/>
              <a:buChar char="•"/>
            </a:pPr>
            <a:r>
              <a:rPr lang="en-US" sz="1400" b="0" dirty="0"/>
              <a:t>11bn defines a mechanism for dynamic bandwidth expansion (DBE) that enables a UHR AP to modify (expand/reset) its Dynamic UHR operating BSS bandwidth for UHR STAs that support the DBE operation</a:t>
            </a:r>
          </a:p>
          <a:p>
            <a:pPr lvl="1">
              <a:buFont typeface="Arial" panose="020B0604020202020204" pitchFamily="34" charset="0"/>
              <a:buChar char="•"/>
            </a:pPr>
            <a:r>
              <a:rPr lang="en-US" sz="1400" b="0" dirty="0"/>
              <a:t>The dynamic bandwidth change is signaled using management frames and is announced for multiple beacon intervals in advance, and the AP shall stay on the expanded bandwidth until a subsequent dynamic bandwidth change occurs</a:t>
            </a:r>
          </a:p>
          <a:p>
            <a:pPr lvl="1">
              <a:buFont typeface="Arial" panose="020B0604020202020204" pitchFamily="34" charset="0"/>
              <a:buChar char="•"/>
            </a:pPr>
            <a:r>
              <a:rPr lang="en-US" sz="1400" b="0" dirty="0"/>
              <a:t>The primary channel does not change as part of the dynamic BW expansion.</a:t>
            </a:r>
          </a:p>
          <a:p>
            <a:pPr lvl="1">
              <a:buFont typeface="Arial" panose="020B0604020202020204" pitchFamily="34" charset="0"/>
              <a:buChar char="•"/>
            </a:pPr>
            <a:r>
              <a:rPr lang="en-US" sz="1400" b="0" dirty="0"/>
              <a:t>TBD on DBE signaling details</a:t>
            </a:r>
          </a:p>
          <a:p>
            <a:endParaRPr lang="en-US" sz="1800" dirty="0"/>
          </a:p>
          <a:p>
            <a:r>
              <a:rPr lang="en-US" sz="1800" dirty="0"/>
              <a:t>Move: Binita Gupta					Second: Kumail Haider</a:t>
            </a:r>
          </a:p>
          <a:p>
            <a:r>
              <a:rPr lang="en-US" sz="1800" dirty="0"/>
              <a:t>Discussion: None.</a:t>
            </a:r>
          </a:p>
          <a:p>
            <a:r>
              <a:rPr lang="en-US" sz="1800" dirty="0">
                <a:highlight>
                  <a:srgbClr val="00FF00"/>
                </a:highlight>
              </a:rPr>
              <a:t>Result: Approved with unanimous consent.</a:t>
            </a:r>
          </a:p>
          <a:p>
            <a:endParaRPr lang="en-US" sz="1800" dirty="0"/>
          </a:p>
          <a:p>
            <a:r>
              <a:rPr lang="en-US" sz="1400" b="0" i="1" dirty="0"/>
              <a:t>Reference docs:[11-24/88, 11-24/815]. SP result: No objection.</a:t>
            </a:r>
          </a:p>
          <a:p>
            <a:r>
              <a:rPr lang="en-US" sz="1800" dirty="0"/>
              <a:t> </a:t>
            </a:r>
          </a:p>
          <a:p>
            <a:r>
              <a:rPr lang="en-US" sz="1800" dirty="0"/>
              <a:t> </a:t>
            </a:r>
          </a:p>
          <a:p>
            <a:endParaRPr lang="en-US" sz="1800" dirty="0"/>
          </a:p>
        </p:txBody>
      </p:sp>
      <p:sp>
        <p:nvSpPr>
          <p:cNvPr id="6" name="Slide Number Placeholder 5">
            <a:extLst>
              <a:ext uri="{FF2B5EF4-FFF2-40B4-BE49-F238E27FC236}">
                <a16:creationId xmlns:a16="http://schemas.microsoft.com/office/drawing/2014/main" id="{02ECBE49-8AD3-F3AB-602B-31B0D635D28F}"/>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150</a:t>
            </a:fld>
            <a:endParaRPr lang="en-GB"/>
          </a:p>
        </p:txBody>
      </p:sp>
      <p:sp>
        <p:nvSpPr>
          <p:cNvPr id="5" name="Footer Placeholder 4">
            <a:extLst>
              <a:ext uri="{FF2B5EF4-FFF2-40B4-BE49-F238E27FC236}">
                <a16:creationId xmlns:a16="http://schemas.microsoft.com/office/drawing/2014/main" id="{9E68FE8C-9C47-D461-AAC6-008AE49A73A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593A2EA-EBB2-E4C2-6AA1-7BB482434F3C}"/>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86291899"/>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0E4E15-0DE1-4654-63CD-500F5C68F059}"/>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86D88B5-6BCB-9144-08D0-F63FBB9B90F9}"/>
              </a:ext>
            </a:extLst>
          </p:cNvPr>
          <p:cNvSpPr>
            <a:spLocks noGrp="1"/>
          </p:cNvSpPr>
          <p:nvPr>
            <p:ph type="title"/>
          </p:nvPr>
        </p:nvSpPr>
        <p:spPr/>
        <p:txBody>
          <a:bodyPr/>
          <a:lstStyle/>
          <a:p>
            <a:r>
              <a:rPr lang="en-US" dirty="0">
                <a:solidFill>
                  <a:schemeClr val="tx1"/>
                </a:solidFill>
              </a:rPr>
              <a:t>Motion 335 (MAC)</a:t>
            </a:r>
          </a:p>
        </p:txBody>
      </p:sp>
      <p:sp>
        <p:nvSpPr>
          <p:cNvPr id="8" name="Content Placeholder 7">
            <a:extLst>
              <a:ext uri="{FF2B5EF4-FFF2-40B4-BE49-F238E27FC236}">
                <a16:creationId xmlns:a16="http://schemas.microsoft.com/office/drawing/2014/main" id="{D841D865-CC53-E306-4721-FE670D673005}"/>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After the roaming preparation request/response exchange, there is an indicated timeout</a:t>
            </a:r>
          </a:p>
          <a:p>
            <a:pPr lvl="1">
              <a:buFont typeface="Arial" panose="020B0604020202020204" pitchFamily="34" charset="0"/>
              <a:buChar char="•"/>
            </a:pPr>
            <a:r>
              <a:rPr lang="en-US" sz="1200" b="0" dirty="0"/>
              <a:t>If there is no successful transmission of the roaming execution request frame from the non-AP MLD within the indicated timeout, then the target AP MLD may delete all preparation information related to the non-AP MLD</a:t>
            </a:r>
          </a:p>
          <a:p>
            <a:pPr lvl="2">
              <a:buFont typeface="Arial" panose="020B0604020202020204" pitchFamily="34" charset="0"/>
              <a:buChar char="•"/>
            </a:pPr>
            <a:r>
              <a:rPr lang="en-US" sz="1000" b="0" dirty="0"/>
              <a:t>NOTE - This includes security context, i.e., new derived TK if new TK is derived</a:t>
            </a:r>
          </a:p>
          <a:p>
            <a:pPr lvl="1">
              <a:buFont typeface="Arial" panose="020B0604020202020204" pitchFamily="34" charset="0"/>
              <a:buChar char="•"/>
            </a:pPr>
            <a:r>
              <a:rPr lang="en-US" sz="1200" b="0" dirty="0"/>
              <a:t>if the roaming preparation request for a target AP MLD is accepted in the roaming preparation response, and the non-AP MLD sends a following roaming execution request for the target AP MLD received within the indicated timeout, then the roaming execution request shall be accepted in the roaming execution response</a:t>
            </a:r>
          </a:p>
          <a:p>
            <a:pPr lvl="1">
              <a:buFont typeface="Arial" panose="020B0604020202020204" pitchFamily="34" charset="0"/>
              <a:buChar char="•"/>
            </a:pPr>
            <a:r>
              <a:rPr lang="en-US" sz="1200" b="0" dirty="0"/>
              <a:t>TBD on indication of the timeout</a:t>
            </a:r>
          </a:p>
          <a:p>
            <a:pPr>
              <a:buFont typeface="Arial" panose="020B0604020202020204" pitchFamily="34" charset="0"/>
              <a:buChar char="•"/>
            </a:pPr>
            <a:r>
              <a:rPr lang="en-US" sz="1600" b="0" dirty="0"/>
              <a:t>After the latest roaming preparation request/response exchange, the setup links with the target AP MLD is not modified until after the roaming execution request/response exchange is finished.</a:t>
            </a:r>
          </a:p>
          <a:p>
            <a:r>
              <a:rPr lang="en-US" sz="1600" dirty="0"/>
              <a:t>Move: Po-Kai Huang					Second: Abhishek Patil</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docs:[24/1874r1, 24/1883, 24/1884, 25/385r1, 25/388r0, 25/390r0, 25/391r0, 24/656].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D446FEAB-08AE-EA1F-AAC9-7105FAF03A4D}"/>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151</a:t>
            </a:fld>
            <a:endParaRPr lang="en-GB"/>
          </a:p>
        </p:txBody>
      </p:sp>
      <p:sp>
        <p:nvSpPr>
          <p:cNvPr id="5" name="Footer Placeholder 4">
            <a:extLst>
              <a:ext uri="{FF2B5EF4-FFF2-40B4-BE49-F238E27FC236}">
                <a16:creationId xmlns:a16="http://schemas.microsoft.com/office/drawing/2014/main" id="{112D4EAB-F338-D299-7729-57102B1E093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F003002-DCB8-9509-DD31-939D466DAA35}"/>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961352503"/>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97EE16-4BDD-0969-932D-539D896F474B}"/>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1B84AF78-5D07-4B2A-AC4A-A5008854CD4A}"/>
              </a:ext>
            </a:extLst>
          </p:cNvPr>
          <p:cNvSpPr>
            <a:spLocks noGrp="1"/>
          </p:cNvSpPr>
          <p:nvPr>
            <p:ph type="title"/>
          </p:nvPr>
        </p:nvSpPr>
        <p:spPr/>
        <p:txBody>
          <a:bodyPr/>
          <a:lstStyle/>
          <a:p>
            <a:r>
              <a:rPr lang="en-US" dirty="0">
                <a:solidFill>
                  <a:schemeClr val="tx1"/>
                </a:solidFill>
              </a:rPr>
              <a:t>Motion 336 (MAC)</a:t>
            </a:r>
          </a:p>
        </p:txBody>
      </p:sp>
      <p:sp>
        <p:nvSpPr>
          <p:cNvPr id="8" name="Content Placeholder 7">
            <a:extLst>
              <a:ext uri="{FF2B5EF4-FFF2-40B4-BE49-F238E27FC236}">
                <a16:creationId xmlns:a16="http://schemas.microsoft.com/office/drawing/2014/main" id="{33BE1089-88BE-4DAD-384E-F0257C4CD154}"/>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 There is only one target AP MLD indicated in the roaming preparation request frame from a non-AP MLD.</a:t>
            </a:r>
          </a:p>
          <a:p>
            <a:pPr>
              <a:buFont typeface="Arial" panose="020B0604020202020204" pitchFamily="34" charset="0"/>
              <a:buChar char="•"/>
            </a:pPr>
            <a:endParaRPr lang="en-US" sz="1600" b="0" dirty="0"/>
          </a:p>
          <a:p>
            <a:pPr>
              <a:buFont typeface="Arial" panose="020B0604020202020204" pitchFamily="34" charset="0"/>
              <a:buChar char="•"/>
            </a:pPr>
            <a:endParaRPr lang="en-US" sz="1600" b="0" dirty="0"/>
          </a:p>
          <a:p>
            <a:pPr>
              <a:buFont typeface="Arial" panose="020B0604020202020204" pitchFamily="34" charset="0"/>
              <a:buChar char="•"/>
            </a:pPr>
            <a:endParaRPr lang="en-US" sz="1600" b="0" dirty="0"/>
          </a:p>
          <a:p>
            <a:r>
              <a:rPr lang="en-US" sz="1600" dirty="0"/>
              <a:t>Move: Po-Kai Huang					Second: Jarkko Kneckt</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docs:[24/1874r1, 24/1883, 24/1884, 24/656].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081D2D48-81E1-D433-8F62-A87B26F49ECD}"/>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152</a:t>
            </a:fld>
            <a:endParaRPr lang="en-GB"/>
          </a:p>
        </p:txBody>
      </p:sp>
      <p:sp>
        <p:nvSpPr>
          <p:cNvPr id="5" name="Footer Placeholder 4">
            <a:extLst>
              <a:ext uri="{FF2B5EF4-FFF2-40B4-BE49-F238E27FC236}">
                <a16:creationId xmlns:a16="http://schemas.microsoft.com/office/drawing/2014/main" id="{0B03F4B4-1359-2FE8-7F12-17721C9720D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2917B04D-0037-900C-3193-92D5664B3F1F}"/>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333959881"/>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8D6F99-2072-E990-8E0C-3005C8DF5D5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4EDB5F9-D4D7-A429-C6CC-CED74158116F}"/>
              </a:ext>
            </a:extLst>
          </p:cNvPr>
          <p:cNvSpPr>
            <a:spLocks noGrp="1"/>
          </p:cNvSpPr>
          <p:nvPr>
            <p:ph type="title"/>
          </p:nvPr>
        </p:nvSpPr>
        <p:spPr/>
        <p:txBody>
          <a:bodyPr/>
          <a:lstStyle/>
          <a:p>
            <a:r>
              <a:rPr lang="en-US" dirty="0">
                <a:solidFill>
                  <a:schemeClr val="tx1"/>
                </a:solidFill>
              </a:rPr>
              <a:t>Motion 337 (MAC)</a:t>
            </a:r>
          </a:p>
        </p:txBody>
      </p:sp>
      <p:sp>
        <p:nvSpPr>
          <p:cNvPr id="8" name="Content Placeholder 7">
            <a:extLst>
              <a:ext uri="{FF2B5EF4-FFF2-40B4-BE49-F238E27FC236}">
                <a16:creationId xmlns:a16="http://schemas.microsoft.com/office/drawing/2014/main" id="{3AA7298F-5127-CDF6-C6E7-953A102FE079}"/>
              </a:ext>
            </a:extLst>
          </p:cNvPr>
          <p:cNvSpPr>
            <a:spLocks noGrp="1"/>
          </p:cNvSpPr>
          <p:nvPr>
            <p:ph idx="1"/>
          </p:nvPr>
        </p:nvSpPr>
        <p:spPr>
          <a:xfrm>
            <a:off x="685800" y="1981200"/>
            <a:ext cx="7770813" cy="4494213"/>
          </a:xfrm>
        </p:spPr>
        <p:txBody>
          <a:bodyPr/>
          <a:lstStyle/>
          <a:p>
            <a:r>
              <a:rPr lang="en-US" sz="1400" dirty="0"/>
              <a:t>Move to add to the TGbn SFD the following:</a:t>
            </a:r>
          </a:p>
          <a:p>
            <a:pPr>
              <a:buFont typeface="Arial" panose="020B0604020202020204" pitchFamily="34" charset="0"/>
              <a:buChar char="•"/>
            </a:pPr>
            <a:r>
              <a:rPr lang="en-US" sz="1400" b="0" dirty="0"/>
              <a:t> </a:t>
            </a:r>
            <a:r>
              <a:rPr lang="en-US" sz="1200" b="0" dirty="0"/>
              <a:t>The roaming preparation request frame includes Listen Interval field of the non-AP MLD for the target AP MLD</a:t>
            </a:r>
          </a:p>
          <a:p>
            <a:pPr>
              <a:buFont typeface="Arial" panose="020B0604020202020204" pitchFamily="34" charset="0"/>
              <a:buChar char="•"/>
            </a:pPr>
            <a:r>
              <a:rPr lang="en-US" sz="1200" b="0" dirty="0"/>
              <a:t>The roaming execution request frame includes Listen Interval field of the non-AP MLD for the target AP MLD if there is no roaming preparation request/response exchange beforehand</a:t>
            </a:r>
          </a:p>
          <a:p>
            <a:pPr>
              <a:buFont typeface="Arial" panose="020B0604020202020204" pitchFamily="34" charset="0"/>
              <a:buChar char="•"/>
            </a:pPr>
            <a:r>
              <a:rPr lang="en-US" sz="1200" b="0" dirty="0"/>
              <a:t>After the roaming execution request/response exchange with the current AP MLD, the non-AP MLD is by default in power save mode for all the setup links with the target AP MLD</a:t>
            </a:r>
          </a:p>
          <a:p>
            <a:pPr>
              <a:buFont typeface="Arial" panose="020B0604020202020204" pitchFamily="34" charset="0"/>
              <a:buChar char="•"/>
            </a:pPr>
            <a:r>
              <a:rPr lang="en-US" sz="1200" b="0" dirty="0"/>
              <a:t>After the roaming execution request/response exchange with the current AP MLD, during the TBD period to receive DL data from the current AP MLD, the non-AP MLD is not required to listen to any Beacon frames of the APs affiliated with the target AP MLD.</a:t>
            </a:r>
          </a:p>
          <a:p>
            <a:pPr>
              <a:buFont typeface="Arial" panose="020B0604020202020204" pitchFamily="34" charset="0"/>
              <a:buChar char="•"/>
            </a:pPr>
            <a:endParaRPr lang="en-US" sz="1400" b="0" dirty="0"/>
          </a:p>
          <a:p>
            <a:pPr>
              <a:buFont typeface="Arial" panose="020B0604020202020204" pitchFamily="34" charset="0"/>
              <a:buChar char="•"/>
            </a:pPr>
            <a:endParaRPr lang="en-US" sz="1400" b="0" dirty="0"/>
          </a:p>
          <a:p>
            <a:pPr>
              <a:buFont typeface="Arial" panose="020B0604020202020204" pitchFamily="34" charset="0"/>
              <a:buChar char="•"/>
            </a:pPr>
            <a:endParaRPr lang="en-US" sz="1400" b="0" dirty="0"/>
          </a:p>
          <a:p>
            <a:r>
              <a:rPr lang="en-US" sz="1400" dirty="0"/>
              <a:t>Move: Po-Kai Huang					Second: Giovanni Chisci</a:t>
            </a:r>
          </a:p>
          <a:p>
            <a:r>
              <a:rPr lang="en-US" sz="1400" dirty="0"/>
              <a:t>Discussion: None</a:t>
            </a:r>
          </a:p>
          <a:p>
            <a:r>
              <a:rPr lang="en-US" sz="1400" dirty="0">
                <a:highlight>
                  <a:srgbClr val="00FF00"/>
                </a:highlight>
              </a:rPr>
              <a:t>Result: Approved with unanimous consent.</a:t>
            </a:r>
          </a:p>
          <a:p>
            <a:endParaRPr lang="en-US" sz="1400" dirty="0"/>
          </a:p>
          <a:p>
            <a:r>
              <a:rPr lang="en-US" sz="1100" b="0" i="1" dirty="0"/>
              <a:t>Reference docs:[24/1874r1, 24/1883, 24/1884]. SP result: No objection</a:t>
            </a:r>
          </a:p>
          <a:p>
            <a:r>
              <a:rPr lang="en-US" sz="1400" dirty="0"/>
              <a:t> </a:t>
            </a:r>
          </a:p>
          <a:p>
            <a:r>
              <a:rPr lang="en-US" sz="1400" dirty="0"/>
              <a:t> </a:t>
            </a:r>
          </a:p>
          <a:p>
            <a:endParaRPr lang="en-US" sz="1400" dirty="0"/>
          </a:p>
        </p:txBody>
      </p:sp>
      <p:sp>
        <p:nvSpPr>
          <p:cNvPr id="6" name="Slide Number Placeholder 5">
            <a:extLst>
              <a:ext uri="{FF2B5EF4-FFF2-40B4-BE49-F238E27FC236}">
                <a16:creationId xmlns:a16="http://schemas.microsoft.com/office/drawing/2014/main" id="{F396FDA7-5095-5B45-0F9B-6CEA4252B95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153</a:t>
            </a:fld>
            <a:endParaRPr lang="en-GB"/>
          </a:p>
        </p:txBody>
      </p:sp>
      <p:sp>
        <p:nvSpPr>
          <p:cNvPr id="5" name="Footer Placeholder 4">
            <a:extLst>
              <a:ext uri="{FF2B5EF4-FFF2-40B4-BE49-F238E27FC236}">
                <a16:creationId xmlns:a16="http://schemas.microsoft.com/office/drawing/2014/main" id="{47A43C4D-1A7D-CFDA-59B6-167B2CEF797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18C7E0B9-B4A4-5534-0505-1F2ECF886F7E}"/>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086357600"/>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F24508-7069-8E94-69CC-48F744993BF9}"/>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FF209F8-E2E2-01B3-1F84-4198262B9AB1}"/>
              </a:ext>
            </a:extLst>
          </p:cNvPr>
          <p:cNvSpPr>
            <a:spLocks noGrp="1"/>
          </p:cNvSpPr>
          <p:nvPr>
            <p:ph type="title"/>
          </p:nvPr>
        </p:nvSpPr>
        <p:spPr/>
        <p:txBody>
          <a:bodyPr/>
          <a:lstStyle/>
          <a:p>
            <a:r>
              <a:rPr lang="en-US" dirty="0">
                <a:solidFill>
                  <a:schemeClr val="tx1"/>
                </a:solidFill>
              </a:rPr>
              <a:t>Motion 338 (MAC)</a:t>
            </a:r>
          </a:p>
        </p:txBody>
      </p:sp>
      <p:sp>
        <p:nvSpPr>
          <p:cNvPr id="8" name="Content Placeholder 7">
            <a:extLst>
              <a:ext uri="{FF2B5EF4-FFF2-40B4-BE49-F238E27FC236}">
                <a16:creationId xmlns:a16="http://schemas.microsoft.com/office/drawing/2014/main" id="{565EA4FC-52DA-E3CD-5864-35728966CE5D}"/>
              </a:ext>
            </a:extLst>
          </p:cNvPr>
          <p:cNvSpPr>
            <a:spLocks noGrp="1"/>
          </p:cNvSpPr>
          <p:nvPr>
            <p:ph idx="1"/>
          </p:nvPr>
        </p:nvSpPr>
        <p:spPr>
          <a:xfrm>
            <a:off x="685800" y="1981200"/>
            <a:ext cx="7770813" cy="4494213"/>
          </a:xfrm>
        </p:spPr>
        <p:txBody>
          <a:bodyPr/>
          <a:lstStyle/>
          <a:p>
            <a:r>
              <a:rPr lang="en-US" sz="1400" dirty="0"/>
              <a:t>Move to add to the TGbn SFD the following:</a:t>
            </a:r>
          </a:p>
          <a:p>
            <a:pPr>
              <a:buFont typeface="Arial" panose="020B0604020202020204" pitchFamily="34" charset="0"/>
              <a:buChar char="•"/>
            </a:pPr>
            <a:r>
              <a:rPr lang="en-US" sz="1400" b="0" dirty="0"/>
              <a:t>After the roaming execution request/response exchange with the current AP MLD, the TBD period to receive DL data from the current AP MLD ends after the indicated timeout in the roaming execution response</a:t>
            </a:r>
            <a:r>
              <a:rPr lang="en-US" sz="1200" b="0" dirty="0"/>
              <a:t>.</a:t>
            </a:r>
          </a:p>
          <a:p>
            <a:pPr>
              <a:buFont typeface="Arial" panose="020B0604020202020204" pitchFamily="34" charset="0"/>
              <a:buChar char="•"/>
            </a:pPr>
            <a:endParaRPr lang="en-US" sz="1400" b="0" dirty="0"/>
          </a:p>
          <a:p>
            <a:pPr>
              <a:buFont typeface="Arial" panose="020B0604020202020204" pitchFamily="34" charset="0"/>
              <a:buChar char="•"/>
            </a:pPr>
            <a:endParaRPr lang="en-US" sz="1400" b="0" dirty="0"/>
          </a:p>
          <a:p>
            <a:pPr>
              <a:buFont typeface="Arial" panose="020B0604020202020204" pitchFamily="34" charset="0"/>
              <a:buChar char="•"/>
            </a:pPr>
            <a:endParaRPr lang="en-US" sz="1400" b="0" dirty="0"/>
          </a:p>
          <a:p>
            <a:r>
              <a:rPr lang="en-US" sz="1400" dirty="0"/>
              <a:t>Move: Po-Kai Huang					Second: Binita Gupta</a:t>
            </a:r>
          </a:p>
          <a:p>
            <a:r>
              <a:rPr lang="en-US" sz="1400" dirty="0"/>
              <a:t>Discussion: None.</a:t>
            </a:r>
          </a:p>
          <a:p>
            <a:r>
              <a:rPr lang="en-US" sz="1400" dirty="0">
                <a:highlight>
                  <a:srgbClr val="00FF00"/>
                </a:highlight>
              </a:rPr>
              <a:t>Result: Approved with unanimous consent.</a:t>
            </a:r>
          </a:p>
          <a:p>
            <a:endParaRPr lang="en-US" sz="1400" dirty="0"/>
          </a:p>
          <a:p>
            <a:r>
              <a:rPr lang="en-US" sz="1100" b="0" i="1" dirty="0"/>
              <a:t>Reference docs:[24/1874r1, 24/1883, 24/1884]. SP result: No objection</a:t>
            </a:r>
          </a:p>
          <a:p>
            <a:r>
              <a:rPr lang="en-US" sz="1400" dirty="0"/>
              <a:t> </a:t>
            </a:r>
          </a:p>
          <a:p>
            <a:r>
              <a:rPr lang="en-US" sz="1400" dirty="0"/>
              <a:t> </a:t>
            </a:r>
          </a:p>
          <a:p>
            <a:endParaRPr lang="en-US" sz="1400" dirty="0"/>
          </a:p>
        </p:txBody>
      </p:sp>
      <p:sp>
        <p:nvSpPr>
          <p:cNvPr id="6" name="Slide Number Placeholder 5">
            <a:extLst>
              <a:ext uri="{FF2B5EF4-FFF2-40B4-BE49-F238E27FC236}">
                <a16:creationId xmlns:a16="http://schemas.microsoft.com/office/drawing/2014/main" id="{1AD7AAF3-E8B8-6989-2349-C9A130579B4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154</a:t>
            </a:fld>
            <a:endParaRPr lang="en-GB"/>
          </a:p>
        </p:txBody>
      </p:sp>
      <p:sp>
        <p:nvSpPr>
          <p:cNvPr id="5" name="Footer Placeholder 4">
            <a:extLst>
              <a:ext uri="{FF2B5EF4-FFF2-40B4-BE49-F238E27FC236}">
                <a16:creationId xmlns:a16="http://schemas.microsoft.com/office/drawing/2014/main" id="{AA7D62EE-6982-A9E0-A436-0C697459BF6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B5AAED5-4C9E-C9D6-29B3-FE578B9F7E10}"/>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344358099"/>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23E4F5-CEAF-4285-94C5-A01C37D73E5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80A05C22-2CCA-F39B-7C09-12862B75354D}"/>
              </a:ext>
            </a:extLst>
          </p:cNvPr>
          <p:cNvSpPr>
            <a:spLocks noGrp="1"/>
          </p:cNvSpPr>
          <p:nvPr>
            <p:ph type="title"/>
          </p:nvPr>
        </p:nvSpPr>
        <p:spPr/>
        <p:txBody>
          <a:bodyPr/>
          <a:lstStyle/>
          <a:p>
            <a:r>
              <a:rPr lang="en-US" dirty="0">
                <a:solidFill>
                  <a:schemeClr val="tx1"/>
                </a:solidFill>
              </a:rPr>
              <a:t>Motion 339 (MAC)</a:t>
            </a:r>
          </a:p>
        </p:txBody>
      </p:sp>
      <p:sp>
        <p:nvSpPr>
          <p:cNvPr id="8" name="Content Placeholder 7">
            <a:extLst>
              <a:ext uri="{FF2B5EF4-FFF2-40B4-BE49-F238E27FC236}">
                <a16:creationId xmlns:a16="http://schemas.microsoft.com/office/drawing/2014/main" id="{65787D64-DE95-7BBE-CB07-F13DE5B59206}"/>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11bn defines CTS as Defer Signal to start protected short contention for the pending LL data</a:t>
            </a:r>
          </a:p>
          <a:p>
            <a:endParaRPr lang="en-US" sz="1600" dirty="0"/>
          </a:p>
          <a:p>
            <a:endParaRPr lang="en-US" sz="1600" dirty="0"/>
          </a:p>
          <a:p>
            <a:endParaRPr lang="en-US" sz="1600" dirty="0"/>
          </a:p>
          <a:p>
            <a:endParaRPr lang="en-US" sz="1600" dirty="0"/>
          </a:p>
          <a:p>
            <a:r>
              <a:rPr lang="en-US" sz="1600" dirty="0"/>
              <a:t>Move: Dmitry Akhmetov					Second: Jay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docs:[24/1918r1]. SP result: 99Y, 18N, 51A.</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19461C7-5640-09CA-AB11-A65832119B1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155</a:t>
            </a:fld>
            <a:endParaRPr lang="en-GB"/>
          </a:p>
        </p:txBody>
      </p:sp>
      <p:sp>
        <p:nvSpPr>
          <p:cNvPr id="5" name="Footer Placeholder 4">
            <a:extLst>
              <a:ext uri="{FF2B5EF4-FFF2-40B4-BE49-F238E27FC236}">
                <a16:creationId xmlns:a16="http://schemas.microsoft.com/office/drawing/2014/main" id="{11CA7D00-362F-87D4-DF85-98346AA1526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28DF5598-B82C-D818-6486-24F4382BC172}"/>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514088680"/>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C23598-C1B2-32A8-A77E-DC82DE35350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B03CD19-F710-D64D-6B0D-03A2A96BBF2E}"/>
              </a:ext>
            </a:extLst>
          </p:cNvPr>
          <p:cNvSpPr>
            <a:spLocks noGrp="1"/>
          </p:cNvSpPr>
          <p:nvPr>
            <p:ph type="title"/>
          </p:nvPr>
        </p:nvSpPr>
        <p:spPr/>
        <p:txBody>
          <a:bodyPr/>
          <a:lstStyle/>
          <a:p>
            <a:r>
              <a:rPr lang="en-US" dirty="0">
                <a:solidFill>
                  <a:schemeClr val="tx1"/>
                </a:solidFill>
              </a:rPr>
              <a:t>Motion 340 (MAC)</a:t>
            </a:r>
          </a:p>
        </p:txBody>
      </p:sp>
      <p:sp>
        <p:nvSpPr>
          <p:cNvPr id="8" name="Content Placeholder 7">
            <a:extLst>
              <a:ext uri="{FF2B5EF4-FFF2-40B4-BE49-F238E27FC236}">
                <a16:creationId xmlns:a16="http://schemas.microsoft.com/office/drawing/2014/main" id="{E8D3DD15-9030-D675-38FC-37A292508759}"/>
              </a:ext>
            </a:extLst>
          </p:cNvPr>
          <p:cNvSpPr>
            <a:spLocks noGrp="1"/>
          </p:cNvSpPr>
          <p:nvPr>
            <p:ph idx="1"/>
          </p:nvPr>
        </p:nvSpPr>
        <p:spPr>
          <a:xfrm>
            <a:off x="685800" y="1981200"/>
            <a:ext cx="7770813" cy="4419600"/>
          </a:xfrm>
        </p:spPr>
        <p:txBody>
          <a:bodyPr/>
          <a:lstStyle/>
          <a:p>
            <a:r>
              <a:rPr lang="en-US" sz="1600" dirty="0"/>
              <a:t>Move to add to the TGbn SFD the following:</a:t>
            </a:r>
          </a:p>
          <a:p>
            <a:pPr>
              <a:buFont typeface="Arial" panose="020B0604020202020204" pitchFamily="34" charset="0"/>
              <a:buChar char="•"/>
            </a:pPr>
            <a:r>
              <a:rPr lang="en-US" sz="1600" b="0" dirty="0"/>
              <a:t>TGbn defines the reference value for the Protected Duration of the protected short contention</a:t>
            </a:r>
          </a:p>
          <a:p>
            <a:pPr lvl="1">
              <a:buFont typeface="Arial" panose="020B0604020202020204" pitchFamily="34" charset="0"/>
              <a:buChar char="•"/>
            </a:pPr>
            <a:r>
              <a:rPr lang="en-US" sz="1400" dirty="0"/>
              <a:t>The default value is equal to AIFSN[2] + 7 slots (97 us)</a:t>
            </a:r>
          </a:p>
          <a:p>
            <a:pPr lvl="1">
              <a:buFont typeface="Arial" panose="020B0604020202020204" pitchFamily="34" charset="0"/>
              <a:buChar char="•"/>
            </a:pPr>
            <a:r>
              <a:rPr lang="en-US" sz="1400" dirty="0"/>
              <a:t>The Defer Signal frame carry that Protected Duration in the Duration field</a:t>
            </a:r>
          </a:p>
          <a:p>
            <a:pPr lvl="1">
              <a:buFont typeface="Arial" panose="020B0604020202020204" pitchFamily="34" charset="0"/>
              <a:buChar char="•"/>
            </a:pPr>
            <a:r>
              <a:rPr lang="en-US" sz="1400" dirty="0"/>
              <a:t>UHR AP may advertise values other than default</a:t>
            </a:r>
          </a:p>
          <a:p>
            <a:endParaRPr lang="en-US" sz="1600" dirty="0"/>
          </a:p>
          <a:p>
            <a:endParaRPr lang="en-US" sz="1600" dirty="0"/>
          </a:p>
          <a:p>
            <a:endParaRPr lang="en-US" sz="1600" dirty="0"/>
          </a:p>
          <a:p>
            <a:r>
              <a:rPr lang="en-US" sz="1600" dirty="0"/>
              <a:t>Move: Dmitry Akhmetov					Second: Kiseon Ryu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docs:[24/1918r1]. SP result: 101Y, 15N, 49A</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4D0FB33-024C-3827-9061-206F4323537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156</a:t>
            </a:fld>
            <a:endParaRPr lang="en-GB"/>
          </a:p>
        </p:txBody>
      </p:sp>
      <p:sp>
        <p:nvSpPr>
          <p:cNvPr id="5" name="Footer Placeholder 4">
            <a:extLst>
              <a:ext uri="{FF2B5EF4-FFF2-40B4-BE49-F238E27FC236}">
                <a16:creationId xmlns:a16="http://schemas.microsoft.com/office/drawing/2014/main" id="{2045BCDC-EB0D-E291-8D73-E3DCA8B480D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A4CE229-A36C-F17D-BED3-BC5ACAFD1172}"/>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432517249"/>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387AE3-2DC8-E844-ED45-76362EE9232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CE283863-F55A-96D9-BC41-B970852BD1D3}"/>
              </a:ext>
            </a:extLst>
          </p:cNvPr>
          <p:cNvSpPr>
            <a:spLocks noGrp="1"/>
          </p:cNvSpPr>
          <p:nvPr>
            <p:ph type="title"/>
          </p:nvPr>
        </p:nvSpPr>
        <p:spPr/>
        <p:txBody>
          <a:bodyPr/>
          <a:lstStyle/>
          <a:p>
            <a:r>
              <a:rPr lang="en-US" dirty="0">
                <a:solidFill>
                  <a:schemeClr val="tx1"/>
                </a:solidFill>
              </a:rPr>
              <a:t>Motion 341 (MAC)</a:t>
            </a:r>
          </a:p>
        </p:txBody>
      </p:sp>
      <p:sp>
        <p:nvSpPr>
          <p:cNvPr id="8" name="Content Placeholder 7">
            <a:extLst>
              <a:ext uri="{FF2B5EF4-FFF2-40B4-BE49-F238E27FC236}">
                <a16:creationId xmlns:a16="http://schemas.microsoft.com/office/drawing/2014/main" id="{BCE1D493-5F13-8983-F2B2-2D2CE2AB1BF0}"/>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Define default parameters for P-EDCA for AC_VO to be used during protected short contention period  as follows:</a:t>
            </a:r>
          </a:p>
          <a:p>
            <a:pPr lvl="1">
              <a:buFont typeface="Arial" panose="020B0604020202020204" pitchFamily="34" charset="0"/>
              <a:buChar char="•"/>
            </a:pPr>
            <a:r>
              <a:rPr lang="en-US" sz="1200" b="0" dirty="0"/>
              <a:t>P-EDCA CWmin=7, P-EDCA CWmax=7</a:t>
            </a:r>
          </a:p>
          <a:p>
            <a:pPr lvl="1">
              <a:buFont typeface="Arial" panose="020B0604020202020204" pitchFamily="34" charset="0"/>
              <a:buChar char="•"/>
            </a:pPr>
            <a:r>
              <a:rPr lang="en-US" sz="1200" b="0" dirty="0"/>
              <a:t>P-EDCA AIFSN=2</a:t>
            </a:r>
          </a:p>
          <a:p>
            <a:pPr lvl="1">
              <a:buFont typeface="Arial" panose="020B0604020202020204" pitchFamily="34" charset="0"/>
              <a:buChar char="•"/>
            </a:pPr>
            <a:r>
              <a:rPr lang="en-US" sz="1200" b="0" dirty="0"/>
              <a:t>An UHR AP may advertise values other than default</a:t>
            </a:r>
            <a:endParaRPr lang="en-US" sz="1200" dirty="0"/>
          </a:p>
          <a:p>
            <a:endParaRPr lang="en-US" sz="1600" dirty="0"/>
          </a:p>
          <a:p>
            <a:endParaRPr lang="en-US" sz="1600" dirty="0"/>
          </a:p>
          <a:p>
            <a:endParaRPr lang="en-US" sz="1600" dirty="0"/>
          </a:p>
          <a:p>
            <a:r>
              <a:rPr lang="en-US" sz="1600" dirty="0"/>
              <a:t>Move: Dmitry Akhmetov					Second: Mohamed Abouelseoud</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docs:[24/1918r1].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DE397CD-97B8-A82D-B34B-04AB6C9F650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157</a:t>
            </a:fld>
            <a:endParaRPr lang="en-GB"/>
          </a:p>
        </p:txBody>
      </p:sp>
      <p:sp>
        <p:nvSpPr>
          <p:cNvPr id="5" name="Footer Placeholder 4">
            <a:extLst>
              <a:ext uri="{FF2B5EF4-FFF2-40B4-BE49-F238E27FC236}">
                <a16:creationId xmlns:a16="http://schemas.microsoft.com/office/drawing/2014/main" id="{B58D7130-DD3F-B551-5F6D-050D6E63D6A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E9C4D2D-9D66-FE8C-74C9-1AB2E89DDFD1}"/>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605424022"/>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53A420-7765-55CF-25E2-20E1C8CAE80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EA641C0-77A0-0E21-497C-104BD04E4435}"/>
              </a:ext>
            </a:extLst>
          </p:cNvPr>
          <p:cNvSpPr>
            <a:spLocks noGrp="1"/>
          </p:cNvSpPr>
          <p:nvPr>
            <p:ph type="title"/>
          </p:nvPr>
        </p:nvSpPr>
        <p:spPr/>
        <p:txBody>
          <a:bodyPr/>
          <a:lstStyle/>
          <a:p>
            <a:r>
              <a:rPr lang="en-US" dirty="0">
                <a:solidFill>
                  <a:schemeClr val="tx1"/>
                </a:solidFill>
              </a:rPr>
              <a:t>Motion 342 (MAC)</a:t>
            </a:r>
          </a:p>
        </p:txBody>
      </p:sp>
      <p:sp>
        <p:nvSpPr>
          <p:cNvPr id="8" name="Content Placeholder 7">
            <a:extLst>
              <a:ext uri="{FF2B5EF4-FFF2-40B4-BE49-F238E27FC236}">
                <a16:creationId xmlns:a16="http://schemas.microsoft.com/office/drawing/2014/main" id="{5C6CFFF6-C488-BDAF-9B8D-35480F53F634}"/>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Established coordination between two APs can be terminated by an explicit teardown performed by one of the two APs.</a:t>
            </a:r>
          </a:p>
          <a:p>
            <a:endParaRPr lang="en-US" sz="1600" dirty="0"/>
          </a:p>
          <a:p>
            <a:endParaRPr lang="en-US" sz="1600" dirty="0"/>
          </a:p>
          <a:p>
            <a:endParaRPr lang="en-US" sz="1600" dirty="0"/>
          </a:p>
          <a:p>
            <a:r>
              <a:rPr lang="en-US" sz="1600" dirty="0"/>
              <a:t>Move: Shawn Kim					Second: Kiseon Ryu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docs:[24/1849r1, 24/1220].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0BC483DD-7F14-C29A-5F92-0F5BC97A402E}"/>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158</a:t>
            </a:fld>
            <a:endParaRPr lang="en-GB"/>
          </a:p>
        </p:txBody>
      </p:sp>
      <p:sp>
        <p:nvSpPr>
          <p:cNvPr id="5" name="Footer Placeholder 4">
            <a:extLst>
              <a:ext uri="{FF2B5EF4-FFF2-40B4-BE49-F238E27FC236}">
                <a16:creationId xmlns:a16="http://schemas.microsoft.com/office/drawing/2014/main" id="{950DE47C-808F-7C28-15A7-C34B686C89E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B761879-5A2D-E9FC-8C8B-4297A2C1F5C5}"/>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971570424"/>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0F2D6D-46FA-B21F-2B4D-EEAF78ECAD9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A10E3AD-98EA-E52F-6367-DA385A82EBF7}"/>
              </a:ext>
            </a:extLst>
          </p:cNvPr>
          <p:cNvSpPr>
            <a:spLocks noGrp="1"/>
          </p:cNvSpPr>
          <p:nvPr>
            <p:ph type="title"/>
          </p:nvPr>
        </p:nvSpPr>
        <p:spPr/>
        <p:txBody>
          <a:bodyPr/>
          <a:lstStyle/>
          <a:p>
            <a:r>
              <a:rPr lang="en-US" dirty="0">
                <a:solidFill>
                  <a:schemeClr val="tx1"/>
                </a:solidFill>
              </a:rPr>
              <a:t>Motion 343 (MAC)</a:t>
            </a:r>
          </a:p>
        </p:txBody>
      </p:sp>
      <p:sp>
        <p:nvSpPr>
          <p:cNvPr id="8" name="Content Placeholder 7">
            <a:extLst>
              <a:ext uri="{FF2B5EF4-FFF2-40B4-BE49-F238E27FC236}">
                <a16:creationId xmlns:a16="http://schemas.microsoft.com/office/drawing/2014/main" id="{5AFF4FFE-34A9-0F92-A4EB-860270D0CF41}"/>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11bn allows a Multi-STA BA frame to include both Block Ack Bitmap and Feedback information if the preceding PPDU includes QoS Data frame(s) that solicit an immediate response (e.g., Ack or BlockAck context) and the non-AP STA is operating in a mode that allows inclusion of feedback information(e.g. DUO mode).</a:t>
            </a:r>
          </a:p>
          <a:p>
            <a:endParaRPr lang="en-US" sz="1600" dirty="0"/>
          </a:p>
          <a:p>
            <a:endParaRPr lang="en-US" sz="1600" dirty="0"/>
          </a:p>
          <a:p>
            <a:r>
              <a:rPr lang="en-US" sz="1600" dirty="0"/>
              <a:t>Move: Hongwon Lee					Second: Dongguk Lim</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docs:[24/1490r2].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3F1B6D3-E772-7E34-95EF-CB56C0CF2D0B}"/>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159</a:t>
            </a:fld>
            <a:endParaRPr lang="en-GB"/>
          </a:p>
        </p:txBody>
      </p:sp>
      <p:sp>
        <p:nvSpPr>
          <p:cNvPr id="5" name="Footer Placeholder 4">
            <a:extLst>
              <a:ext uri="{FF2B5EF4-FFF2-40B4-BE49-F238E27FC236}">
                <a16:creationId xmlns:a16="http://schemas.microsoft.com/office/drawing/2014/main" id="{32ED3A90-B516-AF1F-8EA7-D319A35C721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1EF85EE-D00C-2B9E-A3FB-8FFA06B54789}"/>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5603873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DD7EAF-B60D-1511-E4BC-310E81EED2B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7DFF80E-28E7-6F5F-F495-93C95E71359F}"/>
              </a:ext>
            </a:extLst>
          </p:cNvPr>
          <p:cNvSpPr>
            <a:spLocks noGrp="1"/>
          </p:cNvSpPr>
          <p:nvPr>
            <p:ph type="title"/>
          </p:nvPr>
        </p:nvSpPr>
        <p:spPr/>
        <p:txBody>
          <a:bodyPr/>
          <a:lstStyle/>
          <a:p>
            <a:r>
              <a:rPr lang="en-US" dirty="0">
                <a:solidFill>
                  <a:schemeClr val="tx1"/>
                </a:solidFill>
              </a:rPr>
              <a:t>Motion 202 (PHY)</a:t>
            </a:r>
          </a:p>
        </p:txBody>
      </p:sp>
      <p:sp>
        <p:nvSpPr>
          <p:cNvPr id="8" name="Content Placeholder 7">
            <a:extLst>
              <a:ext uri="{FF2B5EF4-FFF2-40B4-BE49-F238E27FC236}">
                <a16:creationId xmlns:a16="http://schemas.microsoft.com/office/drawing/2014/main" id="{D5A27F85-42C6-D5A9-5CEA-68D6E20DE0A3}"/>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dirty="0"/>
              <a:t>For equal modulation, UHR stream parser remains the same as EHT.</a:t>
            </a:r>
          </a:p>
          <a:p>
            <a:endParaRPr lang="en-US" sz="1600" dirty="0"/>
          </a:p>
          <a:p>
            <a:r>
              <a:rPr lang="en-US" sz="1600" dirty="0"/>
              <a:t>Move: Juan Fang					Second: Alice Chen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docs:[24/1832r6].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36E7F8CE-7EDE-87E8-2206-910EE2E29A6E}"/>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16</a:t>
            </a:fld>
            <a:endParaRPr lang="en-GB"/>
          </a:p>
        </p:txBody>
      </p:sp>
      <p:sp>
        <p:nvSpPr>
          <p:cNvPr id="5" name="Footer Placeholder 4">
            <a:extLst>
              <a:ext uri="{FF2B5EF4-FFF2-40B4-BE49-F238E27FC236}">
                <a16:creationId xmlns:a16="http://schemas.microsoft.com/office/drawing/2014/main" id="{829231AD-AC2C-F768-5291-AAFC2FF06F3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8D666D6-9FC2-63B8-5190-A272EA859362}"/>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078636188"/>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CEE69D-B399-8F3D-2D84-723B7BF50D2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8C63611-0197-396E-C104-816BF890C7B3}"/>
              </a:ext>
            </a:extLst>
          </p:cNvPr>
          <p:cNvSpPr>
            <a:spLocks noGrp="1"/>
          </p:cNvSpPr>
          <p:nvPr>
            <p:ph type="title"/>
          </p:nvPr>
        </p:nvSpPr>
        <p:spPr/>
        <p:txBody>
          <a:bodyPr/>
          <a:lstStyle/>
          <a:p>
            <a:r>
              <a:rPr lang="en-US" dirty="0">
                <a:solidFill>
                  <a:schemeClr val="tx1"/>
                </a:solidFill>
              </a:rPr>
              <a:t>Motion 344 (MAC)</a:t>
            </a:r>
          </a:p>
        </p:txBody>
      </p:sp>
      <p:sp>
        <p:nvSpPr>
          <p:cNvPr id="8" name="Content Placeholder 7">
            <a:extLst>
              <a:ext uri="{FF2B5EF4-FFF2-40B4-BE49-F238E27FC236}">
                <a16:creationId xmlns:a16="http://schemas.microsoft.com/office/drawing/2014/main" id="{DD8B6650-B7ED-06C6-76C8-A216EFC170DC}"/>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TGbn does not define a requirement for a UHR AP to report non-collocated APs in the Reduced Neighbor Report element that is carried in its Beacon and FILS Discovery frames</a:t>
            </a:r>
          </a:p>
          <a:p>
            <a:endParaRPr lang="en-US" sz="1600" dirty="0"/>
          </a:p>
          <a:p>
            <a:endParaRPr lang="en-US" sz="1600" dirty="0"/>
          </a:p>
          <a:p>
            <a:endParaRPr lang="en-US" sz="1600" dirty="0"/>
          </a:p>
          <a:p>
            <a:r>
              <a:rPr lang="en-US" sz="1600" dirty="0"/>
              <a:t>Move: Abhishek Patil					Second: Pooya Monajemi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docs:[11-24/1884r1, 24/1889]. SP result: No objection.</a:t>
            </a:r>
            <a:endParaRPr lang="en-US" sz="1600" dirty="0"/>
          </a:p>
          <a:p>
            <a:r>
              <a:rPr lang="en-US" sz="1600" dirty="0"/>
              <a:t> </a:t>
            </a:r>
          </a:p>
          <a:p>
            <a:endParaRPr lang="en-US" sz="1600" dirty="0"/>
          </a:p>
        </p:txBody>
      </p:sp>
      <p:sp>
        <p:nvSpPr>
          <p:cNvPr id="6" name="Slide Number Placeholder 5">
            <a:extLst>
              <a:ext uri="{FF2B5EF4-FFF2-40B4-BE49-F238E27FC236}">
                <a16:creationId xmlns:a16="http://schemas.microsoft.com/office/drawing/2014/main" id="{EE6AEAA9-3878-EB52-0FEB-904A2A3A18D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160</a:t>
            </a:fld>
            <a:endParaRPr lang="en-GB"/>
          </a:p>
        </p:txBody>
      </p:sp>
      <p:sp>
        <p:nvSpPr>
          <p:cNvPr id="5" name="Footer Placeholder 4">
            <a:extLst>
              <a:ext uri="{FF2B5EF4-FFF2-40B4-BE49-F238E27FC236}">
                <a16:creationId xmlns:a16="http://schemas.microsoft.com/office/drawing/2014/main" id="{5787ABF4-0404-00D1-AD19-37813F9D905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AEDEFBB-4655-1305-053B-253ECCE40592}"/>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728410093"/>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40AE88-489D-3E7B-A899-55BF5BBAE9B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C5AA27C7-03FC-A9E0-08F6-BF90103331B6}"/>
              </a:ext>
            </a:extLst>
          </p:cNvPr>
          <p:cNvSpPr>
            <a:spLocks noGrp="1"/>
          </p:cNvSpPr>
          <p:nvPr>
            <p:ph type="title"/>
          </p:nvPr>
        </p:nvSpPr>
        <p:spPr/>
        <p:txBody>
          <a:bodyPr/>
          <a:lstStyle/>
          <a:p>
            <a:r>
              <a:rPr lang="en-US" dirty="0">
                <a:solidFill>
                  <a:schemeClr val="tx1"/>
                </a:solidFill>
              </a:rPr>
              <a:t>Motion 345 (MAC)</a:t>
            </a:r>
          </a:p>
        </p:txBody>
      </p:sp>
      <p:sp>
        <p:nvSpPr>
          <p:cNvPr id="8" name="Content Placeholder 7">
            <a:extLst>
              <a:ext uri="{FF2B5EF4-FFF2-40B4-BE49-F238E27FC236}">
                <a16:creationId xmlns:a16="http://schemas.microsoft.com/office/drawing/2014/main" id="{A1933914-E299-4DC1-79EE-E3EC724B43B3}"/>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The Link Reconfiguration Request/Response frames (with necessary extensions) shall be used as the roaming preparation Request/Response frames</a:t>
            </a:r>
          </a:p>
          <a:p>
            <a:pPr lvl="1">
              <a:buFont typeface="Arial" panose="020B0604020202020204" pitchFamily="34" charset="0"/>
              <a:buChar char="•"/>
            </a:pPr>
            <a:r>
              <a:rPr lang="en-US" sz="1400" b="0" dirty="0"/>
              <a:t>The Per-STA Profile subelement of the Multi-Link shall be present and each corresponds to the requested/accepted links</a:t>
            </a:r>
          </a:p>
          <a:p>
            <a:pPr lvl="1">
              <a:buFont typeface="Arial" panose="020B0604020202020204" pitchFamily="34" charset="0"/>
              <a:buChar char="•"/>
            </a:pPr>
            <a:r>
              <a:rPr lang="en-US" sz="1400" b="0" dirty="0"/>
              <a:t>TBD signaling to indicate that the request is to initiate roaming preparation</a:t>
            </a:r>
          </a:p>
          <a:p>
            <a:pPr lvl="1">
              <a:buFont typeface="Arial" panose="020B0604020202020204" pitchFamily="34" charset="0"/>
              <a:buChar char="•"/>
            </a:pPr>
            <a:r>
              <a:rPr lang="en-US" sz="1400" b="0" dirty="0"/>
              <a:t>Other extension (if needed) TBD</a:t>
            </a:r>
          </a:p>
          <a:p>
            <a:endParaRPr lang="en-US" sz="1600" dirty="0"/>
          </a:p>
          <a:p>
            <a:endParaRPr lang="en-US" sz="1600" dirty="0"/>
          </a:p>
          <a:p>
            <a:r>
              <a:rPr lang="en-US" sz="1600" dirty="0"/>
              <a:t>Move: Abhishek Patil					Second: Giovanni Chisci</a:t>
            </a:r>
          </a:p>
          <a:p>
            <a:r>
              <a:rPr lang="en-US" sz="1600" dirty="0"/>
              <a:t>Discussion: None.</a:t>
            </a:r>
          </a:p>
          <a:p>
            <a:r>
              <a:rPr lang="en-US" sz="1600" dirty="0">
                <a:highlight>
                  <a:srgbClr val="00FF00"/>
                </a:highlight>
              </a:rPr>
              <a:t>Result: Approved with unanimous consent.</a:t>
            </a:r>
          </a:p>
          <a:p>
            <a:endParaRPr lang="en-US" sz="1200" b="0" i="1" dirty="0"/>
          </a:p>
          <a:p>
            <a:r>
              <a:rPr lang="en-US" sz="1200" b="0" i="1" dirty="0"/>
              <a:t>Reference docs:[11-24/1884r1, 24/656, 25/385, 25/384, 25/386, 25/388, 25/390, 25/391, 25/393, 24/1883, 24/1889]. SP result: No objection.</a:t>
            </a:r>
            <a:endParaRPr lang="en-US" sz="1600" dirty="0"/>
          </a:p>
          <a:p>
            <a:r>
              <a:rPr lang="en-US" sz="1600" dirty="0"/>
              <a:t> </a:t>
            </a:r>
          </a:p>
          <a:p>
            <a:endParaRPr lang="en-US" sz="1600" dirty="0"/>
          </a:p>
        </p:txBody>
      </p:sp>
      <p:sp>
        <p:nvSpPr>
          <p:cNvPr id="6" name="Slide Number Placeholder 5">
            <a:extLst>
              <a:ext uri="{FF2B5EF4-FFF2-40B4-BE49-F238E27FC236}">
                <a16:creationId xmlns:a16="http://schemas.microsoft.com/office/drawing/2014/main" id="{F6B6F4A1-FAF1-ABE5-CEC8-37B364040F01}"/>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161</a:t>
            </a:fld>
            <a:endParaRPr lang="en-GB"/>
          </a:p>
        </p:txBody>
      </p:sp>
      <p:sp>
        <p:nvSpPr>
          <p:cNvPr id="5" name="Footer Placeholder 4">
            <a:extLst>
              <a:ext uri="{FF2B5EF4-FFF2-40B4-BE49-F238E27FC236}">
                <a16:creationId xmlns:a16="http://schemas.microsoft.com/office/drawing/2014/main" id="{9F128159-5A90-EA89-6183-93EDF1594DD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CB35F26-2C2D-45B4-6978-E2C471FCB708}"/>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362191056"/>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FD73D8-34F6-8640-8DDD-DB077796215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9413856-1608-7640-1F5A-F5670449E4A4}"/>
              </a:ext>
            </a:extLst>
          </p:cNvPr>
          <p:cNvSpPr>
            <a:spLocks noGrp="1"/>
          </p:cNvSpPr>
          <p:nvPr>
            <p:ph type="title"/>
          </p:nvPr>
        </p:nvSpPr>
        <p:spPr/>
        <p:txBody>
          <a:bodyPr/>
          <a:lstStyle/>
          <a:p>
            <a:r>
              <a:rPr lang="en-US" dirty="0">
                <a:solidFill>
                  <a:schemeClr val="tx1"/>
                </a:solidFill>
              </a:rPr>
              <a:t>Motion 346 (MAC)</a:t>
            </a:r>
          </a:p>
        </p:txBody>
      </p:sp>
      <p:sp>
        <p:nvSpPr>
          <p:cNvPr id="8" name="Content Placeholder 7">
            <a:extLst>
              <a:ext uri="{FF2B5EF4-FFF2-40B4-BE49-F238E27FC236}">
                <a16:creationId xmlns:a16="http://schemas.microsoft.com/office/drawing/2014/main" id="{40C6E02D-C71C-0C32-0475-DC19FF709F9F}"/>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The Link Reconfiguration Request/Response frames (with necessary extensions) shall be used as the roaming execution Request/Response frames?</a:t>
            </a:r>
          </a:p>
          <a:p>
            <a:pPr lvl="1">
              <a:buFont typeface="Arial" panose="020B0604020202020204" pitchFamily="34" charset="0"/>
              <a:buChar char="•"/>
            </a:pPr>
            <a:r>
              <a:rPr lang="en-US" sz="1400" b="0" dirty="0"/>
              <a:t>The Per-STA Profile subelement of Multi-Link element is not required to be present.</a:t>
            </a:r>
          </a:p>
          <a:p>
            <a:pPr lvl="1">
              <a:buFont typeface="Arial" panose="020B0604020202020204" pitchFamily="34" charset="0"/>
              <a:buChar char="•"/>
            </a:pPr>
            <a:r>
              <a:rPr lang="en-US" sz="1400" b="0" dirty="0"/>
              <a:t>TBD signaling to indicate that the request is to initiate roaming execution transition</a:t>
            </a:r>
          </a:p>
          <a:p>
            <a:pPr lvl="1">
              <a:buFont typeface="Arial" panose="020B0604020202020204" pitchFamily="34" charset="0"/>
              <a:buChar char="•"/>
            </a:pPr>
            <a:r>
              <a:rPr lang="en-US" sz="1400" b="0" dirty="0"/>
              <a:t>Other extension (if needed) TBD</a:t>
            </a:r>
          </a:p>
          <a:p>
            <a:endParaRPr lang="en-US" sz="1600" dirty="0"/>
          </a:p>
          <a:p>
            <a:endParaRPr lang="en-US" sz="1600" dirty="0"/>
          </a:p>
          <a:p>
            <a:endParaRPr lang="en-US" sz="1600" dirty="0"/>
          </a:p>
          <a:p>
            <a:r>
              <a:rPr lang="en-US" sz="1600" dirty="0"/>
              <a:t>Move: Abhishek Patil					Second: Binita Gupta</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docs:[11-24/1884r1, 24/1889, 24/1883, 24/656, 25/385, 25/384, 25/386, 25/388, 25/390, 25/391, 25/393]. SP result: 69Y 17N 45A.</a:t>
            </a:r>
            <a:endParaRPr lang="en-US" sz="1600" dirty="0"/>
          </a:p>
          <a:p>
            <a:r>
              <a:rPr lang="en-US" sz="1600" dirty="0"/>
              <a:t> </a:t>
            </a:r>
          </a:p>
          <a:p>
            <a:endParaRPr lang="en-US" sz="1600" dirty="0"/>
          </a:p>
        </p:txBody>
      </p:sp>
      <p:sp>
        <p:nvSpPr>
          <p:cNvPr id="6" name="Slide Number Placeholder 5">
            <a:extLst>
              <a:ext uri="{FF2B5EF4-FFF2-40B4-BE49-F238E27FC236}">
                <a16:creationId xmlns:a16="http://schemas.microsoft.com/office/drawing/2014/main" id="{8700B2E1-DB1F-645A-EA53-49BE0EDDD7B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162</a:t>
            </a:fld>
            <a:endParaRPr lang="en-GB"/>
          </a:p>
        </p:txBody>
      </p:sp>
      <p:sp>
        <p:nvSpPr>
          <p:cNvPr id="5" name="Footer Placeholder 4">
            <a:extLst>
              <a:ext uri="{FF2B5EF4-FFF2-40B4-BE49-F238E27FC236}">
                <a16:creationId xmlns:a16="http://schemas.microsoft.com/office/drawing/2014/main" id="{223647A3-7F8A-0808-375A-0CBDEE19671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D8486D5-DCCE-BC65-EE3C-FECBA8EDBA82}"/>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732587562"/>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CF8C04-499F-76E1-687C-969C2D11F40B}"/>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879C3BA-99FC-0767-F80A-025EEB867646}"/>
              </a:ext>
            </a:extLst>
          </p:cNvPr>
          <p:cNvSpPr>
            <a:spLocks noGrp="1"/>
          </p:cNvSpPr>
          <p:nvPr>
            <p:ph type="title"/>
          </p:nvPr>
        </p:nvSpPr>
        <p:spPr/>
        <p:txBody>
          <a:bodyPr/>
          <a:lstStyle/>
          <a:p>
            <a:r>
              <a:rPr lang="en-US" dirty="0">
                <a:solidFill>
                  <a:schemeClr val="tx1"/>
                </a:solidFill>
              </a:rPr>
              <a:t>Motion 347 (PDT-MAC)</a:t>
            </a:r>
          </a:p>
        </p:txBody>
      </p:sp>
      <p:sp>
        <p:nvSpPr>
          <p:cNvPr id="8" name="Content Placeholder 7">
            <a:extLst>
              <a:ext uri="{FF2B5EF4-FFF2-40B4-BE49-F238E27FC236}">
                <a16:creationId xmlns:a16="http://schemas.microsoft.com/office/drawing/2014/main" id="{F5428796-0743-5733-9B47-BC43967BC538}"/>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solidFill>
                  <a:srgbClr val="FF0000"/>
                </a:solidFill>
                <a:hlinkClick r:id="rId2"/>
              </a:rPr>
              <a:t>11-25/0244r5</a:t>
            </a:r>
            <a:r>
              <a:rPr lang="en-US" sz="1600" dirty="0"/>
              <a:t> to the latest TGbn draft</a:t>
            </a:r>
          </a:p>
          <a:p>
            <a:endParaRPr lang="en-US" sz="1600" dirty="0"/>
          </a:p>
          <a:p>
            <a:endParaRPr lang="en-US" sz="1600" dirty="0"/>
          </a:p>
          <a:p>
            <a:r>
              <a:rPr lang="en-US" sz="1600" dirty="0"/>
              <a:t>Move: Jay Yang					Second: Giovanni Chisci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docs:[11-25/0244r5].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9EFD72A-DB77-D533-7556-1F9958F47B9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163</a:t>
            </a:fld>
            <a:endParaRPr lang="en-GB"/>
          </a:p>
        </p:txBody>
      </p:sp>
      <p:sp>
        <p:nvSpPr>
          <p:cNvPr id="5" name="Footer Placeholder 4">
            <a:extLst>
              <a:ext uri="{FF2B5EF4-FFF2-40B4-BE49-F238E27FC236}">
                <a16:creationId xmlns:a16="http://schemas.microsoft.com/office/drawing/2014/main" id="{40F80324-5A17-4E2E-D836-46DA673B5AE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386D5CD-E9B9-0744-DBDB-EA77B2EA79FF}"/>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938610636"/>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F1FBEF-1D9A-9016-4145-07102A484BE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AEDE3B6-AA30-86B9-BECA-DE1DA729D387}"/>
              </a:ext>
            </a:extLst>
          </p:cNvPr>
          <p:cNvSpPr>
            <a:spLocks noGrp="1"/>
          </p:cNvSpPr>
          <p:nvPr>
            <p:ph type="title"/>
          </p:nvPr>
        </p:nvSpPr>
        <p:spPr/>
        <p:txBody>
          <a:bodyPr/>
          <a:lstStyle/>
          <a:p>
            <a:r>
              <a:rPr lang="en-US" dirty="0">
                <a:solidFill>
                  <a:schemeClr val="tx1"/>
                </a:solidFill>
              </a:rPr>
              <a:t>Motion 348 (MAC)</a:t>
            </a:r>
          </a:p>
        </p:txBody>
      </p:sp>
      <p:sp>
        <p:nvSpPr>
          <p:cNvPr id="8" name="Content Placeholder 7">
            <a:extLst>
              <a:ext uri="{FF2B5EF4-FFF2-40B4-BE49-F238E27FC236}">
                <a16:creationId xmlns:a16="http://schemas.microsoft.com/office/drawing/2014/main" id="{84B6FBC6-F078-DC4A-C3DF-114EADE14417}"/>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TGbn allows a second mode for security in roaming (in addition to the first mode with single TK used across all AP MLDs of the SMD) where a non-AP MLD can derive a new TK under the same PTKSA with the target AP MLD</a:t>
            </a:r>
          </a:p>
          <a:p>
            <a:pPr lvl="1">
              <a:buFont typeface="Arial" panose="020B0604020202020204" pitchFamily="34" charset="0"/>
              <a:buChar char="•"/>
            </a:pPr>
            <a:r>
              <a:rPr lang="en-US" sz="1400" b="0" dirty="0"/>
              <a:t>The new TK is derived as part of the single PTKSA</a:t>
            </a:r>
          </a:p>
          <a:p>
            <a:pPr lvl="1">
              <a:buFont typeface="Arial" panose="020B0604020202020204" pitchFamily="34" charset="0"/>
              <a:buChar char="•"/>
            </a:pPr>
            <a:r>
              <a:rPr lang="en-US" sz="1400" b="0" dirty="0"/>
              <a:t>The PN is maintained per PTKSA: The new TK negotiated with the target AP MLD shares the same PN space with the TK of the current AP MLD (PN is monotonically increasing)</a:t>
            </a:r>
          </a:p>
          <a:p>
            <a:pPr>
              <a:buFont typeface="Arial" panose="020B0604020202020204" pitchFamily="34" charset="0"/>
              <a:buChar char="•"/>
            </a:pPr>
            <a:endParaRPr lang="en-US" sz="1600" dirty="0"/>
          </a:p>
          <a:p>
            <a:endParaRPr lang="en-US" sz="1600" dirty="0"/>
          </a:p>
          <a:p>
            <a:endParaRPr lang="en-US" sz="1600" dirty="0"/>
          </a:p>
          <a:p>
            <a:r>
              <a:rPr lang="en-US" sz="1600" dirty="0"/>
              <a:t>Move: Giovanni Chisci					Second: Chittabrata Ghosh</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docs:[24/1882, 24/1883, 24/1884, 24/1874].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B2F0B5E-A699-F860-12D2-F162EB9CD101}"/>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164</a:t>
            </a:fld>
            <a:endParaRPr lang="en-GB"/>
          </a:p>
        </p:txBody>
      </p:sp>
      <p:sp>
        <p:nvSpPr>
          <p:cNvPr id="5" name="Footer Placeholder 4">
            <a:extLst>
              <a:ext uri="{FF2B5EF4-FFF2-40B4-BE49-F238E27FC236}">
                <a16:creationId xmlns:a16="http://schemas.microsoft.com/office/drawing/2014/main" id="{3535F31E-2DA1-09FF-DEF9-5E87E951A86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1AF3C4BF-5CC9-4C0B-43D0-0DF67DD4DE17}"/>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077020349"/>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065925-99E1-AC05-7271-ED4E11BE32D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7965992-671C-42C8-0014-F610548D59C7}"/>
              </a:ext>
            </a:extLst>
          </p:cNvPr>
          <p:cNvSpPr>
            <a:spLocks noGrp="1"/>
          </p:cNvSpPr>
          <p:nvPr>
            <p:ph type="title"/>
          </p:nvPr>
        </p:nvSpPr>
        <p:spPr/>
        <p:txBody>
          <a:bodyPr/>
          <a:lstStyle/>
          <a:p>
            <a:r>
              <a:rPr lang="en-US" dirty="0">
                <a:solidFill>
                  <a:schemeClr val="tx1"/>
                </a:solidFill>
              </a:rPr>
              <a:t>Motion 349 (MAC)</a:t>
            </a:r>
          </a:p>
        </p:txBody>
      </p:sp>
      <p:sp>
        <p:nvSpPr>
          <p:cNvPr id="8" name="Content Placeholder 7">
            <a:extLst>
              <a:ext uri="{FF2B5EF4-FFF2-40B4-BE49-F238E27FC236}">
                <a16:creationId xmlns:a16="http://schemas.microsoft.com/office/drawing/2014/main" id="{7075874E-C4E3-2074-4CD6-8E89D645819E}"/>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During the TBD time for retrieving DL from the Current AP MLD, the non-AP MLD may provide an indication to the Target AP MLD that the TBD time for DL retrieval is early-terminated before the TBD time</a:t>
            </a:r>
          </a:p>
          <a:p>
            <a:pPr>
              <a:buFont typeface="Arial" panose="020B0604020202020204" pitchFamily="34" charset="0"/>
              <a:buChar char="•"/>
            </a:pPr>
            <a:r>
              <a:rPr lang="en-US" sz="1600" b="0" dirty="0"/>
              <a:t>TBD signaling of the indication</a:t>
            </a:r>
            <a:endParaRPr lang="en-US" sz="1400" b="0" dirty="0"/>
          </a:p>
          <a:p>
            <a:pPr>
              <a:buFont typeface="Arial" panose="020B0604020202020204" pitchFamily="34" charset="0"/>
              <a:buChar char="•"/>
            </a:pPr>
            <a:endParaRPr lang="en-US" sz="1600" dirty="0"/>
          </a:p>
          <a:p>
            <a:endParaRPr lang="en-US" sz="1600" dirty="0"/>
          </a:p>
          <a:p>
            <a:endParaRPr lang="en-US" sz="1600" dirty="0"/>
          </a:p>
          <a:p>
            <a:r>
              <a:rPr lang="en-US" sz="1600" dirty="0"/>
              <a:t>Move: Giovanni Chisci					Second: Pooya Monajemi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docs:[24/1882, 24/1883, 24/1884, 24/1898, 24/1874, 24/1857, 24/2147r1].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58526BF-6D8D-809F-BFC5-BCA58DAAED8F}"/>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165</a:t>
            </a:fld>
            <a:endParaRPr lang="en-GB"/>
          </a:p>
        </p:txBody>
      </p:sp>
      <p:sp>
        <p:nvSpPr>
          <p:cNvPr id="5" name="Footer Placeholder 4">
            <a:extLst>
              <a:ext uri="{FF2B5EF4-FFF2-40B4-BE49-F238E27FC236}">
                <a16:creationId xmlns:a16="http://schemas.microsoft.com/office/drawing/2014/main" id="{9299F3C9-4925-3948-0422-71478913587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3A42D93-B1E4-CDDA-B1DA-8397E8531E87}"/>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169956937"/>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6AAA6D-B501-E798-9860-69F98BF6A14B}"/>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8D9A340F-B6E3-D4A7-5C65-225440A103F6}"/>
              </a:ext>
            </a:extLst>
          </p:cNvPr>
          <p:cNvSpPr>
            <a:spLocks noGrp="1"/>
          </p:cNvSpPr>
          <p:nvPr>
            <p:ph type="title"/>
          </p:nvPr>
        </p:nvSpPr>
        <p:spPr/>
        <p:txBody>
          <a:bodyPr/>
          <a:lstStyle/>
          <a:p>
            <a:r>
              <a:rPr lang="en-US" dirty="0">
                <a:solidFill>
                  <a:schemeClr val="tx1"/>
                </a:solidFill>
              </a:rPr>
              <a:t>Motion 350 (MAC)</a:t>
            </a:r>
          </a:p>
        </p:txBody>
      </p:sp>
      <p:sp>
        <p:nvSpPr>
          <p:cNvPr id="8" name="Content Placeholder 7">
            <a:extLst>
              <a:ext uri="{FF2B5EF4-FFF2-40B4-BE49-F238E27FC236}">
                <a16:creationId xmlns:a16="http://schemas.microsoft.com/office/drawing/2014/main" id="{004C5491-BBFB-A91E-EAA9-FA94BD4AC42D}"/>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During a roaming transition, the current AP MLD shall be capable of signaling termination of downlink data transmission to the non-AP MLD before the </a:t>
            </a:r>
            <a:r>
              <a:rPr lang="en-US" sz="1600" b="0" strike="sngStrike" dirty="0"/>
              <a:t>transient</a:t>
            </a:r>
            <a:r>
              <a:rPr lang="en-US" sz="1600" b="0" dirty="0"/>
              <a:t> </a:t>
            </a:r>
            <a:r>
              <a:rPr lang="en-US" sz="1600" b="0" u="sng" dirty="0"/>
              <a:t>TBD time period to receive buffered downlink data from current AP MLD</a:t>
            </a:r>
            <a:r>
              <a:rPr lang="en-US" sz="1600" b="0" dirty="0"/>
              <a:t> </a:t>
            </a:r>
            <a:r>
              <a:rPr lang="en-US" sz="1600" b="0" strike="sngStrike" dirty="0"/>
              <a:t>period</a:t>
            </a:r>
            <a:r>
              <a:rPr lang="en-US" sz="1600" b="0" dirty="0"/>
              <a:t> ends</a:t>
            </a:r>
          </a:p>
          <a:p>
            <a:pPr lvl="1">
              <a:buFont typeface="Arial" panose="020B0604020202020204" pitchFamily="34" charset="0"/>
              <a:buChar char="•"/>
            </a:pPr>
            <a:r>
              <a:rPr lang="en-US" sz="1400" b="0" dirty="0"/>
              <a:t>Signaling TBD</a:t>
            </a:r>
          </a:p>
          <a:p>
            <a:pPr marL="0" indent="0"/>
            <a:r>
              <a:rPr lang="en-US" sz="1400" b="0" dirty="0"/>
              <a:t>NOTE: AP sends the indication when there is no more pending DL data (all TIDs). TBD other conditions.</a:t>
            </a:r>
          </a:p>
          <a:p>
            <a:endParaRPr lang="en-US" sz="1600" dirty="0"/>
          </a:p>
          <a:p>
            <a:endParaRPr lang="en-US" sz="1600" dirty="0"/>
          </a:p>
          <a:p>
            <a:endParaRPr lang="en-US" sz="1600" dirty="0"/>
          </a:p>
          <a:p>
            <a:r>
              <a:rPr lang="en-US" sz="1600" dirty="0"/>
              <a:t>Move: Pooya Monajemi					Second: Tuncer Baykas</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docs:[11-24/1898r1, 11-24/1883r4, 11-24/1874r1, 24/2147r1, 24/1857r3].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4A02B9B-0D70-E597-4D6F-BBB894ADB4A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166</a:t>
            </a:fld>
            <a:endParaRPr lang="en-GB"/>
          </a:p>
        </p:txBody>
      </p:sp>
      <p:sp>
        <p:nvSpPr>
          <p:cNvPr id="5" name="Footer Placeholder 4">
            <a:extLst>
              <a:ext uri="{FF2B5EF4-FFF2-40B4-BE49-F238E27FC236}">
                <a16:creationId xmlns:a16="http://schemas.microsoft.com/office/drawing/2014/main" id="{2B84F414-62F9-A046-179B-21FA614891E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5DD463F-3E6E-0CF1-A9F8-AA325ED480B3}"/>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784373153"/>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C2C198-E541-4F09-6455-7A4983029DA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EA5F064-551F-444C-08A6-0C84E77F7B35}"/>
              </a:ext>
            </a:extLst>
          </p:cNvPr>
          <p:cNvSpPr>
            <a:spLocks noGrp="1"/>
          </p:cNvSpPr>
          <p:nvPr>
            <p:ph type="title"/>
          </p:nvPr>
        </p:nvSpPr>
        <p:spPr/>
        <p:txBody>
          <a:bodyPr/>
          <a:lstStyle/>
          <a:p>
            <a:r>
              <a:rPr lang="en-US" dirty="0">
                <a:solidFill>
                  <a:schemeClr val="tx1"/>
                </a:solidFill>
              </a:rPr>
              <a:t>Motion 351 (MAC)</a:t>
            </a:r>
          </a:p>
        </p:txBody>
      </p:sp>
      <p:sp>
        <p:nvSpPr>
          <p:cNvPr id="8" name="Content Placeholder 7">
            <a:extLst>
              <a:ext uri="{FF2B5EF4-FFF2-40B4-BE49-F238E27FC236}">
                <a16:creationId xmlns:a16="http://schemas.microsoft.com/office/drawing/2014/main" id="{38FACC52-BDB6-614C-73DB-81F6CB7D4A1B}"/>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In the seamless roaming procedure, non-AP MLD can request not to transfer from the current AP MLD to the target AP MLD any of the following as part of the context transfer</a:t>
            </a:r>
          </a:p>
          <a:p>
            <a:pPr lvl="1">
              <a:buFont typeface="Arial" panose="020B0604020202020204" pitchFamily="34" charset="0"/>
              <a:buChar char="•"/>
            </a:pPr>
            <a:r>
              <a:rPr lang="en-US" sz="1600" b="0" dirty="0"/>
              <a:t>The next SN for existing DL BA agreements of all TIDs</a:t>
            </a:r>
          </a:p>
          <a:p>
            <a:pPr lvl="1">
              <a:buFont typeface="Arial" panose="020B0604020202020204" pitchFamily="34" charset="0"/>
              <a:buChar char="•"/>
            </a:pPr>
            <a:r>
              <a:rPr lang="en-US" sz="1600" b="0" dirty="0"/>
              <a:t>The latest SN that has been passed up for existing UL BA agreements of all TIDs</a:t>
            </a:r>
            <a:endParaRPr lang="en-US" sz="1600" dirty="0"/>
          </a:p>
          <a:p>
            <a:endParaRPr lang="en-US" sz="1600" dirty="0"/>
          </a:p>
          <a:p>
            <a:endParaRPr lang="en-US" sz="1600" dirty="0"/>
          </a:p>
          <a:p>
            <a:r>
              <a:rPr lang="en-US" sz="1600" dirty="0"/>
              <a:t>Move: Pooya Monajemi					Second: Giovanni Chisci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docs:[11-24/1898r1, 11-24/1874r1, 24/1883, 24/1884 ].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4D8C351-2CC5-7BBE-852E-9EA6D833F4E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167</a:t>
            </a:fld>
            <a:endParaRPr lang="en-GB"/>
          </a:p>
        </p:txBody>
      </p:sp>
      <p:sp>
        <p:nvSpPr>
          <p:cNvPr id="5" name="Footer Placeholder 4">
            <a:extLst>
              <a:ext uri="{FF2B5EF4-FFF2-40B4-BE49-F238E27FC236}">
                <a16:creationId xmlns:a16="http://schemas.microsoft.com/office/drawing/2014/main" id="{08584A54-81B0-76FF-ECBF-2D875F8FE06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B92B41A7-DF28-9D0A-DA28-C844B3E7A839}"/>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774761516"/>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54F4F8-15FA-4828-9C82-54A6ADD1302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7C8173A6-6D6D-B15B-279F-DE2B2C709AB1}"/>
              </a:ext>
            </a:extLst>
          </p:cNvPr>
          <p:cNvSpPr>
            <a:spLocks noGrp="1"/>
          </p:cNvSpPr>
          <p:nvPr>
            <p:ph type="title"/>
          </p:nvPr>
        </p:nvSpPr>
        <p:spPr/>
        <p:txBody>
          <a:bodyPr/>
          <a:lstStyle/>
          <a:p>
            <a:r>
              <a:rPr lang="en-US" dirty="0">
                <a:solidFill>
                  <a:schemeClr val="tx1"/>
                </a:solidFill>
              </a:rPr>
              <a:t>Motion 352 (MAC)</a:t>
            </a:r>
          </a:p>
        </p:txBody>
      </p:sp>
      <p:sp>
        <p:nvSpPr>
          <p:cNvPr id="8" name="Content Placeholder 7">
            <a:extLst>
              <a:ext uri="{FF2B5EF4-FFF2-40B4-BE49-F238E27FC236}">
                <a16:creationId xmlns:a16="http://schemas.microsoft.com/office/drawing/2014/main" id="{ADAE8CBA-2569-B6D4-CABE-9B45DE9D2C9B}"/>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11bn defines an SMD element that provides identification for the SMD and SMD level capabilities for a seamless mobility domain</a:t>
            </a:r>
          </a:p>
          <a:p>
            <a:pPr lvl="1">
              <a:buFont typeface="Arial" panose="020B0604020202020204" pitchFamily="34" charset="0"/>
              <a:buChar char="•"/>
            </a:pPr>
            <a:r>
              <a:rPr lang="en-US" sz="1400" b="0" dirty="0"/>
              <a:t>The SMD element is advertised in Probe Response frames</a:t>
            </a:r>
          </a:p>
          <a:p>
            <a:pPr lvl="1">
              <a:buFont typeface="Arial" panose="020B0604020202020204" pitchFamily="34" charset="0"/>
              <a:buChar char="•"/>
            </a:pPr>
            <a:r>
              <a:rPr lang="en-US" sz="1400" b="0" dirty="0"/>
              <a:t>The SMD element is included in Authentication frame when performing authentication with an SMD</a:t>
            </a:r>
          </a:p>
          <a:p>
            <a:pPr lvl="1">
              <a:buFont typeface="Arial" panose="020B0604020202020204" pitchFamily="34" charset="0"/>
              <a:buChar char="•"/>
            </a:pPr>
            <a:r>
              <a:rPr lang="en-US" sz="1400" b="0" dirty="0"/>
              <a:t>The SMD element is included in (Re)Association Request &amp; Response frames when performing initial association with the SMD-ME</a:t>
            </a:r>
            <a:endParaRPr lang="en-US" sz="1400" dirty="0"/>
          </a:p>
          <a:p>
            <a:endParaRPr lang="en-US" sz="1600" dirty="0"/>
          </a:p>
          <a:p>
            <a:endParaRPr lang="en-US" sz="1600" dirty="0"/>
          </a:p>
          <a:p>
            <a:r>
              <a:rPr lang="en-US" sz="1600" dirty="0"/>
              <a:t>Move: Binita Gupta					Second: Stephen Rodriguez</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docs:[24/656, 24/1884, 24/1889].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3D5DC55F-2ED9-4946-7128-3233DC29B206}"/>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168</a:t>
            </a:fld>
            <a:endParaRPr lang="en-GB"/>
          </a:p>
        </p:txBody>
      </p:sp>
      <p:sp>
        <p:nvSpPr>
          <p:cNvPr id="5" name="Footer Placeholder 4">
            <a:extLst>
              <a:ext uri="{FF2B5EF4-FFF2-40B4-BE49-F238E27FC236}">
                <a16:creationId xmlns:a16="http://schemas.microsoft.com/office/drawing/2014/main" id="{EDF3E0D8-0D0F-AC1C-1F63-2610B5CBB02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CBFB1F0-4E87-80FB-4E3B-8FF68CD3ED6F}"/>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55196505"/>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56EEA2-0F75-FDFA-2A2C-2969BA6E479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4B921AD-3D21-C3CD-E44D-8600006C4048}"/>
              </a:ext>
            </a:extLst>
          </p:cNvPr>
          <p:cNvSpPr>
            <a:spLocks noGrp="1"/>
          </p:cNvSpPr>
          <p:nvPr>
            <p:ph type="title"/>
          </p:nvPr>
        </p:nvSpPr>
        <p:spPr/>
        <p:txBody>
          <a:bodyPr/>
          <a:lstStyle/>
          <a:p>
            <a:r>
              <a:rPr lang="en-US" dirty="0">
                <a:solidFill>
                  <a:schemeClr val="tx1"/>
                </a:solidFill>
              </a:rPr>
              <a:t>Motion 353 (MAC)</a:t>
            </a:r>
          </a:p>
        </p:txBody>
      </p:sp>
      <p:sp>
        <p:nvSpPr>
          <p:cNvPr id="8" name="Content Placeholder 7">
            <a:extLst>
              <a:ext uri="{FF2B5EF4-FFF2-40B4-BE49-F238E27FC236}">
                <a16:creationId xmlns:a16="http://schemas.microsoft.com/office/drawing/2014/main" id="{2B45E871-8D2F-2AFA-960A-693AB102ECC4}"/>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11bn enhances Neighbor Report element to provide SMD related information</a:t>
            </a:r>
          </a:p>
          <a:p>
            <a:pPr lvl="1">
              <a:buFont typeface="Arial" panose="020B0604020202020204" pitchFamily="34" charset="0"/>
              <a:buChar char="•"/>
            </a:pPr>
            <a:r>
              <a:rPr lang="en-US" sz="1400" b="0" dirty="0"/>
              <a:t>Add a ‘Same SMD’ indication in the BSSID Information in the NR element, to signal whether the reported neighboring AP is part of the same SMD as the reporting AP</a:t>
            </a:r>
          </a:p>
          <a:p>
            <a:pPr lvl="1">
              <a:buFont typeface="Arial" panose="020B0604020202020204" pitchFamily="34" charset="0"/>
              <a:buChar char="•"/>
            </a:pPr>
            <a:r>
              <a:rPr lang="en-US" sz="1400" b="0" dirty="0"/>
              <a:t>Allow including the SMD element as a subelement in the Optional Subelements of the Neighbor Report element, when reported neighboring AP is not part of the same SMD</a:t>
            </a:r>
            <a:endParaRPr lang="en-US" sz="1400" dirty="0"/>
          </a:p>
          <a:p>
            <a:endParaRPr lang="en-US" sz="1600" dirty="0"/>
          </a:p>
          <a:p>
            <a:r>
              <a:rPr lang="en-US" sz="1600" dirty="0"/>
              <a:t>Move: Binita Gupta					Second: Tuncer Baykas</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docs:[24/656, 24/1884, 24/1889].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842FC94-E6AD-5695-1B2E-BEED33C5967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169</a:t>
            </a:fld>
            <a:endParaRPr lang="en-GB"/>
          </a:p>
        </p:txBody>
      </p:sp>
      <p:sp>
        <p:nvSpPr>
          <p:cNvPr id="5" name="Footer Placeholder 4">
            <a:extLst>
              <a:ext uri="{FF2B5EF4-FFF2-40B4-BE49-F238E27FC236}">
                <a16:creationId xmlns:a16="http://schemas.microsoft.com/office/drawing/2014/main" id="{3FFB28CC-C47C-0F81-95F5-E8931F5F5EA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4197B8A-9D9B-3D2D-D118-3FFC47CA756A}"/>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3595223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61F50E-2638-1775-493A-0395E57A6CB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FDD448F-0328-CA6F-FF45-D16A7A073A94}"/>
              </a:ext>
            </a:extLst>
          </p:cNvPr>
          <p:cNvSpPr>
            <a:spLocks noGrp="1"/>
          </p:cNvSpPr>
          <p:nvPr>
            <p:ph type="title"/>
          </p:nvPr>
        </p:nvSpPr>
        <p:spPr/>
        <p:txBody>
          <a:bodyPr/>
          <a:lstStyle/>
          <a:p>
            <a:r>
              <a:rPr lang="en-US" dirty="0">
                <a:solidFill>
                  <a:schemeClr val="tx1"/>
                </a:solidFill>
              </a:rPr>
              <a:t>Motion 203 (PHY)</a:t>
            </a:r>
          </a:p>
        </p:txBody>
      </p:sp>
      <p:sp>
        <p:nvSpPr>
          <p:cNvPr id="8" name="Content Placeholder 7">
            <a:extLst>
              <a:ext uri="{FF2B5EF4-FFF2-40B4-BE49-F238E27FC236}">
                <a16:creationId xmlns:a16="http://schemas.microsoft.com/office/drawing/2014/main" id="{442278C8-7A8B-E37A-39BA-330ABDD66687}"/>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dirty="0"/>
              <a:t>For bandwidths greater than 80 MHz, the coded bit parsing of UHR is stream parsing first followed by segment parsing.</a:t>
            </a:r>
          </a:p>
          <a:p>
            <a:pPr>
              <a:buFont typeface="Arial" panose="020B0604020202020204" pitchFamily="34" charset="0"/>
              <a:buChar char="•"/>
            </a:pPr>
            <a:endParaRPr lang="en-US" sz="1600" dirty="0"/>
          </a:p>
          <a:p>
            <a:endParaRPr lang="en-US" sz="1600" dirty="0"/>
          </a:p>
          <a:p>
            <a:r>
              <a:rPr lang="en-US" sz="1600" dirty="0"/>
              <a:t>Move: Juan Fang					Second: Alice Chen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docs:[24/1832r6].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D5D3E4B-D17C-9776-ADA8-135902FFC95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17</a:t>
            </a:fld>
            <a:endParaRPr lang="en-GB"/>
          </a:p>
        </p:txBody>
      </p:sp>
      <p:sp>
        <p:nvSpPr>
          <p:cNvPr id="5" name="Footer Placeholder 4">
            <a:extLst>
              <a:ext uri="{FF2B5EF4-FFF2-40B4-BE49-F238E27FC236}">
                <a16:creationId xmlns:a16="http://schemas.microsoft.com/office/drawing/2014/main" id="{75018D30-8154-4458-7ACC-9923AB49E21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29DC24C-4F48-17A4-A196-23B607C6F2C6}"/>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708685485"/>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0E998C-27BB-580F-9E6F-F93ADCBA4248}"/>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14D3F96-4BBC-3AF2-8F3C-119BDB5C95C0}"/>
              </a:ext>
            </a:extLst>
          </p:cNvPr>
          <p:cNvSpPr>
            <a:spLocks noGrp="1"/>
          </p:cNvSpPr>
          <p:nvPr>
            <p:ph type="title"/>
          </p:nvPr>
        </p:nvSpPr>
        <p:spPr/>
        <p:txBody>
          <a:bodyPr/>
          <a:lstStyle/>
          <a:p>
            <a:r>
              <a:rPr lang="en-US" dirty="0">
                <a:solidFill>
                  <a:schemeClr val="tx1"/>
                </a:solidFill>
              </a:rPr>
              <a:t>Motion 354 (MAC)</a:t>
            </a:r>
          </a:p>
        </p:txBody>
      </p:sp>
      <p:sp>
        <p:nvSpPr>
          <p:cNvPr id="8" name="Content Placeholder 7">
            <a:extLst>
              <a:ext uri="{FF2B5EF4-FFF2-40B4-BE49-F238E27FC236}">
                <a16:creationId xmlns:a16="http://schemas.microsoft.com/office/drawing/2014/main" id="{00DDD8A0-EF3E-980B-950A-BB8187C8CFBE}"/>
              </a:ext>
            </a:extLst>
          </p:cNvPr>
          <p:cNvSpPr>
            <a:spLocks noGrp="1"/>
          </p:cNvSpPr>
          <p:nvPr>
            <p:ph idx="1"/>
          </p:nvPr>
        </p:nvSpPr>
        <p:spPr>
          <a:xfrm>
            <a:off x="685800" y="1981200"/>
            <a:ext cx="7770813" cy="4494213"/>
          </a:xfrm>
        </p:spPr>
        <p:txBody>
          <a:bodyPr/>
          <a:lstStyle/>
          <a:p>
            <a:r>
              <a:rPr lang="en-US" sz="1400" dirty="0"/>
              <a:t>Move to add to the TGbn SFD the following:</a:t>
            </a:r>
          </a:p>
          <a:p>
            <a:pPr>
              <a:buFont typeface="Arial" panose="020B0604020202020204" pitchFamily="34" charset="0"/>
              <a:buChar char="•"/>
            </a:pPr>
            <a:r>
              <a:rPr lang="en-US" sz="1200" b="0" dirty="0"/>
              <a:t>Enable the following contexts to be transferred to target AP MLD to preserve the data exchange context for the non-AP MLD</a:t>
            </a:r>
          </a:p>
          <a:p>
            <a:pPr>
              <a:buFont typeface="Arial" panose="020B0604020202020204" pitchFamily="34" charset="0"/>
              <a:buChar char="•"/>
            </a:pPr>
            <a:r>
              <a:rPr lang="en-US" sz="1200" b="0" dirty="0"/>
              <a:t>Block Ack Parameters and Block Ack Timeout Value indicated by the non-AP MLD for existing BA agreement of a TID</a:t>
            </a:r>
          </a:p>
          <a:p>
            <a:pPr>
              <a:buFont typeface="Arial" panose="020B0604020202020204" pitchFamily="34" charset="0"/>
              <a:buChar char="•"/>
            </a:pPr>
            <a:r>
              <a:rPr lang="en-US" sz="1200" b="0" dirty="0"/>
              <a:t>Next SN to be assigned for DL individually addressed data frame of each TID</a:t>
            </a:r>
          </a:p>
          <a:p>
            <a:pPr>
              <a:buFont typeface="Arial" panose="020B0604020202020204" pitchFamily="34" charset="0"/>
              <a:buChar char="•"/>
            </a:pPr>
            <a:r>
              <a:rPr lang="en-US" sz="1200" b="0" dirty="0"/>
              <a:t>Latest duplicate receiver cache for TID without BA agreement</a:t>
            </a:r>
          </a:p>
          <a:p>
            <a:pPr>
              <a:buFont typeface="Arial" panose="020B0604020202020204" pitchFamily="34" charset="0"/>
              <a:buChar char="•"/>
            </a:pPr>
            <a:r>
              <a:rPr lang="en-US" sz="1200" b="0" dirty="0"/>
              <a:t>latest SN that has been pass up for TID with UL BA agreement</a:t>
            </a:r>
          </a:p>
          <a:p>
            <a:pPr>
              <a:buFont typeface="Arial" panose="020B0604020202020204" pitchFamily="34" charset="0"/>
              <a:buChar char="•"/>
            </a:pPr>
            <a:r>
              <a:rPr lang="en-US" sz="1200" b="0" dirty="0"/>
              <a:t>Starting PN to be assigned for DL individually addressed frame by the target AP MLD</a:t>
            </a:r>
          </a:p>
          <a:p>
            <a:pPr>
              <a:buFont typeface="Arial" panose="020B0604020202020204" pitchFamily="34" charset="0"/>
              <a:buChar char="•"/>
            </a:pPr>
            <a:r>
              <a:rPr lang="en-US" sz="1200" b="0" dirty="0"/>
              <a:t>Initial value to be used by each replay counter of the target AP MLD for UL individually addressed frame</a:t>
            </a:r>
          </a:p>
          <a:p>
            <a:pPr>
              <a:buFont typeface="Arial" panose="020B0604020202020204" pitchFamily="34" charset="0"/>
              <a:buChar char="•"/>
            </a:pPr>
            <a:r>
              <a:rPr lang="en-US" sz="1200" b="0" dirty="0" err="1"/>
              <a:t>WinStartO</a:t>
            </a:r>
            <a:r>
              <a:rPr lang="en-US" sz="1200" b="0" dirty="0"/>
              <a:t> of an existing DL BA agreement </a:t>
            </a:r>
          </a:p>
          <a:p>
            <a:pPr lvl="1">
              <a:buFont typeface="Arial" panose="020B0604020202020204" pitchFamily="34" charset="0"/>
              <a:buChar char="•"/>
            </a:pPr>
            <a:r>
              <a:rPr lang="en-US" sz="1100" b="0" dirty="0"/>
              <a:t>So that the target AP MLD does not exceed reordering buffer window of the non-AP MLD</a:t>
            </a:r>
            <a:endParaRPr lang="en-US" sz="800" b="0" dirty="0"/>
          </a:p>
          <a:p>
            <a:pPr>
              <a:buFont typeface="Arial" panose="020B0604020202020204" pitchFamily="34" charset="0"/>
              <a:buChar char="•"/>
            </a:pPr>
            <a:r>
              <a:rPr lang="en-US" sz="1200" b="0" dirty="0"/>
              <a:t>TBD for other contexts</a:t>
            </a:r>
          </a:p>
          <a:p>
            <a:pPr marL="457200" lvl="1" indent="0"/>
            <a:endParaRPr lang="en-US" sz="800" b="0" dirty="0"/>
          </a:p>
          <a:p>
            <a:r>
              <a:rPr lang="en-US" sz="1400" dirty="0"/>
              <a:t>Move: Po-Kai Huang					Second: Giovanni Chisci</a:t>
            </a:r>
          </a:p>
          <a:p>
            <a:r>
              <a:rPr lang="en-US" sz="1400" dirty="0"/>
              <a:t>Discussion: None.</a:t>
            </a:r>
          </a:p>
          <a:p>
            <a:r>
              <a:rPr lang="en-US" sz="1400" dirty="0">
                <a:highlight>
                  <a:srgbClr val="00FF00"/>
                </a:highlight>
              </a:rPr>
              <a:t>Result: Approved with unanimous consent.</a:t>
            </a:r>
          </a:p>
          <a:p>
            <a:r>
              <a:rPr lang="en-US" sz="1100" b="0" i="1" dirty="0"/>
              <a:t>Reference docs:[24/1874r1, 23/1884, 24/1883, 24/1884, 25/327, 24/656, 11-24/0083]. SP result: No objection.</a:t>
            </a:r>
          </a:p>
          <a:p>
            <a:r>
              <a:rPr lang="en-US" sz="1400" dirty="0"/>
              <a:t> </a:t>
            </a:r>
          </a:p>
          <a:p>
            <a:r>
              <a:rPr lang="en-US" sz="1400" dirty="0"/>
              <a:t> </a:t>
            </a:r>
          </a:p>
          <a:p>
            <a:endParaRPr lang="en-US" sz="1400" dirty="0"/>
          </a:p>
        </p:txBody>
      </p:sp>
      <p:sp>
        <p:nvSpPr>
          <p:cNvPr id="6" name="Slide Number Placeholder 5">
            <a:extLst>
              <a:ext uri="{FF2B5EF4-FFF2-40B4-BE49-F238E27FC236}">
                <a16:creationId xmlns:a16="http://schemas.microsoft.com/office/drawing/2014/main" id="{9CA9A2AA-1528-7DEA-EFE9-32EA28A848DB}"/>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170</a:t>
            </a:fld>
            <a:endParaRPr lang="en-GB"/>
          </a:p>
        </p:txBody>
      </p:sp>
      <p:sp>
        <p:nvSpPr>
          <p:cNvPr id="5" name="Footer Placeholder 4">
            <a:extLst>
              <a:ext uri="{FF2B5EF4-FFF2-40B4-BE49-F238E27FC236}">
                <a16:creationId xmlns:a16="http://schemas.microsoft.com/office/drawing/2014/main" id="{257FB02C-92A7-B3F5-EE60-962ED14E8E2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B9217B4B-8E7F-9D73-AB15-5E9AF8C71600}"/>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629976644"/>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8475E5-F584-4651-BB9C-43586EF2AD9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4B05CC7-C599-AA96-7D12-B8891D3CFA1F}"/>
              </a:ext>
            </a:extLst>
          </p:cNvPr>
          <p:cNvSpPr>
            <a:spLocks noGrp="1"/>
          </p:cNvSpPr>
          <p:nvPr>
            <p:ph type="title"/>
          </p:nvPr>
        </p:nvSpPr>
        <p:spPr/>
        <p:txBody>
          <a:bodyPr/>
          <a:lstStyle/>
          <a:p>
            <a:r>
              <a:rPr lang="en-US" dirty="0">
                <a:solidFill>
                  <a:schemeClr val="tx1"/>
                </a:solidFill>
              </a:rPr>
              <a:t>Motion 355 (MAC)</a:t>
            </a:r>
          </a:p>
        </p:txBody>
      </p:sp>
      <p:sp>
        <p:nvSpPr>
          <p:cNvPr id="8" name="Content Placeholder 7">
            <a:extLst>
              <a:ext uri="{FF2B5EF4-FFF2-40B4-BE49-F238E27FC236}">
                <a16:creationId xmlns:a16="http://schemas.microsoft.com/office/drawing/2014/main" id="{F29CF2A8-80E6-2A9D-C4CA-3742FEB6C21F}"/>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Do you agree to the following conditions for transmitting unsolicited unavailability indications that can be sent by a non-AP as a TXOP holder in a BSRP GI3 trigger frame: </a:t>
            </a:r>
          </a:p>
          <a:p>
            <a:pPr lvl="1">
              <a:buFont typeface="Arial" panose="020B0604020202020204" pitchFamily="34" charset="0"/>
              <a:buChar char="•"/>
            </a:pPr>
            <a:r>
              <a:rPr lang="en-US" sz="1400" b="0" dirty="0"/>
              <a:t>No restriction when sent with QoS data transmitted in the TXOP</a:t>
            </a:r>
          </a:p>
          <a:p>
            <a:pPr lvl="1">
              <a:buFont typeface="Arial" panose="020B0604020202020204" pitchFamily="34" charset="0"/>
              <a:buChar char="•"/>
            </a:pPr>
            <a:r>
              <a:rPr lang="en-US" sz="1400" b="0" dirty="0"/>
              <a:t>When sent without QoS data transmitted in the TXOP, not more than MaxStandaloneDuoBSRP number of times every beacon interval where MaxStandaloneDuoBSRP is a non-zero value and part of the DUO parameter set indicated by the AP</a:t>
            </a:r>
          </a:p>
          <a:p>
            <a:pPr lvl="1">
              <a:buFont typeface="Arial" panose="020B0604020202020204" pitchFamily="34" charset="0"/>
              <a:buChar char="•"/>
            </a:pPr>
            <a:r>
              <a:rPr lang="en-US" sz="1400" b="0" dirty="0"/>
              <a:t>Note: BSRP GI3 Trigger frame is a BSRP Trigger frame that solicits an M-BA response that is carried in non-HT (dup) PPDU format</a:t>
            </a:r>
          </a:p>
          <a:p>
            <a:endParaRPr lang="en-US" sz="1600" dirty="0"/>
          </a:p>
          <a:p>
            <a:r>
              <a:rPr lang="en-US" sz="1600" dirty="0"/>
              <a:t>Move: Sindhu Verma					Second: Laurent Cariou</a:t>
            </a:r>
          </a:p>
          <a:p>
            <a:r>
              <a:rPr lang="en-US" sz="1600" dirty="0"/>
              <a:t>Discussion: None.</a:t>
            </a:r>
          </a:p>
          <a:p>
            <a:r>
              <a:rPr lang="en-US" sz="1600" dirty="0">
                <a:highlight>
                  <a:srgbClr val="00FF00"/>
                </a:highlight>
              </a:rPr>
              <a:t>Result: Approved with unanimous consent.</a:t>
            </a:r>
          </a:p>
          <a:p>
            <a:r>
              <a:rPr lang="en-US" sz="1200" b="0" i="1" dirty="0"/>
              <a:t>Reference docs:[24/1559r1].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0241B0A9-D1AA-DC3A-3AD1-D840D8CA97B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171</a:t>
            </a:fld>
            <a:endParaRPr lang="en-GB"/>
          </a:p>
        </p:txBody>
      </p:sp>
      <p:sp>
        <p:nvSpPr>
          <p:cNvPr id="5" name="Footer Placeholder 4">
            <a:extLst>
              <a:ext uri="{FF2B5EF4-FFF2-40B4-BE49-F238E27FC236}">
                <a16:creationId xmlns:a16="http://schemas.microsoft.com/office/drawing/2014/main" id="{83B0C478-527C-CD86-28BA-9ACE3E2E016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5116552D-9F63-8F6C-8887-A338F14A1FDF}"/>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029341748"/>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FE182C-B26A-89A9-5DB7-6FE21F815E0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0BC544E-B3B9-9B6A-81EF-1264F75E53EE}"/>
              </a:ext>
            </a:extLst>
          </p:cNvPr>
          <p:cNvSpPr>
            <a:spLocks noGrp="1"/>
          </p:cNvSpPr>
          <p:nvPr>
            <p:ph type="title"/>
          </p:nvPr>
        </p:nvSpPr>
        <p:spPr/>
        <p:txBody>
          <a:bodyPr/>
          <a:lstStyle/>
          <a:p>
            <a:r>
              <a:rPr lang="en-US" dirty="0">
                <a:solidFill>
                  <a:schemeClr val="tx1"/>
                </a:solidFill>
              </a:rPr>
              <a:t>Motion 356 (MAC)</a:t>
            </a:r>
          </a:p>
        </p:txBody>
      </p:sp>
      <p:sp>
        <p:nvSpPr>
          <p:cNvPr id="8" name="Content Placeholder 7">
            <a:extLst>
              <a:ext uri="{FF2B5EF4-FFF2-40B4-BE49-F238E27FC236}">
                <a16:creationId xmlns:a16="http://schemas.microsoft.com/office/drawing/2014/main" id="{058F9AF0-4B8A-2C74-A1AD-E5474A325410}"/>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TBD request frame initiating roaming preparation carries the </a:t>
            </a:r>
            <a:r>
              <a:rPr lang="en-US" sz="1400" b="0" u="sng" dirty="0"/>
              <a:t>Diffie-Hellman Parameter element</a:t>
            </a:r>
            <a:r>
              <a:rPr lang="en-US" sz="1400" b="0" dirty="0"/>
              <a:t> of the non-AP MLD when new PTK is derived</a:t>
            </a:r>
          </a:p>
          <a:p>
            <a:pPr>
              <a:buFont typeface="Arial" panose="020B0604020202020204" pitchFamily="34" charset="0"/>
              <a:buChar char="•"/>
            </a:pPr>
            <a:r>
              <a:rPr lang="en-US" sz="1400" b="0" dirty="0"/>
              <a:t>TBD response frame during roaming preparation carries </a:t>
            </a:r>
            <a:r>
              <a:rPr lang="en-US" sz="1400" b="0" u="sng" dirty="0"/>
              <a:t>Diffie-Hellman Parameter element</a:t>
            </a:r>
            <a:r>
              <a:rPr lang="en-US" sz="1400" b="0" dirty="0"/>
              <a:t> generated by the target AP MLD when new PTK is derived</a:t>
            </a:r>
          </a:p>
          <a:p>
            <a:pPr>
              <a:buFont typeface="Arial" panose="020B0604020202020204" pitchFamily="34" charset="0"/>
              <a:buChar char="•"/>
            </a:pPr>
            <a:r>
              <a:rPr lang="en-US" sz="1400" b="0" dirty="0"/>
              <a:t>Non-AP MLD and the target AP MLD derive the PTK based on the shared PMK and </a:t>
            </a:r>
            <a:r>
              <a:rPr lang="en-US" sz="1400" b="0" dirty="0" err="1"/>
              <a:t>DHss</a:t>
            </a:r>
            <a:r>
              <a:rPr lang="en-US" sz="1400" b="0" dirty="0"/>
              <a:t> in TBD request and TBD response frames</a:t>
            </a:r>
          </a:p>
          <a:p>
            <a:pPr marL="0" indent="0"/>
            <a:r>
              <a:rPr lang="en-US" sz="1400" b="0" u="sng" dirty="0"/>
              <a:t>Note: Details of the algorithm used to derive the </a:t>
            </a:r>
            <a:r>
              <a:rPr lang="en-US" sz="1400" b="0" u="sng" dirty="0" err="1"/>
              <a:t>DHss</a:t>
            </a:r>
            <a:r>
              <a:rPr lang="en-US" sz="1400" b="0" u="sng" dirty="0"/>
              <a:t> are TBD</a:t>
            </a:r>
          </a:p>
          <a:p>
            <a:endParaRPr lang="en-US" sz="1600" dirty="0"/>
          </a:p>
          <a:p>
            <a:endParaRPr lang="en-US" sz="1600" dirty="0"/>
          </a:p>
          <a:p>
            <a:r>
              <a:rPr lang="en-US" sz="1600" dirty="0"/>
              <a:t>Move: Chittabrata Ghosh					Second: Thomas Derham</a:t>
            </a:r>
          </a:p>
          <a:p>
            <a:r>
              <a:rPr lang="en-US" sz="1600" dirty="0"/>
              <a:t>Discussion: Some discussion. Recorded vote.</a:t>
            </a:r>
          </a:p>
          <a:p>
            <a:r>
              <a:rPr lang="en-US" sz="1600" dirty="0"/>
              <a:t>Preliminary Result: 123Y, 17N, 102A (pass)</a:t>
            </a:r>
          </a:p>
          <a:p>
            <a:r>
              <a:rPr lang="en-US" sz="1600" dirty="0">
                <a:highlight>
                  <a:srgbClr val="00FF00"/>
                </a:highlight>
              </a:rPr>
              <a:t>Result: 122Y, 17N, 96A (pass)</a:t>
            </a:r>
          </a:p>
          <a:p>
            <a:r>
              <a:rPr lang="en-US" sz="1200" b="0" i="1" dirty="0"/>
              <a:t>Reference docs:[24/1882, 24/1883].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32246B0F-2578-26E7-65A1-B5F73038267D}"/>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172</a:t>
            </a:fld>
            <a:endParaRPr lang="en-GB"/>
          </a:p>
        </p:txBody>
      </p:sp>
      <p:sp>
        <p:nvSpPr>
          <p:cNvPr id="5" name="Footer Placeholder 4">
            <a:extLst>
              <a:ext uri="{FF2B5EF4-FFF2-40B4-BE49-F238E27FC236}">
                <a16:creationId xmlns:a16="http://schemas.microsoft.com/office/drawing/2014/main" id="{61922A24-1700-197D-30FC-C3AD110E012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553E732-EBD0-3C23-CD58-A529E143A583}"/>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975693116"/>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494AFF2-63E2-B1E8-F474-BBC0032C735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3CB51382-FAAD-DCD2-1BE7-02206DD15170}"/>
              </a:ext>
            </a:extLst>
          </p:cNvPr>
          <p:cNvSpPr>
            <a:spLocks noGrp="1"/>
          </p:cNvSpPr>
          <p:nvPr>
            <p:ph type="title"/>
          </p:nvPr>
        </p:nvSpPr>
        <p:spPr/>
        <p:txBody>
          <a:bodyPr/>
          <a:lstStyle/>
          <a:p>
            <a:r>
              <a:rPr lang="en-US" dirty="0">
                <a:solidFill>
                  <a:schemeClr val="tx1"/>
                </a:solidFill>
              </a:rPr>
              <a:t>Motion 357 (PDT-MAC)</a:t>
            </a:r>
          </a:p>
        </p:txBody>
      </p:sp>
      <p:sp>
        <p:nvSpPr>
          <p:cNvPr id="8" name="Content Placeholder 7">
            <a:extLst>
              <a:ext uri="{FF2B5EF4-FFF2-40B4-BE49-F238E27FC236}">
                <a16:creationId xmlns:a16="http://schemas.microsoft.com/office/drawing/2014/main" id="{13B735B5-B913-E5F7-0D24-58D1ED1762F3}"/>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11-25/454r6</a:t>
            </a:r>
            <a:r>
              <a:rPr lang="en-US" sz="1600" dirty="0"/>
              <a:t> to the latest TGbn draft</a:t>
            </a:r>
          </a:p>
          <a:p>
            <a:endParaRPr lang="en-US" sz="1600" dirty="0"/>
          </a:p>
          <a:p>
            <a:endParaRPr lang="en-US" sz="1600" dirty="0"/>
          </a:p>
          <a:p>
            <a:r>
              <a:rPr lang="en-US" sz="1600" dirty="0"/>
              <a:t>Move: Morteza Mehrnoush					Second: Vishnu Ratnam</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docs:[11-25/454r6].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80D7F78-E1AD-E1E5-1448-A268ABF6DD6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173</a:t>
            </a:fld>
            <a:endParaRPr lang="en-GB"/>
          </a:p>
        </p:txBody>
      </p:sp>
      <p:sp>
        <p:nvSpPr>
          <p:cNvPr id="5" name="Footer Placeholder 4">
            <a:extLst>
              <a:ext uri="{FF2B5EF4-FFF2-40B4-BE49-F238E27FC236}">
                <a16:creationId xmlns:a16="http://schemas.microsoft.com/office/drawing/2014/main" id="{8786E4D6-23E1-E167-F30F-06B6C42E39C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17A9259-79A1-371C-9378-F0CF7B9FC398}"/>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950125249"/>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C02409-F61B-97A9-AD4F-646EC6B2B84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8BA0A49D-1D10-A6FA-0DC5-A5B2FFC6AB3B}"/>
              </a:ext>
            </a:extLst>
          </p:cNvPr>
          <p:cNvSpPr>
            <a:spLocks noGrp="1"/>
          </p:cNvSpPr>
          <p:nvPr>
            <p:ph type="title"/>
          </p:nvPr>
        </p:nvSpPr>
        <p:spPr/>
        <p:txBody>
          <a:bodyPr/>
          <a:lstStyle/>
          <a:p>
            <a:r>
              <a:rPr lang="en-US" dirty="0">
                <a:solidFill>
                  <a:schemeClr val="tx1"/>
                </a:solidFill>
              </a:rPr>
              <a:t>Motion 358 (MAC)</a:t>
            </a:r>
          </a:p>
        </p:txBody>
      </p:sp>
      <p:sp>
        <p:nvSpPr>
          <p:cNvPr id="8" name="Content Placeholder 7">
            <a:extLst>
              <a:ext uri="{FF2B5EF4-FFF2-40B4-BE49-F238E27FC236}">
                <a16:creationId xmlns:a16="http://schemas.microsoft.com/office/drawing/2014/main" id="{70379364-D44A-5A0C-F362-0D519CDFB48C}"/>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TGbn defines new actions for Public Action frames for MAPC communications such as discovery and negotiations</a:t>
            </a:r>
          </a:p>
          <a:p>
            <a:pPr lvl="1">
              <a:buFont typeface="Arial" panose="020B0604020202020204" pitchFamily="34" charset="0"/>
              <a:buChar char="•"/>
            </a:pPr>
            <a:r>
              <a:rPr lang="en-US" sz="1200" dirty="0"/>
              <a:t>An action is defined for MAPC Discovery</a:t>
            </a:r>
          </a:p>
          <a:p>
            <a:pPr lvl="1">
              <a:buFont typeface="Arial" panose="020B0604020202020204" pitchFamily="34" charset="0"/>
              <a:buChar char="•"/>
            </a:pPr>
            <a:r>
              <a:rPr lang="en-US" sz="1200" dirty="0"/>
              <a:t>An action is defined for MAPC Negotiation Request</a:t>
            </a:r>
          </a:p>
          <a:p>
            <a:pPr lvl="1">
              <a:buFont typeface="Arial" panose="020B0604020202020204" pitchFamily="34" charset="0"/>
              <a:buChar char="•"/>
            </a:pPr>
            <a:r>
              <a:rPr lang="en-US" sz="1200" dirty="0"/>
              <a:t>An action is defined for MAPC Negotiation Response</a:t>
            </a:r>
          </a:p>
          <a:p>
            <a:pPr lvl="1">
              <a:buFont typeface="Arial" panose="020B0604020202020204" pitchFamily="34" charset="0"/>
              <a:buChar char="•"/>
            </a:pPr>
            <a:r>
              <a:rPr lang="en-US" sz="1200" dirty="0"/>
              <a:t>Others are TBD</a:t>
            </a:r>
          </a:p>
          <a:p>
            <a:endParaRPr lang="en-US" sz="1600" dirty="0"/>
          </a:p>
          <a:p>
            <a:endParaRPr lang="en-US" sz="1600" dirty="0"/>
          </a:p>
          <a:p>
            <a:r>
              <a:rPr lang="en-US" sz="1600" dirty="0"/>
              <a:t>Move: Giovanni Chisci				Second: Abhishek Patil</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docs:[24/1220, 24/0407r0].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BBD519D-C91B-3818-CC91-00BEDCE7BA61}"/>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174</a:t>
            </a:fld>
            <a:endParaRPr lang="en-GB"/>
          </a:p>
        </p:txBody>
      </p:sp>
      <p:sp>
        <p:nvSpPr>
          <p:cNvPr id="5" name="Footer Placeholder 4">
            <a:extLst>
              <a:ext uri="{FF2B5EF4-FFF2-40B4-BE49-F238E27FC236}">
                <a16:creationId xmlns:a16="http://schemas.microsoft.com/office/drawing/2014/main" id="{F90D18C7-68CB-6ED6-7315-F2C26EBB8E2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B22797E-DA61-4B1A-1C63-75EBAF58B7A9}"/>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175491070"/>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75510F-59B4-8A3F-D3B7-2E7E4328FB0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C2B4E0B5-1927-CBB2-7D9A-1D0C9F3E9F6E}"/>
              </a:ext>
            </a:extLst>
          </p:cNvPr>
          <p:cNvSpPr>
            <a:spLocks noGrp="1"/>
          </p:cNvSpPr>
          <p:nvPr>
            <p:ph type="title"/>
          </p:nvPr>
        </p:nvSpPr>
        <p:spPr/>
        <p:txBody>
          <a:bodyPr/>
          <a:lstStyle/>
          <a:p>
            <a:r>
              <a:rPr lang="en-US" dirty="0">
                <a:solidFill>
                  <a:schemeClr val="tx1"/>
                </a:solidFill>
              </a:rPr>
              <a:t>Motion 359 (MAC)</a:t>
            </a:r>
          </a:p>
        </p:txBody>
      </p:sp>
      <p:sp>
        <p:nvSpPr>
          <p:cNvPr id="8" name="Content Placeholder 7">
            <a:extLst>
              <a:ext uri="{FF2B5EF4-FFF2-40B4-BE49-F238E27FC236}">
                <a16:creationId xmlns:a16="http://schemas.microsoft.com/office/drawing/2014/main" id="{E77787FD-35AA-5258-7740-AE4C91E5B84D}"/>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When an AP use Management frames to discover the capabilities and/or parameters of individual M-AP coordination schemes, the AP shall use the defined MAPC Public Action frame with the following setting:</a:t>
            </a:r>
          </a:p>
          <a:p>
            <a:pPr lvl="1">
              <a:buFont typeface="Arial" panose="020B0604020202020204" pitchFamily="34" charset="0"/>
              <a:buChar char="•"/>
            </a:pPr>
            <a:r>
              <a:rPr lang="en-US" sz="1400" b="0" dirty="0"/>
              <a:t>The action field is set to MAPC Discovery</a:t>
            </a:r>
            <a:endParaRPr lang="en-US" sz="1400" dirty="0"/>
          </a:p>
          <a:p>
            <a:endParaRPr lang="en-US" sz="1600" dirty="0"/>
          </a:p>
          <a:p>
            <a:r>
              <a:rPr lang="en-US" sz="1600" dirty="0"/>
              <a:t>Move: Giovanni Chisci				Second: Abhishek Patil</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docs:[24/1220].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0902780C-AA2E-FFF5-5624-A9A444D7220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175</a:t>
            </a:fld>
            <a:endParaRPr lang="en-GB"/>
          </a:p>
        </p:txBody>
      </p:sp>
      <p:sp>
        <p:nvSpPr>
          <p:cNvPr id="5" name="Footer Placeholder 4">
            <a:extLst>
              <a:ext uri="{FF2B5EF4-FFF2-40B4-BE49-F238E27FC236}">
                <a16:creationId xmlns:a16="http://schemas.microsoft.com/office/drawing/2014/main" id="{51DDDCB4-9AC3-740C-4AC0-2E97885275E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FCDB03D-C175-52B4-B7D2-BC4C44F4CC87}"/>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041360197"/>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B8B309-A4D3-293B-53DD-C0A8DCF6A968}"/>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CC5B09D-AE91-CFAA-458E-F883CE4A34CA}"/>
              </a:ext>
            </a:extLst>
          </p:cNvPr>
          <p:cNvSpPr>
            <a:spLocks noGrp="1"/>
          </p:cNvSpPr>
          <p:nvPr>
            <p:ph type="title"/>
          </p:nvPr>
        </p:nvSpPr>
        <p:spPr/>
        <p:txBody>
          <a:bodyPr/>
          <a:lstStyle/>
          <a:p>
            <a:r>
              <a:rPr lang="en-US" dirty="0">
                <a:solidFill>
                  <a:schemeClr val="tx1"/>
                </a:solidFill>
              </a:rPr>
              <a:t>Motion 360 (MAC)</a:t>
            </a:r>
          </a:p>
        </p:txBody>
      </p:sp>
      <p:sp>
        <p:nvSpPr>
          <p:cNvPr id="8" name="Content Placeholder 7">
            <a:extLst>
              <a:ext uri="{FF2B5EF4-FFF2-40B4-BE49-F238E27FC236}">
                <a16:creationId xmlns:a16="http://schemas.microsoft.com/office/drawing/2014/main" id="{BFDD9265-1B30-C9BE-631A-A9F05DD3D567}"/>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When an AP (AP1) uses an individually addressed Management frame to initiate a negotiation to establish agreements for M-AP coordination schemes (if enabled by another AP (AP2)), the AP (AP1) shall use the defined MAPC Public Action frame with the following setting:</a:t>
            </a:r>
          </a:p>
          <a:p>
            <a:pPr lvl="1">
              <a:buFont typeface="Arial" panose="020B0604020202020204" pitchFamily="34" charset="0"/>
              <a:buChar char="•"/>
            </a:pPr>
            <a:r>
              <a:rPr lang="en-US" sz="1200" b="0" dirty="0"/>
              <a:t>The action field is set to MAPC Negotiation Request</a:t>
            </a:r>
          </a:p>
          <a:p>
            <a:pPr lvl="1">
              <a:buFont typeface="Arial" panose="020B0604020202020204" pitchFamily="34" charset="0"/>
              <a:buChar char="•"/>
            </a:pPr>
            <a:r>
              <a:rPr lang="en-US" sz="1200" b="0" dirty="0"/>
              <a:t>If new negotiations are disabled by another AP (AP2) the AP (AP1) shall not send a negotiation request </a:t>
            </a:r>
            <a:r>
              <a:rPr lang="en-US" sz="1200" b="0" u="sng" dirty="0"/>
              <a:t>to</a:t>
            </a:r>
            <a:r>
              <a:rPr lang="en-US" sz="1200" b="0" dirty="0"/>
              <a:t> the other AP (AP2)</a:t>
            </a:r>
          </a:p>
          <a:p>
            <a:pPr lvl="1">
              <a:buFont typeface="Arial" panose="020B0604020202020204" pitchFamily="34" charset="0"/>
              <a:buChar char="•"/>
            </a:pPr>
            <a:r>
              <a:rPr lang="en-US" sz="1200" b="0" dirty="0"/>
              <a:t>TBD details of ‘new negotiations disabled’</a:t>
            </a:r>
            <a:endParaRPr lang="en-US" sz="1200" dirty="0"/>
          </a:p>
          <a:p>
            <a:endParaRPr lang="en-US" sz="1600" dirty="0"/>
          </a:p>
          <a:p>
            <a:r>
              <a:rPr lang="en-US" sz="1600" dirty="0"/>
              <a:t>Move: Giovanni Chisci				Second: Abhishek Patil</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docs:[24/1220, 25/0378r0].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682F523-11A0-5493-9E99-1898341CA47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176</a:t>
            </a:fld>
            <a:endParaRPr lang="en-GB"/>
          </a:p>
        </p:txBody>
      </p:sp>
      <p:sp>
        <p:nvSpPr>
          <p:cNvPr id="5" name="Footer Placeholder 4">
            <a:extLst>
              <a:ext uri="{FF2B5EF4-FFF2-40B4-BE49-F238E27FC236}">
                <a16:creationId xmlns:a16="http://schemas.microsoft.com/office/drawing/2014/main" id="{0E3B34FB-DBAE-A115-94DF-A293F77C6CA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54724647-9483-AB46-78BE-E9C9937CFEF8}"/>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736670916"/>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155EFF-9142-4A59-453A-1614958D6090}"/>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B7CAC40-BCCA-A77C-1362-029E4BE6B402}"/>
              </a:ext>
            </a:extLst>
          </p:cNvPr>
          <p:cNvSpPr>
            <a:spLocks noGrp="1"/>
          </p:cNvSpPr>
          <p:nvPr>
            <p:ph type="title"/>
          </p:nvPr>
        </p:nvSpPr>
        <p:spPr/>
        <p:txBody>
          <a:bodyPr/>
          <a:lstStyle/>
          <a:p>
            <a:r>
              <a:rPr lang="en-US" dirty="0">
                <a:solidFill>
                  <a:schemeClr val="tx1"/>
                </a:solidFill>
              </a:rPr>
              <a:t>Motion 361 (MAC)</a:t>
            </a:r>
          </a:p>
        </p:txBody>
      </p:sp>
      <p:sp>
        <p:nvSpPr>
          <p:cNvPr id="8" name="Content Placeholder 7">
            <a:extLst>
              <a:ext uri="{FF2B5EF4-FFF2-40B4-BE49-F238E27FC236}">
                <a16:creationId xmlns:a16="http://schemas.microsoft.com/office/drawing/2014/main" id="{83AD0B4C-92EF-13ED-FB79-6A1FEC7AA2C8}"/>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When an AP (AP2) receives an individually addressed Management frame that initiates a negotiation to establish agreements for M-AP coordination schemes, the AP (AP2) shall respond by using the defined MAPC Public Action frame with the following setting, if negotiations are enabled:</a:t>
            </a:r>
          </a:p>
          <a:p>
            <a:pPr lvl="1">
              <a:buFont typeface="Arial" panose="020B0604020202020204" pitchFamily="34" charset="0"/>
              <a:buChar char="•"/>
            </a:pPr>
            <a:r>
              <a:rPr lang="en-US" sz="1400" b="0" dirty="0"/>
              <a:t>The Action field is set to MAPC Negotiation Response</a:t>
            </a:r>
            <a:endParaRPr lang="en-US" sz="1400" dirty="0"/>
          </a:p>
          <a:p>
            <a:endParaRPr lang="en-US" sz="1600" dirty="0"/>
          </a:p>
          <a:p>
            <a:endParaRPr lang="en-US" sz="1600" dirty="0"/>
          </a:p>
          <a:p>
            <a:endParaRPr lang="en-US" sz="1600" dirty="0"/>
          </a:p>
          <a:p>
            <a:r>
              <a:rPr lang="en-US" sz="1600" dirty="0"/>
              <a:t>Move: Giovanni Chisci				Second: Brian Hart</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docs:[24/1220].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379C23DB-1D4B-7D39-0D30-3E3A807E19F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177</a:t>
            </a:fld>
            <a:endParaRPr lang="en-GB"/>
          </a:p>
        </p:txBody>
      </p:sp>
      <p:sp>
        <p:nvSpPr>
          <p:cNvPr id="5" name="Footer Placeholder 4">
            <a:extLst>
              <a:ext uri="{FF2B5EF4-FFF2-40B4-BE49-F238E27FC236}">
                <a16:creationId xmlns:a16="http://schemas.microsoft.com/office/drawing/2014/main" id="{249C15FD-7B86-A76D-2FEB-789F7CFACCE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A1A2CD9-B4E5-1909-9F2E-9D3727E0A539}"/>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3917242"/>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C217DF-59EF-9295-97C0-756C212C16D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7DC465D-15A0-C6DE-60A6-A97542CC1D8B}"/>
              </a:ext>
            </a:extLst>
          </p:cNvPr>
          <p:cNvSpPr>
            <a:spLocks noGrp="1"/>
          </p:cNvSpPr>
          <p:nvPr>
            <p:ph type="title"/>
          </p:nvPr>
        </p:nvSpPr>
        <p:spPr/>
        <p:txBody>
          <a:bodyPr/>
          <a:lstStyle/>
          <a:p>
            <a:r>
              <a:rPr lang="en-US" dirty="0">
                <a:solidFill>
                  <a:schemeClr val="tx1"/>
                </a:solidFill>
              </a:rPr>
              <a:t>Motion 362 (MAC)</a:t>
            </a:r>
          </a:p>
        </p:txBody>
      </p:sp>
      <p:sp>
        <p:nvSpPr>
          <p:cNvPr id="8" name="Content Placeholder 7">
            <a:extLst>
              <a:ext uri="{FF2B5EF4-FFF2-40B4-BE49-F238E27FC236}">
                <a16:creationId xmlns:a16="http://schemas.microsoft.com/office/drawing/2014/main" id="{6294E74F-1823-1E2C-AA03-DECFC96D0F39}"/>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A Co-RTWT Requesting AP shall include one or more Co-RTWT Parameter Set fields corresponding to each requested R-TWT schedule in the TBD individually addressed Management frame used for the request to the Co-RTWT Responding AP. The Co-RTWT Parameter Set field includes the following:</a:t>
            </a:r>
          </a:p>
          <a:p>
            <a:pPr lvl="1">
              <a:buFont typeface="Arial" panose="020B0604020202020204" pitchFamily="34" charset="0"/>
              <a:buChar char="•"/>
            </a:pPr>
            <a:r>
              <a:rPr lang="en-US" sz="1200" b="0" dirty="0"/>
              <a:t>Target Wake Time field</a:t>
            </a:r>
          </a:p>
          <a:p>
            <a:pPr lvl="1">
              <a:buFont typeface="Arial" panose="020B0604020202020204" pitchFamily="34" charset="0"/>
              <a:buChar char="•"/>
            </a:pPr>
            <a:r>
              <a:rPr lang="en-US" sz="1200" b="0" dirty="0"/>
              <a:t>Broadcast TWT ID field</a:t>
            </a:r>
          </a:p>
          <a:p>
            <a:pPr lvl="1">
              <a:buFont typeface="Arial" panose="020B0604020202020204" pitchFamily="34" charset="0"/>
              <a:buChar char="•"/>
            </a:pPr>
            <a:r>
              <a:rPr lang="en-US" sz="1200" b="0" dirty="0"/>
              <a:t>Broadcast TWT Persistence</a:t>
            </a:r>
          </a:p>
          <a:p>
            <a:pPr lvl="1">
              <a:buFont typeface="Arial" panose="020B0604020202020204" pitchFamily="34" charset="0"/>
              <a:buChar char="•"/>
            </a:pPr>
            <a:r>
              <a:rPr lang="en-US" sz="1200" b="0" dirty="0"/>
              <a:t>TWT Wake Interval Mantissa</a:t>
            </a:r>
          </a:p>
          <a:p>
            <a:pPr lvl="1">
              <a:buFont typeface="Arial" panose="020B0604020202020204" pitchFamily="34" charset="0"/>
              <a:buChar char="•"/>
            </a:pPr>
            <a:r>
              <a:rPr lang="en-US" sz="1200" b="0" dirty="0"/>
              <a:t>TWT Wake Interval Exponent</a:t>
            </a:r>
          </a:p>
          <a:p>
            <a:pPr lvl="1">
              <a:buFont typeface="Arial" panose="020B0604020202020204" pitchFamily="34" charset="0"/>
              <a:buChar char="•"/>
            </a:pPr>
            <a:r>
              <a:rPr lang="en-US" sz="1200" b="0" dirty="0"/>
              <a:t>Nominal Minimum TWT Wake Duration</a:t>
            </a:r>
          </a:p>
          <a:p>
            <a:pPr lvl="1">
              <a:buFont typeface="Arial" panose="020B0604020202020204" pitchFamily="34" charset="0"/>
              <a:buChar char="•"/>
            </a:pPr>
            <a:r>
              <a:rPr lang="en-US" sz="1200" b="0" dirty="0"/>
              <a:t>TBD other fields</a:t>
            </a:r>
            <a:endParaRPr lang="en-US" sz="1200" dirty="0"/>
          </a:p>
          <a:p>
            <a:r>
              <a:rPr lang="en-US" sz="1600" dirty="0"/>
              <a:t>Move: Giovanni Chisci				Second: Kumail Haider</a:t>
            </a:r>
          </a:p>
          <a:p>
            <a:r>
              <a:rPr lang="en-US" sz="1600" dirty="0"/>
              <a:t>Discussion: None.</a:t>
            </a:r>
          </a:p>
          <a:p>
            <a:r>
              <a:rPr lang="en-US" sz="1600" dirty="0">
                <a:highlight>
                  <a:srgbClr val="00FF00"/>
                </a:highlight>
              </a:rPr>
              <a:t>Result: Approved with unanimous consent.</a:t>
            </a:r>
          </a:p>
          <a:p>
            <a:r>
              <a:rPr lang="en-US" sz="1200" b="0" i="1" dirty="0"/>
              <a:t>Reference docs:[</a:t>
            </a:r>
            <a:r>
              <a:rPr lang="pt-BR" sz="1200" b="0" i="1" dirty="0"/>
              <a:t>24/1220, 23/1887r1, 24/160r1, 24/908r0, 24/0407r0</a:t>
            </a:r>
            <a:r>
              <a:rPr lang="en-US" sz="1200" b="0" i="1" dirty="0"/>
              <a:t>]. SP result: 97 Y / 28 N / 66 A</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0FD37EE-5C86-937A-0927-A6D9C183EC7F}"/>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178</a:t>
            </a:fld>
            <a:endParaRPr lang="en-GB"/>
          </a:p>
        </p:txBody>
      </p:sp>
      <p:sp>
        <p:nvSpPr>
          <p:cNvPr id="5" name="Footer Placeholder 4">
            <a:extLst>
              <a:ext uri="{FF2B5EF4-FFF2-40B4-BE49-F238E27FC236}">
                <a16:creationId xmlns:a16="http://schemas.microsoft.com/office/drawing/2014/main" id="{3D2E7151-3D90-5214-453F-A05DC89BFB7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4C92483-3BB1-E352-401F-279F1B79A466}"/>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773925845"/>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709147-C1F6-C86A-A210-E3186B51959B}"/>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AE9A5B8-48AC-5B4A-4FC9-19A5049C4FB1}"/>
              </a:ext>
            </a:extLst>
          </p:cNvPr>
          <p:cNvSpPr>
            <a:spLocks noGrp="1"/>
          </p:cNvSpPr>
          <p:nvPr>
            <p:ph type="title"/>
          </p:nvPr>
        </p:nvSpPr>
        <p:spPr/>
        <p:txBody>
          <a:bodyPr/>
          <a:lstStyle/>
          <a:p>
            <a:r>
              <a:rPr lang="en-US" dirty="0">
                <a:solidFill>
                  <a:schemeClr val="tx1"/>
                </a:solidFill>
              </a:rPr>
              <a:t>Motion 363 (MAC)</a:t>
            </a:r>
          </a:p>
        </p:txBody>
      </p:sp>
      <p:sp>
        <p:nvSpPr>
          <p:cNvPr id="8" name="Content Placeholder 7">
            <a:extLst>
              <a:ext uri="{FF2B5EF4-FFF2-40B4-BE49-F238E27FC236}">
                <a16:creationId xmlns:a16="http://schemas.microsoft.com/office/drawing/2014/main" id="{C3AFC5AF-3A6E-29C6-0477-14BFF5EDD7FC}"/>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The Co-TDMA sharing AP and the Co-TDMA coordinated AP shall have the same primary 20 MHz channel.</a:t>
            </a:r>
          </a:p>
          <a:p>
            <a:endParaRPr lang="en-US" sz="1600" dirty="0"/>
          </a:p>
          <a:p>
            <a:endParaRPr lang="en-US" sz="1600" dirty="0"/>
          </a:p>
          <a:p>
            <a:endParaRPr lang="en-US" sz="1600" dirty="0"/>
          </a:p>
          <a:p>
            <a:r>
              <a:rPr lang="en-US" sz="1600" dirty="0"/>
              <a:t>Move: Abhishek Patil					Second: Gaurang Naik</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docs:[11-23/1895].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D0F34194-9E62-99D5-3E6C-0E7D6716B0F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179</a:t>
            </a:fld>
            <a:endParaRPr lang="en-GB"/>
          </a:p>
        </p:txBody>
      </p:sp>
      <p:sp>
        <p:nvSpPr>
          <p:cNvPr id="5" name="Footer Placeholder 4">
            <a:extLst>
              <a:ext uri="{FF2B5EF4-FFF2-40B4-BE49-F238E27FC236}">
                <a16:creationId xmlns:a16="http://schemas.microsoft.com/office/drawing/2014/main" id="{71172D3A-0588-59D0-D4EE-084AF6AB6D8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6B4ECB2-8D58-FA1D-6A6A-B4661BB0F800}"/>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6808079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7CB99A-0663-C64B-5A8E-C639D87CC47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0A1491F-07CA-C8C6-1EF9-E811B76DCFC0}"/>
              </a:ext>
            </a:extLst>
          </p:cNvPr>
          <p:cNvSpPr>
            <a:spLocks noGrp="1"/>
          </p:cNvSpPr>
          <p:nvPr>
            <p:ph type="title"/>
          </p:nvPr>
        </p:nvSpPr>
        <p:spPr/>
        <p:txBody>
          <a:bodyPr/>
          <a:lstStyle/>
          <a:p>
            <a:r>
              <a:rPr lang="en-US" dirty="0">
                <a:solidFill>
                  <a:schemeClr val="tx1"/>
                </a:solidFill>
              </a:rPr>
              <a:t>Motion 204 (PHY-PDT)</a:t>
            </a:r>
            <a:endParaRPr lang="en-US" dirty="0">
              <a:solidFill>
                <a:srgbClr val="FF0000"/>
              </a:solidFill>
            </a:endParaRPr>
          </a:p>
        </p:txBody>
      </p:sp>
      <p:sp>
        <p:nvSpPr>
          <p:cNvPr id="8" name="Content Placeholder 7">
            <a:extLst>
              <a:ext uri="{FF2B5EF4-FFF2-40B4-BE49-F238E27FC236}">
                <a16:creationId xmlns:a16="http://schemas.microsoft.com/office/drawing/2014/main" id="{A4ECCD51-6734-F7E8-A3FD-AB41CA326398}"/>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11-24/2028r3</a:t>
            </a:r>
            <a:r>
              <a:rPr lang="en-US" sz="1600" dirty="0"/>
              <a:t> to the latest TGbn draft (TGbn D0.1)</a:t>
            </a:r>
          </a:p>
          <a:p>
            <a:endParaRPr lang="en-US" sz="1600" dirty="0"/>
          </a:p>
          <a:p>
            <a:endParaRPr lang="en-US" sz="1600" dirty="0"/>
          </a:p>
          <a:p>
            <a:endParaRPr lang="en-US" sz="1600" dirty="0"/>
          </a:p>
          <a:p>
            <a:r>
              <a:rPr lang="en-US" sz="1600" dirty="0"/>
              <a:t>Move: You-Wei Chen					Second: Ross Jian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24/2028r3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F969F103-A800-F54E-6CFC-E7C309477AF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18</a:t>
            </a:fld>
            <a:endParaRPr lang="en-GB"/>
          </a:p>
        </p:txBody>
      </p:sp>
      <p:sp>
        <p:nvSpPr>
          <p:cNvPr id="5" name="Footer Placeholder 4">
            <a:extLst>
              <a:ext uri="{FF2B5EF4-FFF2-40B4-BE49-F238E27FC236}">
                <a16:creationId xmlns:a16="http://schemas.microsoft.com/office/drawing/2014/main" id="{F22D2AE1-34A2-99A2-B6FA-F08A81F4DFFA}"/>
              </a:ext>
            </a:extLst>
          </p:cNvPr>
          <p:cNvSpPr>
            <a:spLocks noGrp="1"/>
          </p:cNvSpPr>
          <p:nvPr>
            <p:ph type="ftr" idx="14"/>
          </p:nvPr>
        </p:nvSpPr>
        <p:spPr>
          <a:xfrm>
            <a:off x="5357818" y="6475413"/>
            <a:ext cx="3184520" cy="180975"/>
          </a:xfrm>
        </p:spPr>
        <p:txBody>
          <a:bodyPr/>
          <a:lstStyle/>
          <a:p>
            <a:r>
              <a:rPr lang="en-GB" dirty="0"/>
              <a:t>Alfred Asterjadhi, Qualcomm Inc.</a:t>
            </a:r>
          </a:p>
        </p:txBody>
      </p:sp>
      <p:sp>
        <p:nvSpPr>
          <p:cNvPr id="4" name="Date Placeholder 3">
            <a:extLst>
              <a:ext uri="{FF2B5EF4-FFF2-40B4-BE49-F238E27FC236}">
                <a16:creationId xmlns:a16="http://schemas.microsoft.com/office/drawing/2014/main" id="{567A9690-3527-5C8E-F61D-37F8D06CA2E4}"/>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808646764"/>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FBDDC-DF4F-F21C-A0B4-66FDDB6A395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CBDE5F8-0762-C140-D268-03FD8BDB32D5}"/>
              </a:ext>
            </a:extLst>
          </p:cNvPr>
          <p:cNvSpPr>
            <a:spLocks noGrp="1"/>
          </p:cNvSpPr>
          <p:nvPr>
            <p:ph type="title"/>
          </p:nvPr>
        </p:nvSpPr>
        <p:spPr/>
        <p:txBody>
          <a:bodyPr/>
          <a:lstStyle/>
          <a:p>
            <a:r>
              <a:rPr lang="en-US" dirty="0">
                <a:solidFill>
                  <a:schemeClr val="tx1"/>
                </a:solidFill>
              </a:rPr>
              <a:t>Motion 364 (MAC)</a:t>
            </a:r>
          </a:p>
        </p:txBody>
      </p:sp>
      <p:sp>
        <p:nvSpPr>
          <p:cNvPr id="8" name="Content Placeholder 7">
            <a:extLst>
              <a:ext uri="{FF2B5EF4-FFF2-40B4-BE49-F238E27FC236}">
                <a16:creationId xmlns:a16="http://schemas.microsoft.com/office/drawing/2014/main" id="{F52F6C02-5A9C-58D1-F482-8D30CF1BC4B8}"/>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A serving AP MLD can use the BTM procedure with update(s) (if required) to recommend one or more candidate target AP MLDs within the UHR seamless roaming mobility domain to a non-AP MLD for roaming.</a:t>
            </a:r>
          </a:p>
          <a:p>
            <a:pPr lvl="1">
              <a:buFont typeface="Arial" panose="020B0604020202020204" pitchFamily="34" charset="0"/>
              <a:buChar char="•"/>
            </a:pPr>
            <a:r>
              <a:rPr lang="en-US" sz="1400" b="0" dirty="0"/>
              <a:t>Note – An AP can transmit the BTM Request frame unsolicited or as a response to </a:t>
            </a:r>
            <a:r>
              <a:rPr lang="en-US" sz="1400" b="0" u="sng" dirty="0"/>
              <a:t>the</a:t>
            </a:r>
            <a:r>
              <a:rPr lang="en-US" sz="1400" b="0" dirty="0"/>
              <a:t> BTM Query </a:t>
            </a:r>
            <a:r>
              <a:rPr lang="en-US" sz="1400" b="0" u="sng" dirty="0"/>
              <a:t>frame </a:t>
            </a:r>
            <a:r>
              <a:rPr lang="en-US" sz="1400" b="0" dirty="0"/>
              <a:t>from a non-AP MLD.</a:t>
            </a:r>
          </a:p>
          <a:p>
            <a:pPr>
              <a:buFont typeface="Arial" panose="020B0604020202020204" pitchFamily="34" charset="0"/>
              <a:buChar char="•"/>
            </a:pPr>
            <a:r>
              <a:rPr lang="en-US" sz="1600" b="0" dirty="0"/>
              <a:t>TBD – detailed information to be carried</a:t>
            </a:r>
          </a:p>
          <a:p>
            <a:endParaRPr lang="en-US" sz="1600" dirty="0"/>
          </a:p>
          <a:p>
            <a:endParaRPr lang="en-US" sz="1600" dirty="0"/>
          </a:p>
          <a:p>
            <a:endParaRPr lang="en-US" sz="1600" dirty="0"/>
          </a:p>
          <a:p>
            <a:r>
              <a:rPr lang="en-US" sz="1600" dirty="0"/>
              <a:t>Move: Liwen Chu					Second: Binita Gupta</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docs:[24/1889r1, 24/1883, 24/658, 24/1884].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BCDE26E-0FB8-50F4-0C53-39427E9D785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180</a:t>
            </a:fld>
            <a:endParaRPr lang="en-GB"/>
          </a:p>
        </p:txBody>
      </p:sp>
      <p:sp>
        <p:nvSpPr>
          <p:cNvPr id="5" name="Footer Placeholder 4">
            <a:extLst>
              <a:ext uri="{FF2B5EF4-FFF2-40B4-BE49-F238E27FC236}">
                <a16:creationId xmlns:a16="http://schemas.microsoft.com/office/drawing/2014/main" id="{DBD184D9-10C7-5F9A-201F-BDE216E9E19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245492F-AA8B-B3DD-5F97-112B74616D54}"/>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619409655"/>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BFECBE-590F-C96F-34C6-D771BE8BD5A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1814615-1DAE-2EA4-B322-B3F4C067D42A}"/>
              </a:ext>
            </a:extLst>
          </p:cNvPr>
          <p:cNvSpPr>
            <a:spLocks noGrp="1"/>
          </p:cNvSpPr>
          <p:nvPr>
            <p:ph type="title"/>
          </p:nvPr>
        </p:nvSpPr>
        <p:spPr/>
        <p:txBody>
          <a:bodyPr/>
          <a:lstStyle/>
          <a:p>
            <a:r>
              <a:rPr lang="en-US" dirty="0">
                <a:solidFill>
                  <a:schemeClr val="tx1"/>
                </a:solidFill>
              </a:rPr>
              <a:t>Motion 365 (MAC)</a:t>
            </a:r>
          </a:p>
        </p:txBody>
      </p:sp>
      <p:sp>
        <p:nvSpPr>
          <p:cNvPr id="8" name="Content Placeholder 7">
            <a:extLst>
              <a:ext uri="{FF2B5EF4-FFF2-40B4-BE49-F238E27FC236}">
                <a16:creationId xmlns:a16="http://schemas.microsoft.com/office/drawing/2014/main" id="{20CE5932-E4FA-620C-9635-9BA2D84FB5E8}"/>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An AP shall not allow the use of NPCA within its BSS if the BSS operating bandwidth is less than or equal to 40 MHz.</a:t>
            </a:r>
            <a:endParaRPr lang="en-US" sz="1600" dirty="0"/>
          </a:p>
          <a:p>
            <a:endParaRPr lang="en-US" sz="1600" dirty="0"/>
          </a:p>
          <a:p>
            <a:endParaRPr lang="en-US" sz="1600" dirty="0"/>
          </a:p>
          <a:p>
            <a:r>
              <a:rPr lang="en-US" sz="1600" dirty="0"/>
              <a:t>Move: Liwen Chu					Second: Gaurang Naik</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docs:[24/1892r2].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30EA5E9C-E07A-992E-B134-69B8DD0236D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181</a:t>
            </a:fld>
            <a:endParaRPr lang="en-GB"/>
          </a:p>
        </p:txBody>
      </p:sp>
      <p:sp>
        <p:nvSpPr>
          <p:cNvPr id="5" name="Footer Placeholder 4">
            <a:extLst>
              <a:ext uri="{FF2B5EF4-FFF2-40B4-BE49-F238E27FC236}">
                <a16:creationId xmlns:a16="http://schemas.microsoft.com/office/drawing/2014/main" id="{542C088A-2E2C-A35B-DC81-014881D03C8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5D72D15C-C169-0C7C-9BE5-155B6F8ADAC9}"/>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912874862"/>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B693BA-092F-EB84-D83E-19AF1325274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B42CEB8E-C0DF-5139-B052-A22C32BEEB4F}"/>
              </a:ext>
            </a:extLst>
          </p:cNvPr>
          <p:cNvSpPr>
            <a:spLocks noGrp="1"/>
          </p:cNvSpPr>
          <p:nvPr>
            <p:ph type="title"/>
          </p:nvPr>
        </p:nvSpPr>
        <p:spPr/>
        <p:txBody>
          <a:bodyPr/>
          <a:lstStyle/>
          <a:p>
            <a:r>
              <a:rPr lang="en-US" dirty="0">
                <a:solidFill>
                  <a:schemeClr val="tx1"/>
                </a:solidFill>
              </a:rPr>
              <a:t>Motion 366 (MAC)</a:t>
            </a:r>
          </a:p>
        </p:txBody>
      </p:sp>
      <p:sp>
        <p:nvSpPr>
          <p:cNvPr id="8" name="Content Placeholder 7">
            <a:extLst>
              <a:ext uri="{FF2B5EF4-FFF2-40B4-BE49-F238E27FC236}">
                <a16:creationId xmlns:a16="http://schemas.microsoft.com/office/drawing/2014/main" id="{8E7CE598-C919-2794-6669-A565412858EA}"/>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If a TXOP on the NPCA Primary channel overlaps with the TBTT, the AP shall not transmit the Beacon frame or group addressed frames until it switches back to the BSS Primary channel.</a:t>
            </a:r>
          </a:p>
          <a:p>
            <a:pPr>
              <a:buFont typeface="Arial" panose="020B0604020202020204" pitchFamily="34" charset="0"/>
              <a:buChar char="•"/>
            </a:pPr>
            <a:r>
              <a:rPr lang="en-US" sz="1400" b="0" dirty="0"/>
              <a:t>NOTE – The NPCA AP and non-AP STA participating in frame exchanges must not switch back to the BSS Primary channel at the TBTT and can continue operating on NPCA Primary until the OBSS transmission ends on BSS Primary channel. In such cases, the group addressed frame will be buffered and delivered immediately following the next DTIM Beacon, unless explicitly specified otherwise.</a:t>
            </a:r>
            <a:endParaRPr lang="en-US" sz="1400" dirty="0"/>
          </a:p>
          <a:p>
            <a:endParaRPr lang="en-US" sz="1600" dirty="0"/>
          </a:p>
          <a:p>
            <a:endParaRPr lang="en-US" sz="1600" dirty="0"/>
          </a:p>
          <a:p>
            <a:r>
              <a:rPr lang="en-US" sz="1600" dirty="0"/>
              <a:t>Move: Liwen Chu					Second: Gaurang Naik</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docs:[24/1891r2].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D4149C9-6ABD-B2EA-B0DC-72D07D170FD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182</a:t>
            </a:fld>
            <a:endParaRPr lang="en-GB"/>
          </a:p>
        </p:txBody>
      </p:sp>
      <p:sp>
        <p:nvSpPr>
          <p:cNvPr id="5" name="Footer Placeholder 4">
            <a:extLst>
              <a:ext uri="{FF2B5EF4-FFF2-40B4-BE49-F238E27FC236}">
                <a16:creationId xmlns:a16="http://schemas.microsoft.com/office/drawing/2014/main" id="{848771AB-A35A-89D1-0A0E-A8319A26EAC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BD7B4679-2EBB-14DB-184B-B7B13B6B8B0D}"/>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148981419"/>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DCEA41-2914-80DA-28C5-2F450D59066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D18A209-712B-D0D5-71B0-0C56BE9C67E3}"/>
              </a:ext>
            </a:extLst>
          </p:cNvPr>
          <p:cNvSpPr>
            <a:spLocks noGrp="1"/>
          </p:cNvSpPr>
          <p:nvPr>
            <p:ph type="title"/>
          </p:nvPr>
        </p:nvSpPr>
        <p:spPr/>
        <p:txBody>
          <a:bodyPr/>
          <a:lstStyle/>
          <a:p>
            <a:r>
              <a:rPr lang="en-US" dirty="0">
                <a:solidFill>
                  <a:schemeClr val="tx1"/>
                </a:solidFill>
              </a:rPr>
              <a:t>Motion 367 (MAC)</a:t>
            </a:r>
          </a:p>
        </p:txBody>
      </p:sp>
      <p:sp>
        <p:nvSpPr>
          <p:cNvPr id="8" name="Content Placeholder 7">
            <a:extLst>
              <a:ext uri="{FF2B5EF4-FFF2-40B4-BE49-F238E27FC236}">
                <a16:creationId xmlns:a16="http://schemas.microsoft.com/office/drawing/2014/main" id="{2C099986-F57F-62D0-8AE9-FFE8B7F184AC}"/>
              </a:ext>
            </a:extLst>
          </p:cNvPr>
          <p:cNvSpPr>
            <a:spLocks noGrp="1"/>
          </p:cNvSpPr>
          <p:nvPr>
            <p:ph idx="1"/>
          </p:nvPr>
        </p:nvSpPr>
        <p:spPr>
          <a:xfrm>
            <a:off x="685800" y="1981200"/>
            <a:ext cx="7770813" cy="4494213"/>
          </a:xfrm>
        </p:spPr>
        <p:txBody>
          <a:bodyPr/>
          <a:lstStyle/>
          <a:p>
            <a:r>
              <a:rPr lang="en-US" sz="1400" dirty="0"/>
              <a:t>Move to amend the TGbn SFD as follows:</a:t>
            </a:r>
          </a:p>
          <a:p>
            <a:pPr algn="l">
              <a:buFont typeface="Arial" panose="020B0604020202020204" pitchFamily="34" charset="0"/>
              <a:buChar char="•"/>
            </a:pPr>
            <a:r>
              <a:rPr lang="en-US" sz="1200" b="0" i="0" dirty="0">
                <a:solidFill>
                  <a:srgbClr val="222222"/>
                </a:solidFill>
                <a:effectLst/>
              </a:rPr>
              <a:t>TGbn defines or improves an existing mechanism so that a non-AP STA that is a TXOP responder can indicate its buffered </a:t>
            </a:r>
            <a:r>
              <a:rPr lang="en-US" sz="1200" b="0" i="0" strike="sngStrike" dirty="0">
                <a:solidFill>
                  <a:srgbClr val="222222"/>
                </a:solidFill>
                <a:effectLst/>
              </a:rPr>
              <a:t>low latency</a:t>
            </a:r>
            <a:r>
              <a:rPr lang="en-US" sz="1200" b="0" i="0" dirty="0">
                <a:solidFill>
                  <a:srgbClr val="222222"/>
                </a:solidFill>
                <a:effectLst/>
              </a:rPr>
              <a:t> </a:t>
            </a:r>
            <a:r>
              <a:rPr lang="en-US" sz="1200" b="0" i="0" u="sng" dirty="0">
                <a:solidFill>
                  <a:srgbClr val="222222"/>
                </a:solidFill>
                <a:effectLst/>
              </a:rPr>
              <a:t>LL</a:t>
            </a:r>
            <a:r>
              <a:rPr lang="en-US" sz="1200" b="0" i="0" dirty="0">
                <a:solidFill>
                  <a:srgbClr val="222222"/>
                </a:solidFill>
                <a:effectLst/>
              </a:rPr>
              <a:t> traffic needs (for traffic from the </a:t>
            </a:r>
            <a:r>
              <a:rPr lang="en-US" sz="1200" b="0" i="0" strike="sngStrike" dirty="0" err="1">
                <a:solidFill>
                  <a:srgbClr val="222222"/>
                </a:solidFill>
                <a:effectLst/>
              </a:rPr>
              <a:t>TxOP</a:t>
            </a:r>
            <a:r>
              <a:rPr lang="en-US" sz="1200" b="0" i="0" dirty="0">
                <a:solidFill>
                  <a:srgbClr val="222222"/>
                </a:solidFill>
                <a:effectLst/>
              </a:rPr>
              <a:t> TXOP responder to the </a:t>
            </a:r>
            <a:r>
              <a:rPr lang="en-US" sz="1200" b="0" i="0" strike="sngStrike" dirty="0" err="1">
                <a:solidFill>
                  <a:srgbClr val="222222"/>
                </a:solidFill>
                <a:effectLst/>
              </a:rPr>
              <a:t>TxOP</a:t>
            </a:r>
            <a:r>
              <a:rPr lang="en-US" sz="1200" b="0" i="0" strike="sngStrike" dirty="0">
                <a:solidFill>
                  <a:srgbClr val="222222"/>
                </a:solidFill>
                <a:effectLst/>
              </a:rPr>
              <a:t> </a:t>
            </a:r>
            <a:r>
              <a:rPr lang="en-US" sz="1200" b="0" i="0" dirty="0">
                <a:solidFill>
                  <a:srgbClr val="222222"/>
                </a:solidFill>
                <a:effectLst/>
              </a:rPr>
              <a:t>TXOP Holder) in a </a:t>
            </a:r>
            <a:r>
              <a:rPr lang="en-US" sz="1200" b="0" i="0" strike="sngStrike" dirty="0">
                <a:solidFill>
                  <a:srgbClr val="222222"/>
                </a:solidFill>
                <a:effectLst/>
              </a:rPr>
              <a:t>control response frame</a:t>
            </a:r>
            <a:r>
              <a:rPr lang="en-US" sz="1200" b="0" i="0" dirty="0">
                <a:solidFill>
                  <a:srgbClr val="222222"/>
                </a:solidFill>
                <a:effectLst/>
              </a:rPr>
              <a:t> Multi-STA Block Ack. The TXOP holder should consider the indication in determining subsequent actions. Subsequent actions related to this indication are out of the scope of the standard.</a:t>
            </a:r>
          </a:p>
          <a:p>
            <a:pPr marL="742950" lvl="1" indent="-285750" algn="l">
              <a:buFont typeface="Arial" panose="020B0604020202020204" pitchFamily="34" charset="0"/>
              <a:buChar char="•"/>
            </a:pPr>
            <a:r>
              <a:rPr lang="en-US" sz="1200" b="0" i="0" strike="sngStrike" dirty="0">
                <a:solidFill>
                  <a:srgbClr val="222222"/>
                </a:solidFill>
                <a:effectLst/>
              </a:rPr>
              <a:t>Note: whether an AP can Indicate  its low latency needs is TBD</a:t>
            </a:r>
            <a:endParaRPr lang="en-US" sz="1200" b="0" i="0" dirty="0">
              <a:solidFill>
                <a:srgbClr val="222222"/>
              </a:solidFill>
              <a:effectLst/>
            </a:endParaRPr>
          </a:p>
          <a:p>
            <a:pPr marL="742950" lvl="1" indent="-285750" algn="l">
              <a:buFont typeface="Arial" panose="020B0604020202020204" pitchFamily="34" charset="0"/>
              <a:buChar char="•"/>
            </a:pPr>
            <a:r>
              <a:rPr lang="en-US" sz="1200" b="0" i="0" u="sng" dirty="0">
                <a:solidFill>
                  <a:srgbClr val="222222"/>
                </a:solidFill>
                <a:effectLst/>
              </a:rPr>
              <a:t>The Low Latency Indication is included in the Feedback field of the Feedback Per AID TID Info field (the one that carries control feedback)</a:t>
            </a:r>
            <a:r>
              <a:rPr lang="en-US" sz="1200" b="0" i="0" dirty="0">
                <a:solidFill>
                  <a:srgbClr val="222222"/>
                </a:solidFill>
                <a:effectLst/>
              </a:rPr>
              <a:t>.</a:t>
            </a:r>
          </a:p>
          <a:p>
            <a:pPr marL="742950" lvl="1" indent="-285750" algn="l">
              <a:buFont typeface="Arial" panose="020B0604020202020204" pitchFamily="34" charset="0"/>
              <a:buChar char="•"/>
            </a:pPr>
            <a:r>
              <a:rPr lang="en-US" sz="1200" b="0" i="0" u="sng" dirty="0">
                <a:solidFill>
                  <a:srgbClr val="222222"/>
                </a:solidFill>
                <a:effectLst/>
              </a:rPr>
              <a:t>The Feedback Type field is set to 1</a:t>
            </a:r>
            <a:endParaRPr lang="en-US" sz="1200" b="0" i="0" dirty="0">
              <a:solidFill>
                <a:srgbClr val="222222"/>
              </a:solidFill>
              <a:effectLst/>
            </a:endParaRPr>
          </a:p>
          <a:p>
            <a:pPr marL="1143000" lvl="2" indent="-228600" algn="l">
              <a:buFont typeface="Arial" panose="020B0604020202020204" pitchFamily="34" charset="0"/>
              <a:buChar char="•"/>
            </a:pPr>
            <a:r>
              <a:rPr lang="en-US" sz="1200" b="0" i="0" u="sng" dirty="0">
                <a:solidFill>
                  <a:srgbClr val="222222"/>
                </a:solidFill>
                <a:effectLst/>
              </a:rPr>
              <a:t>Note: Feedback Type field set to 0 is used for DUO feedback</a:t>
            </a:r>
            <a:endParaRPr lang="en-US" sz="1200" b="0" i="0" dirty="0">
              <a:solidFill>
                <a:srgbClr val="222222"/>
              </a:solidFill>
              <a:effectLst/>
            </a:endParaRPr>
          </a:p>
          <a:p>
            <a:pPr marL="742950" lvl="1" indent="-285750" algn="l">
              <a:buFont typeface="Arial" panose="020B0604020202020204" pitchFamily="34" charset="0"/>
              <a:buChar char="•"/>
            </a:pPr>
            <a:r>
              <a:rPr lang="en-US" sz="1200" b="0" i="0" u="sng" dirty="0">
                <a:solidFill>
                  <a:srgbClr val="222222"/>
                </a:solidFill>
                <a:effectLst/>
              </a:rPr>
              <a:t>TBD bit</a:t>
            </a:r>
            <a:r>
              <a:rPr lang="en-US" sz="1200" b="0" i="0" u="sng" dirty="0">
                <a:solidFill>
                  <a:srgbClr val="FF0000"/>
                </a:solidFill>
                <a:effectLst/>
              </a:rPr>
              <a:t>(s) </a:t>
            </a:r>
            <a:r>
              <a:rPr lang="en-US" sz="1200" b="0" i="0" u="sng" dirty="0">
                <a:solidFill>
                  <a:srgbClr val="222222"/>
                </a:solidFill>
                <a:effectLst/>
              </a:rPr>
              <a:t>in the Feedback field </a:t>
            </a:r>
            <a:r>
              <a:rPr lang="en-US" sz="1200" b="0" i="0" u="sng" dirty="0">
                <a:solidFill>
                  <a:srgbClr val="FF0000"/>
                </a:solidFill>
                <a:effectLst/>
              </a:rPr>
              <a:t>is(are) </a:t>
            </a:r>
            <a:r>
              <a:rPr lang="en-US" sz="1200" b="0" i="0" u="sng" dirty="0">
                <a:solidFill>
                  <a:srgbClr val="222222"/>
                </a:solidFill>
                <a:effectLst/>
              </a:rPr>
              <a:t>defined to provide the low latency need</a:t>
            </a:r>
            <a:r>
              <a:rPr lang="en-US" sz="1200" b="0" i="0" u="sng" dirty="0">
                <a:solidFill>
                  <a:srgbClr val="FF0000"/>
                </a:solidFill>
                <a:effectLst/>
              </a:rPr>
              <a:t>(s)</a:t>
            </a:r>
            <a:endParaRPr lang="en-US" sz="1200" b="0" i="0" dirty="0">
              <a:solidFill>
                <a:srgbClr val="FF0000"/>
              </a:solidFill>
              <a:effectLst/>
            </a:endParaRPr>
          </a:p>
          <a:p>
            <a:endParaRPr lang="en-US" sz="1400" dirty="0"/>
          </a:p>
          <a:p>
            <a:r>
              <a:rPr lang="en-US" sz="1400" dirty="0"/>
              <a:t>Move: Liwen Chu					Second: Mohamed Abouelseoud </a:t>
            </a:r>
          </a:p>
          <a:p>
            <a:r>
              <a:rPr lang="en-US" sz="1400" dirty="0"/>
              <a:t>Discussion: None.</a:t>
            </a:r>
          </a:p>
          <a:p>
            <a:r>
              <a:rPr lang="en-US" sz="1400" dirty="0">
                <a:highlight>
                  <a:srgbClr val="00FF00"/>
                </a:highlight>
              </a:rPr>
              <a:t>Result: Approved with unanimous consent.</a:t>
            </a:r>
          </a:p>
          <a:p>
            <a:endParaRPr lang="en-US" sz="1400" dirty="0"/>
          </a:p>
          <a:p>
            <a:r>
              <a:rPr lang="en-US" sz="1100" b="0" i="1" dirty="0"/>
              <a:t>Reference docs:[24/0421r0, 25/439]. SP result: No objection.</a:t>
            </a:r>
          </a:p>
          <a:p>
            <a:r>
              <a:rPr lang="en-US" sz="1400" dirty="0"/>
              <a:t> </a:t>
            </a:r>
          </a:p>
          <a:p>
            <a:r>
              <a:rPr lang="en-US" sz="1400" dirty="0"/>
              <a:t> </a:t>
            </a:r>
          </a:p>
          <a:p>
            <a:endParaRPr lang="en-US" sz="1400" dirty="0"/>
          </a:p>
        </p:txBody>
      </p:sp>
      <p:sp>
        <p:nvSpPr>
          <p:cNvPr id="6" name="Slide Number Placeholder 5">
            <a:extLst>
              <a:ext uri="{FF2B5EF4-FFF2-40B4-BE49-F238E27FC236}">
                <a16:creationId xmlns:a16="http://schemas.microsoft.com/office/drawing/2014/main" id="{BB874946-CD43-5E28-532B-4CF3E2A0289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183</a:t>
            </a:fld>
            <a:endParaRPr lang="en-GB"/>
          </a:p>
        </p:txBody>
      </p:sp>
      <p:sp>
        <p:nvSpPr>
          <p:cNvPr id="5" name="Footer Placeholder 4">
            <a:extLst>
              <a:ext uri="{FF2B5EF4-FFF2-40B4-BE49-F238E27FC236}">
                <a16:creationId xmlns:a16="http://schemas.microsoft.com/office/drawing/2014/main" id="{C2F3D209-BC58-0E96-4F06-BFA80750486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EA7B4A1-40D6-9C8A-9992-8DDEEB22FDCC}"/>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908612772"/>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4C1AAB-E0D5-CDFC-5601-C6004DFA95B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437B419-4C09-B2F8-FDD7-946072C481C9}"/>
              </a:ext>
            </a:extLst>
          </p:cNvPr>
          <p:cNvSpPr>
            <a:spLocks noGrp="1"/>
          </p:cNvSpPr>
          <p:nvPr>
            <p:ph type="title"/>
          </p:nvPr>
        </p:nvSpPr>
        <p:spPr/>
        <p:txBody>
          <a:bodyPr/>
          <a:lstStyle/>
          <a:p>
            <a:r>
              <a:rPr lang="en-US" dirty="0">
                <a:solidFill>
                  <a:schemeClr val="tx1"/>
                </a:solidFill>
              </a:rPr>
              <a:t>Motion 368 (MAC)</a:t>
            </a:r>
          </a:p>
        </p:txBody>
      </p:sp>
      <p:sp>
        <p:nvSpPr>
          <p:cNvPr id="8" name="Content Placeholder 7">
            <a:extLst>
              <a:ext uri="{FF2B5EF4-FFF2-40B4-BE49-F238E27FC236}">
                <a16:creationId xmlns:a16="http://schemas.microsoft.com/office/drawing/2014/main" id="{E8E27E8E-33FD-3CC8-C9AF-364A37443644}"/>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For seamless roaming, a non-AP MLD is allowed to request preparing more than one candidate target AP MLDs in an SMD during the roaming preparation phase</a:t>
            </a:r>
          </a:p>
          <a:p>
            <a:pPr lvl="1">
              <a:buFont typeface="Arial" panose="020B0604020202020204" pitchFamily="34" charset="0"/>
              <a:buChar char="•"/>
            </a:pPr>
            <a:r>
              <a:rPr lang="en-US" sz="1200" b="0" dirty="0"/>
              <a:t>Preparation with multiple AP MLDs is performed using a separate roaming preparation request for each AP MLD</a:t>
            </a:r>
          </a:p>
          <a:p>
            <a:pPr lvl="1">
              <a:buFont typeface="Arial" panose="020B0604020202020204" pitchFamily="34" charset="0"/>
              <a:buChar char="•"/>
            </a:pPr>
            <a:r>
              <a:rPr lang="en-US" sz="1200" b="0" dirty="0"/>
              <a:t>If successful roaming preparation was performed with multiple candidate target AP MLDs, then the non-AP MLD shall attempt roaming execution with only one of those target AP MLDs at a time.</a:t>
            </a:r>
          </a:p>
          <a:p>
            <a:pPr lvl="2">
              <a:buFont typeface="Arial" panose="020B0604020202020204" pitchFamily="34" charset="0"/>
              <a:buChar char="•"/>
            </a:pPr>
            <a:r>
              <a:rPr lang="en-US" sz="1100" b="0" dirty="0"/>
              <a:t>Retries with other target AP MLDs are permitted for roaming execution</a:t>
            </a:r>
          </a:p>
          <a:p>
            <a:pPr lvl="1">
              <a:buFont typeface="Arial" panose="020B0604020202020204" pitchFamily="34" charset="0"/>
              <a:buChar char="•"/>
            </a:pPr>
            <a:r>
              <a:rPr lang="en-US" sz="1200" b="0" dirty="0"/>
              <a:t>TBD on policy indication from the AP on multiple target AP MLDs preparation</a:t>
            </a:r>
          </a:p>
          <a:p>
            <a:endParaRPr lang="en-US" sz="1600" dirty="0"/>
          </a:p>
          <a:p>
            <a:endParaRPr lang="en-US" sz="1600" dirty="0"/>
          </a:p>
          <a:p>
            <a:r>
              <a:rPr lang="en-US" sz="1600" dirty="0"/>
              <a:t>Move: Binita Gupta					Second: Giovanni Chisci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docs:[24/0656, 24/1883, 24/1884, 24/1857r3].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33603D1-1855-81C2-1077-7FD3EF44BF2C}"/>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184</a:t>
            </a:fld>
            <a:endParaRPr lang="en-GB"/>
          </a:p>
        </p:txBody>
      </p:sp>
      <p:sp>
        <p:nvSpPr>
          <p:cNvPr id="5" name="Footer Placeholder 4">
            <a:extLst>
              <a:ext uri="{FF2B5EF4-FFF2-40B4-BE49-F238E27FC236}">
                <a16:creationId xmlns:a16="http://schemas.microsoft.com/office/drawing/2014/main" id="{DDE04F93-7E07-5DC1-0C1A-509D8817962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201C8DDD-F3C8-D102-6B1C-C266DB339662}"/>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92092591"/>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943300-8BD2-D689-850B-7171572A16D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ACB7A23-C21A-5AD5-406F-0C49DB4D5912}"/>
              </a:ext>
            </a:extLst>
          </p:cNvPr>
          <p:cNvSpPr>
            <a:spLocks noGrp="1"/>
          </p:cNvSpPr>
          <p:nvPr>
            <p:ph type="title"/>
          </p:nvPr>
        </p:nvSpPr>
        <p:spPr/>
        <p:txBody>
          <a:bodyPr/>
          <a:lstStyle/>
          <a:p>
            <a:r>
              <a:rPr lang="en-US" dirty="0">
                <a:solidFill>
                  <a:schemeClr val="tx1"/>
                </a:solidFill>
              </a:rPr>
              <a:t>Motion 369 (MAC)</a:t>
            </a:r>
          </a:p>
        </p:txBody>
      </p:sp>
      <p:sp>
        <p:nvSpPr>
          <p:cNvPr id="8" name="Content Placeholder 7">
            <a:extLst>
              <a:ext uri="{FF2B5EF4-FFF2-40B4-BE49-F238E27FC236}">
                <a16:creationId xmlns:a16="http://schemas.microsoft.com/office/drawing/2014/main" id="{0C3EA469-8718-B20E-0D60-40B9776A6424}"/>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For a Seamless Mobility Domain (SMD), the SMD and the 802.1X Authenticator component in the corresponding SMD-ME are uniquely identified by an SMD Identifier</a:t>
            </a:r>
          </a:p>
          <a:p>
            <a:pPr lvl="1">
              <a:buFont typeface="Arial" panose="020B0604020202020204" pitchFamily="34" charset="0"/>
              <a:buChar char="•"/>
            </a:pPr>
            <a:r>
              <a:rPr lang="en-US" sz="1200" b="0" dirty="0"/>
              <a:t>The SMD Identifier is in the format of a 48-bit MAC address</a:t>
            </a:r>
          </a:p>
          <a:p>
            <a:pPr lvl="1">
              <a:buFont typeface="Arial" panose="020B0604020202020204" pitchFamily="34" charset="0"/>
              <a:buChar char="•"/>
            </a:pPr>
            <a:r>
              <a:rPr lang="en-US" sz="1200" b="0" dirty="0"/>
              <a:t>The SMD Identifier is used in establishing single PMKSA and PTKSA for a non-AP MLD that associates with the SMD-ME</a:t>
            </a:r>
            <a:endParaRPr lang="en-US" sz="1200" dirty="0"/>
          </a:p>
          <a:p>
            <a:endParaRPr lang="en-US" sz="1600" dirty="0"/>
          </a:p>
          <a:p>
            <a:r>
              <a:rPr lang="en-US" sz="1600" dirty="0"/>
              <a:t>Move: Binita Gupta					Second: Abhishek Patil</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docs:[24/0656, 24/1894, 23/1937, 24/1889, 24/1883, 24/1884, 24/1882].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71767C7-233B-B521-8C33-0FE130F0DC8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185</a:t>
            </a:fld>
            <a:endParaRPr lang="en-GB"/>
          </a:p>
        </p:txBody>
      </p:sp>
      <p:sp>
        <p:nvSpPr>
          <p:cNvPr id="5" name="Footer Placeholder 4">
            <a:extLst>
              <a:ext uri="{FF2B5EF4-FFF2-40B4-BE49-F238E27FC236}">
                <a16:creationId xmlns:a16="http://schemas.microsoft.com/office/drawing/2014/main" id="{74E6283E-3BFB-0E76-8643-ECD53DABA8A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EDE92E9-BCE7-894B-CBFE-6EC8BC9C78D2}"/>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057115480"/>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57D0CB-A77F-26A1-2F6A-37E299EC7AB5}"/>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CA85B88-C41E-56D8-85D8-7C37C29A1EE6}"/>
              </a:ext>
            </a:extLst>
          </p:cNvPr>
          <p:cNvSpPr>
            <a:spLocks noGrp="1"/>
          </p:cNvSpPr>
          <p:nvPr>
            <p:ph type="title"/>
          </p:nvPr>
        </p:nvSpPr>
        <p:spPr/>
        <p:txBody>
          <a:bodyPr/>
          <a:lstStyle/>
          <a:p>
            <a:r>
              <a:rPr lang="en-US" dirty="0">
                <a:solidFill>
                  <a:schemeClr val="tx1"/>
                </a:solidFill>
              </a:rPr>
              <a:t>Motion 370 (MAC)</a:t>
            </a:r>
          </a:p>
        </p:txBody>
      </p:sp>
      <p:sp>
        <p:nvSpPr>
          <p:cNvPr id="8" name="Content Placeholder 7">
            <a:extLst>
              <a:ext uri="{FF2B5EF4-FFF2-40B4-BE49-F238E27FC236}">
                <a16:creationId xmlns:a16="http://schemas.microsoft.com/office/drawing/2014/main" id="{20BCA3B4-EB51-138B-CC32-C22D5A151B08}"/>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For the following features, if an AP supports the feature, then the AP shall accept a request from an associated STA to enable or disable the feature on its (STA) side </a:t>
            </a:r>
          </a:p>
          <a:p>
            <a:pPr lvl="1">
              <a:buFont typeface="Arial" panose="020B0604020202020204" pitchFamily="34" charset="0"/>
              <a:buChar char="•"/>
            </a:pPr>
            <a:r>
              <a:rPr lang="en-US" sz="1400" b="0" dirty="0"/>
              <a:t>Dynamic unavailability operation </a:t>
            </a:r>
          </a:p>
          <a:p>
            <a:pPr lvl="1">
              <a:buFont typeface="Arial" panose="020B0604020202020204" pitchFamily="34" charset="0"/>
              <a:buChar char="•"/>
            </a:pPr>
            <a:r>
              <a:rPr lang="en-US" sz="1400" b="0" dirty="0"/>
              <a:t>Dynamic power save</a:t>
            </a:r>
          </a:p>
          <a:p>
            <a:endParaRPr lang="en-US" sz="1600" dirty="0"/>
          </a:p>
          <a:p>
            <a:endParaRPr lang="en-US" sz="1600" dirty="0"/>
          </a:p>
          <a:p>
            <a:endParaRPr lang="en-US" sz="1600" dirty="0"/>
          </a:p>
          <a:p>
            <a:r>
              <a:rPr lang="en-US" sz="1600" dirty="0"/>
              <a:t>Move: Laurent Cariou					Second: Liuming Lu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docs:[24/1226r0, 24/1261r3 ].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B5BD04A-4789-215D-C0C8-E15A617290EF}"/>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186</a:t>
            </a:fld>
            <a:endParaRPr lang="en-GB"/>
          </a:p>
        </p:txBody>
      </p:sp>
      <p:sp>
        <p:nvSpPr>
          <p:cNvPr id="5" name="Footer Placeholder 4">
            <a:extLst>
              <a:ext uri="{FF2B5EF4-FFF2-40B4-BE49-F238E27FC236}">
                <a16:creationId xmlns:a16="http://schemas.microsoft.com/office/drawing/2014/main" id="{A758821A-2D81-F689-629B-02821FAA907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A0890EB-226B-174A-C912-222B44A6C8AB}"/>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387553958"/>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434B4B-8F25-8814-0566-52B414CA65E5}"/>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FC00B2C-5B62-1A08-54C8-3145845AFF90}"/>
              </a:ext>
            </a:extLst>
          </p:cNvPr>
          <p:cNvSpPr>
            <a:spLocks noGrp="1"/>
          </p:cNvSpPr>
          <p:nvPr>
            <p:ph type="title"/>
          </p:nvPr>
        </p:nvSpPr>
        <p:spPr/>
        <p:txBody>
          <a:bodyPr/>
          <a:lstStyle/>
          <a:p>
            <a:r>
              <a:rPr lang="en-US" dirty="0">
                <a:solidFill>
                  <a:schemeClr val="tx1"/>
                </a:solidFill>
              </a:rPr>
              <a:t>Motion 371 (PHY)</a:t>
            </a:r>
          </a:p>
        </p:txBody>
      </p:sp>
      <p:sp>
        <p:nvSpPr>
          <p:cNvPr id="8" name="Content Placeholder 7">
            <a:extLst>
              <a:ext uri="{FF2B5EF4-FFF2-40B4-BE49-F238E27FC236}">
                <a16:creationId xmlns:a16="http://schemas.microsoft.com/office/drawing/2014/main" id="{391E020C-62DA-ECDD-CD7F-064C879380FC}"/>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dirty="0"/>
              <a:t>The following information shall be exchanged before COBF PPDU: </a:t>
            </a:r>
          </a:p>
          <a:p>
            <a:pPr lvl="1">
              <a:buFont typeface="Arial" panose="020B0604020202020204" pitchFamily="34" charset="0"/>
              <a:buChar char="•"/>
            </a:pPr>
            <a:r>
              <a:rPr lang="en-US" sz="1600" dirty="0"/>
              <a:t>Min-</a:t>
            </a:r>
            <a:r>
              <a:rPr lang="en-US" sz="1600" dirty="0" err="1"/>
              <a:t>Nsym</a:t>
            </a:r>
            <a:r>
              <a:rPr lang="en-US" sz="1600" dirty="0"/>
              <a:t> and Max-</a:t>
            </a:r>
            <a:r>
              <a:rPr lang="en-US" sz="1600" dirty="0" err="1"/>
              <a:t>Nsym</a:t>
            </a:r>
            <a:r>
              <a:rPr lang="en-US" sz="1600" dirty="0"/>
              <a:t> indication about the COBF PPDU length sent in the COBF invite frame </a:t>
            </a:r>
          </a:p>
          <a:p>
            <a:pPr lvl="1">
              <a:buFont typeface="Arial" panose="020B0604020202020204" pitchFamily="34" charset="0"/>
              <a:buChar char="•"/>
            </a:pPr>
            <a:r>
              <a:rPr lang="en-US" sz="1600" dirty="0"/>
              <a:t>Suggested </a:t>
            </a:r>
            <a:r>
              <a:rPr lang="en-US" sz="1600" dirty="0" err="1"/>
              <a:t>Nsym</a:t>
            </a:r>
            <a:r>
              <a:rPr lang="en-US" sz="1600" dirty="0"/>
              <a:t> indication in the COBF response frame from shared AP </a:t>
            </a:r>
          </a:p>
          <a:p>
            <a:pPr lvl="2">
              <a:buFont typeface="Arial" panose="020B0604020202020204" pitchFamily="34" charset="0"/>
              <a:buChar char="•"/>
            </a:pPr>
            <a:r>
              <a:rPr lang="en-US" sz="1200" dirty="0"/>
              <a:t>Sharing AP is allowed to ignore the shared AP’s suggestion </a:t>
            </a:r>
          </a:p>
          <a:p>
            <a:pPr lvl="2">
              <a:buFont typeface="Arial" panose="020B0604020202020204" pitchFamily="34" charset="0"/>
              <a:buChar char="•"/>
            </a:pPr>
            <a:r>
              <a:rPr lang="en-US" sz="1200" dirty="0"/>
              <a:t>Suggested value shall not be smaller than the Min-</a:t>
            </a:r>
            <a:r>
              <a:rPr lang="en-US" sz="1200" dirty="0" err="1"/>
              <a:t>Nsym</a:t>
            </a:r>
            <a:r>
              <a:rPr lang="en-US" sz="1200" dirty="0"/>
              <a:t> value from sharing AP</a:t>
            </a:r>
          </a:p>
          <a:p>
            <a:endParaRPr lang="en-US" sz="1600" dirty="0"/>
          </a:p>
          <a:p>
            <a:endParaRPr lang="en-US" sz="1600" dirty="0"/>
          </a:p>
          <a:p>
            <a:r>
              <a:rPr lang="en-US" sz="1600" dirty="0"/>
              <a:t>Move: Sameer Vermani					Second: Alice Chen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docs:[25/381r1, ].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AB6742B-015A-873E-2C3D-EE5C27230EB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187</a:t>
            </a:fld>
            <a:endParaRPr lang="en-GB"/>
          </a:p>
        </p:txBody>
      </p:sp>
      <p:sp>
        <p:nvSpPr>
          <p:cNvPr id="5" name="Footer Placeholder 4">
            <a:extLst>
              <a:ext uri="{FF2B5EF4-FFF2-40B4-BE49-F238E27FC236}">
                <a16:creationId xmlns:a16="http://schemas.microsoft.com/office/drawing/2014/main" id="{E37FC02C-6341-CA2E-A170-CC95F0A0282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F828A5B-F589-F6CC-6BEC-14C43A9C1CCD}"/>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370134444"/>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5AFBDA-8830-DFDD-6AF4-72869C772883}"/>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112E7788-DD50-248E-7A6B-A61DAE59EA92}"/>
              </a:ext>
            </a:extLst>
          </p:cNvPr>
          <p:cNvSpPr>
            <a:spLocks noGrp="1"/>
          </p:cNvSpPr>
          <p:nvPr>
            <p:ph type="title"/>
          </p:nvPr>
        </p:nvSpPr>
        <p:spPr/>
        <p:txBody>
          <a:bodyPr/>
          <a:lstStyle/>
          <a:p>
            <a:r>
              <a:rPr lang="en-US" sz="3600" dirty="0">
                <a:solidFill>
                  <a:schemeClr val="tx1"/>
                </a:solidFill>
              </a:rPr>
              <a:t>Motions on march 13</a:t>
            </a:r>
            <a:r>
              <a:rPr lang="en-US" sz="3600" baseline="30000" dirty="0">
                <a:solidFill>
                  <a:schemeClr val="tx1"/>
                </a:solidFill>
              </a:rPr>
              <a:t>th</a:t>
            </a:r>
            <a:r>
              <a:rPr lang="en-US" sz="3600" dirty="0">
                <a:solidFill>
                  <a:schemeClr val="tx1"/>
                </a:solidFill>
              </a:rPr>
              <a:t> , PM2</a:t>
            </a:r>
          </a:p>
        </p:txBody>
      </p:sp>
      <p:sp>
        <p:nvSpPr>
          <p:cNvPr id="8" name="Text Placeholder 7">
            <a:extLst>
              <a:ext uri="{FF2B5EF4-FFF2-40B4-BE49-F238E27FC236}">
                <a16:creationId xmlns:a16="http://schemas.microsoft.com/office/drawing/2014/main" id="{F5E9C2DA-128E-0DF8-0863-B0BD1B25F2AB}"/>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8801287C-2D66-EB6E-62F5-460531D7EF77}"/>
              </a:ext>
            </a:extLst>
          </p:cNvPr>
          <p:cNvSpPr>
            <a:spLocks noGrp="1"/>
          </p:cNvSpPr>
          <p:nvPr>
            <p:ph type="dt" idx="10"/>
          </p:nvPr>
        </p:nvSpPr>
        <p:spPr/>
        <p:txBody>
          <a:bodyPr/>
          <a:lstStyle/>
          <a:p>
            <a:r>
              <a:rPr lang="en-US" dirty="0"/>
              <a:t>March 2025</a:t>
            </a:r>
            <a:endParaRPr lang="en-GB" dirty="0"/>
          </a:p>
        </p:txBody>
      </p:sp>
      <p:sp>
        <p:nvSpPr>
          <p:cNvPr id="5" name="Footer Placeholder 4">
            <a:extLst>
              <a:ext uri="{FF2B5EF4-FFF2-40B4-BE49-F238E27FC236}">
                <a16:creationId xmlns:a16="http://schemas.microsoft.com/office/drawing/2014/main" id="{D9AD6932-38D8-EE8C-F657-A28D197278D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D5ABBB9C-1140-A9A3-8116-4D196E3709EC}"/>
              </a:ext>
            </a:extLst>
          </p:cNvPr>
          <p:cNvSpPr>
            <a:spLocks noGrp="1"/>
          </p:cNvSpPr>
          <p:nvPr>
            <p:ph type="sldNum" idx="12"/>
          </p:nvPr>
        </p:nvSpPr>
        <p:spPr/>
        <p:txBody>
          <a:bodyPr/>
          <a:lstStyle/>
          <a:p>
            <a:r>
              <a:rPr lang="en-GB"/>
              <a:t>Slide </a:t>
            </a:r>
            <a:fld id="{440F5867-744E-4AA6-B0ED-4C44D2DFBB7B}" type="slidenum">
              <a:rPr lang="en-GB" smtClean="0"/>
              <a:pPr/>
              <a:t>188</a:t>
            </a:fld>
            <a:endParaRPr lang="en-GB" dirty="0"/>
          </a:p>
        </p:txBody>
      </p:sp>
    </p:spTree>
    <p:extLst>
      <p:ext uri="{BB962C8B-B14F-4D97-AF65-F5344CB8AC3E}">
        <p14:creationId xmlns:p14="http://schemas.microsoft.com/office/powerpoint/2010/main" val="679710062"/>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4D7DBD-5A6C-F409-9881-EADB975B01D9}"/>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CE95542F-7711-F765-6DB4-770E4DB5DC43}"/>
              </a:ext>
            </a:extLst>
          </p:cNvPr>
          <p:cNvSpPr>
            <a:spLocks noGrp="1"/>
          </p:cNvSpPr>
          <p:nvPr>
            <p:ph type="title"/>
          </p:nvPr>
        </p:nvSpPr>
        <p:spPr/>
        <p:txBody>
          <a:bodyPr/>
          <a:lstStyle/>
          <a:p>
            <a:r>
              <a:rPr lang="en-US" dirty="0">
                <a:solidFill>
                  <a:schemeClr val="tx1"/>
                </a:solidFill>
              </a:rPr>
              <a:t>Motion 372 (Joint)</a:t>
            </a:r>
          </a:p>
        </p:txBody>
      </p:sp>
      <p:sp>
        <p:nvSpPr>
          <p:cNvPr id="8" name="Content Placeholder 7">
            <a:extLst>
              <a:ext uri="{FF2B5EF4-FFF2-40B4-BE49-F238E27FC236}">
                <a16:creationId xmlns:a16="http://schemas.microsoft.com/office/drawing/2014/main" id="{5B2C5670-5A36-CE3B-3F2E-F9FDDCAABF6C}"/>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UHR Co-BF sounding reuses EHT Compressed Beamforming/CQI report</a:t>
            </a:r>
          </a:p>
          <a:p>
            <a:endParaRPr lang="en-US" sz="1600" dirty="0"/>
          </a:p>
          <a:p>
            <a:endParaRPr lang="en-US" sz="1600" dirty="0"/>
          </a:p>
          <a:p>
            <a:endParaRPr lang="en-US" sz="1600" dirty="0"/>
          </a:p>
          <a:p>
            <a:endParaRPr lang="en-US" sz="1600" dirty="0"/>
          </a:p>
          <a:p>
            <a:r>
              <a:rPr lang="en-US" sz="1600" dirty="0"/>
              <a:t>Move: You-Wei Chen				Second: Jianhan Liu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docs:[25/81r0 ].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E0E97AC-38D8-B061-5B30-65137210D877}"/>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189</a:t>
            </a:fld>
            <a:endParaRPr lang="en-GB"/>
          </a:p>
        </p:txBody>
      </p:sp>
      <p:sp>
        <p:nvSpPr>
          <p:cNvPr id="5" name="Footer Placeholder 4">
            <a:extLst>
              <a:ext uri="{FF2B5EF4-FFF2-40B4-BE49-F238E27FC236}">
                <a16:creationId xmlns:a16="http://schemas.microsoft.com/office/drawing/2014/main" id="{1F73103C-6FED-2376-A168-3F57CF0F08E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C484EC1-2077-BD01-39B1-DC8A6E40E44E}"/>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6388907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B66F64-12F8-C2AA-4876-3868292F030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90737BD-6B54-2BE2-FF31-283DDAE6230C}"/>
              </a:ext>
            </a:extLst>
          </p:cNvPr>
          <p:cNvSpPr>
            <a:spLocks noGrp="1"/>
          </p:cNvSpPr>
          <p:nvPr>
            <p:ph type="title"/>
          </p:nvPr>
        </p:nvSpPr>
        <p:spPr/>
        <p:txBody>
          <a:bodyPr/>
          <a:lstStyle/>
          <a:p>
            <a:r>
              <a:rPr lang="en-US" dirty="0">
                <a:solidFill>
                  <a:schemeClr val="tx1"/>
                </a:solidFill>
              </a:rPr>
              <a:t>Motion 205 (MAC-PDT)</a:t>
            </a:r>
          </a:p>
        </p:txBody>
      </p:sp>
      <p:sp>
        <p:nvSpPr>
          <p:cNvPr id="8" name="Content Placeholder 7">
            <a:extLst>
              <a:ext uri="{FF2B5EF4-FFF2-40B4-BE49-F238E27FC236}">
                <a16:creationId xmlns:a16="http://schemas.microsoft.com/office/drawing/2014/main" id="{8949821C-3FDF-0F09-8AB6-005BF1CD79A7}"/>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11-24/1961r4</a:t>
            </a:r>
            <a:r>
              <a:rPr lang="en-US" sz="1600" dirty="0"/>
              <a:t>  to the latest TGbn draft (TGbn D0.1)</a:t>
            </a:r>
          </a:p>
          <a:p>
            <a:pPr>
              <a:buFont typeface="Arial" panose="020B0604020202020204" pitchFamily="34" charset="0"/>
              <a:buChar char="•"/>
            </a:pPr>
            <a:r>
              <a:rPr lang="en-US" sz="1600" b="0" u="sng" dirty="0"/>
              <a:t>Note to Editor: Insert (TBD) at the end of the caption for Figure 37.X.</a:t>
            </a:r>
          </a:p>
          <a:p>
            <a:endParaRPr lang="en-US" sz="1600" dirty="0"/>
          </a:p>
          <a:p>
            <a:endParaRPr lang="en-US" sz="1600" dirty="0"/>
          </a:p>
          <a:p>
            <a:r>
              <a:rPr lang="en-US" sz="1600" dirty="0"/>
              <a:t>Move: Sanket Kalamkar					Second: Abhishek Patil</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11-24/1961r4</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0EC37D8D-863C-E8F8-A9C1-5360DE98955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19</a:t>
            </a:fld>
            <a:endParaRPr lang="en-GB"/>
          </a:p>
        </p:txBody>
      </p:sp>
      <p:sp>
        <p:nvSpPr>
          <p:cNvPr id="5" name="Footer Placeholder 4">
            <a:extLst>
              <a:ext uri="{FF2B5EF4-FFF2-40B4-BE49-F238E27FC236}">
                <a16:creationId xmlns:a16="http://schemas.microsoft.com/office/drawing/2014/main" id="{FE878BD3-EBC2-4D16-3C7C-256CF99D131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0D85C37-D3A0-B4CB-76C6-26F2A4F81C19}"/>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995296756"/>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299EC2-95E8-0D54-2F3B-197862A15FC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F03D801-7D0F-E776-C629-4857CCC04FDB}"/>
              </a:ext>
            </a:extLst>
          </p:cNvPr>
          <p:cNvSpPr>
            <a:spLocks noGrp="1"/>
          </p:cNvSpPr>
          <p:nvPr>
            <p:ph type="title"/>
          </p:nvPr>
        </p:nvSpPr>
        <p:spPr/>
        <p:txBody>
          <a:bodyPr/>
          <a:lstStyle/>
          <a:p>
            <a:r>
              <a:rPr lang="en-US" dirty="0">
                <a:solidFill>
                  <a:schemeClr val="tx1"/>
                </a:solidFill>
              </a:rPr>
              <a:t>Motion 373 (Joint)</a:t>
            </a:r>
          </a:p>
        </p:txBody>
      </p:sp>
      <p:sp>
        <p:nvSpPr>
          <p:cNvPr id="8" name="Content Placeholder 7">
            <a:extLst>
              <a:ext uri="{FF2B5EF4-FFF2-40B4-BE49-F238E27FC236}">
                <a16:creationId xmlns:a16="http://schemas.microsoft.com/office/drawing/2014/main" id="{99C678A0-D352-1761-D15A-8C488EC68B1D}"/>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EHT Compressed Beamforming/CQI report containing UHR Co-BF sounding feedback shall be carried in EHT TB PPDU</a:t>
            </a:r>
          </a:p>
          <a:p>
            <a:endParaRPr lang="en-US" sz="1600" dirty="0"/>
          </a:p>
          <a:p>
            <a:endParaRPr lang="en-US" sz="1600" dirty="0"/>
          </a:p>
          <a:p>
            <a:endParaRPr lang="en-US" sz="1600" dirty="0"/>
          </a:p>
          <a:p>
            <a:endParaRPr lang="en-US" sz="1600" dirty="0"/>
          </a:p>
          <a:p>
            <a:r>
              <a:rPr lang="en-US" sz="1600" dirty="0"/>
              <a:t>Move: You-Wei Chen				Second: Jianhan Liu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docs:[25/81r0 ].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7EDDD73-7958-8597-E71B-EB9ED213659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190</a:t>
            </a:fld>
            <a:endParaRPr lang="en-GB"/>
          </a:p>
        </p:txBody>
      </p:sp>
      <p:sp>
        <p:nvSpPr>
          <p:cNvPr id="5" name="Footer Placeholder 4">
            <a:extLst>
              <a:ext uri="{FF2B5EF4-FFF2-40B4-BE49-F238E27FC236}">
                <a16:creationId xmlns:a16="http://schemas.microsoft.com/office/drawing/2014/main" id="{DEC9788B-124D-A58F-3264-7B9E69ABA079}"/>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20C947E-EAD6-FEDA-AD84-9B0E5BBA64D9}"/>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044718321"/>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F778B4-CAE5-D0C6-D63C-EADC5495332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308B46E3-5035-8D19-5CF7-21930A12C0DE}"/>
              </a:ext>
            </a:extLst>
          </p:cNvPr>
          <p:cNvSpPr>
            <a:spLocks noGrp="1"/>
          </p:cNvSpPr>
          <p:nvPr>
            <p:ph type="title"/>
          </p:nvPr>
        </p:nvSpPr>
        <p:spPr/>
        <p:txBody>
          <a:bodyPr/>
          <a:lstStyle/>
          <a:p>
            <a:r>
              <a:rPr lang="en-US" dirty="0">
                <a:solidFill>
                  <a:schemeClr val="tx1"/>
                </a:solidFill>
              </a:rPr>
              <a:t>Motion 374 (Joint)</a:t>
            </a:r>
          </a:p>
        </p:txBody>
      </p:sp>
      <p:sp>
        <p:nvSpPr>
          <p:cNvPr id="8" name="Content Placeholder 7">
            <a:extLst>
              <a:ext uri="{FF2B5EF4-FFF2-40B4-BE49-F238E27FC236}">
                <a16:creationId xmlns:a16="http://schemas.microsoft.com/office/drawing/2014/main" id="{56BD94A0-3C3B-AD84-C3DC-6F65D9882C21}"/>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UHR Co-BF sounding reuses the EHT sounding segmentation and retransmission of 11be feedback segments rules.</a:t>
            </a:r>
          </a:p>
          <a:p>
            <a:endParaRPr lang="en-US" sz="1600" dirty="0"/>
          </a:p>
          <a:p>
            <a:endParaRPr lang="en-US" sz="1600" dirty="0"/>
          </a:p>
          <a:p>
            <a:endParaRPr lang="en-US" sz="1600" dirty="0"/>
          </a:p>
          <a:p>
            <a:endParaRPr lang="en-US" sz="1600" dirty="0"/>
          </a:p>
          <a:p>
            <a:r>
              <a:rPr lang="en-US" sz="1600" dirty="0"/>
              <a:t>Move: You-Wei Chen				Second: Jay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docs:[25/81r0 ].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44BF0F8-05BA-4C13-05A4-A7666EEEF4DC}"/>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191</a:t>
            </a:fld>
            <a:endParaRPr lang="en-GB"/>
          </a:p>
        </p:txBody>
      </p:sp>
      <p:sp>
        <p:nvSpPr>
          <p:cNvPr id="5" name="Footer Placeholder 4">
            <a:extLst>
              <a:ext uri="{FF2B5EF4-FFF2-40B4-BE49-F238E27FC236}">
                <a16:creationId xmlns:a16="http://schemas.microsoft.com/office/drawing/2014/main" id="{07111FF0-D69E-31EC-4C7A-88B906A93FB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CEC14152-68A6-FFC3-AEA7-B62FBEC1606D}"/>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008081452"/>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BF479F-CF90-45E8-3F84-E26315E4E50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1F84F8CC-33DF-4097-D25E-4AC653B2DDE7}"/>
              </a:ext>
            </a:extLst>
          </p:cNvPr>
          <p:cNvSpPr>
            <a:spLocks noGrp="1"/>
          </p:cNvSpPr>
          <p:nvPr>
            <p:ph type="title"/>
          </p:nvPr>
        </p:nvSpPr>
        <p:spPr/>
        <p:txBody>
          <a:bodyPr/>
          <a:lstStyle/>
          <a:p>
            <a:r>
              <a:rPr lang="en-US" dirty="0">
                <a:solidFill>
                  <a:schemeClr val="tx1"/>
                </a:solidFill>
              </a:rPr>
              <a:t>Motion 375 (Joint)</a:t>
            </a:r>
          </a:p>
        </p:txBody>
      </p:sp>
      <p:sp>
        <p:nvSpPr>
          <p:cNvPr id="8" name="Content Placeholder 7">
            <a:extLst>
              <a:ext uri="{FF2B5EF4-FFF2-40B4-BE49-F238E27FC236}">
                <a16:creationId xmlns:a16="http://schemas.microsoft.com/office/drawing/2014/main" id="{99DC6FE0-7541-72E6-5A7C-1DAFBC25BF99}"/>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kern="100" dirty="0">
                <a:effectLst/>
                <a:ea typeface="Aptos" panose="020B0004020202020204" pitchFamily="34" charset="0"/>
                <a:cs typeface="Times New Roman" panose="02020603050405020304" pitchFamily="18" charset="0"/>
              </a:rPr>
              <a:t>UHR Co-BF sounding uses EHT MU full bandwidth feedback</a:t>
            </a:r>
            <a:endParaRPr lang="en-US" sz="1600" dirty="0"/>
          </a:p>
          <a:p>
            <a:endParaRPr lang="en-US" sz="1600" dirty="0"/>
          </a:p>
          <a:p>
            <a:endParaRPr lang="en-US" sz="1600" dirty="0"/>
          </a:p>
          <a:p>
            <a:endParaRPr lang="en-US" sz="1600" dirty="0"/>
          </a:p>
          <a:p>
            <a:r>
              <a:rPr lang="en-US" sz="1600" dirty="0"/>
              <a:t>Move: You-Wei Chen				Second: Aiguo Yan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docs:[25/81r0 ].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2CF8942-EBE5-FACD-E657-A58619AC790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192</a:t>
            </a:fld>
            <a:endParaRPr lang="en-GB"/>
          </a:p>
        </p:txBody>
      </p:sp>
      <p:sp>
        <p:nvSpPr>
          <p:cNvPr id="5" name="Footer Placeholder 4">
            <a:extLst>
              <a:ext uri="{FF2B5EF4-FFF2-40B4-BE49-F238E27FC236}">
                <a16:creationId xmlns:a16="http://schemas.microsoft.com/office/drawing/2014/main" id="{56E8BB14-1BDB-6436-EB81-98E4A1B12B3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B253C615-3537-C4F4-58F4-B8F06BFB55B6}"/>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776881641"/>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AA22A9-5ACC-B095-A837-7F4C0D0F731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C2857153-76F9-4988-B3C6-DE1378300B30}"/>
              </a:ext>
            </a:extLst>
          </p:cNvPr>
          <p:cNvSpPr>
            <a:spLocks noGrp="1"/>
          </p:cNvSpPr>
          <p:nvPr>
            <p:ph type="title"/>
          </p:nvPr>
        </p:nvSpPr>
        <p:spPr/>
        <p:txBody>
          <a:bodyPr/>
          <a:lstStyle/>
          <a:p>
            <a:r>
              <a:rPr lang="en-US" dirty="0">
                <a:solidFill>
                  <a:schemeClr val="tx1"/>
                </a:solidFill>
              </a:rPr>
              <a:t>Motion 376 (PDT-Joint)</a:t>
            </a:r>
          </a:p>
        </p:txBody>
      </p:sp>
      <p:sp>
        <p:nvSpPr>
          <p:cNvPr id="8" name="Content Placeholder 7">
            <a:extLst>
              <a:ext uri="{FF2B5EF4-FFF2-40B4-BE49-F238E27FC236}">
                <a16:creationId xmlns:a16="http://schemas.microsoft.com/office/drawing/2014/main" id="{6B0857B6-1DEF-C58B-87C0-83E38B4D86C7}"/>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11-24/0414r0</a:t>
            </a:r>
            <a:r>
              <a:rPr lang="en-US" sz="1600" dirty="0"/>
              <a:t> to the latest TGbn draft</a:t>
            </a:r>
          </a:p>
          <a:p>
            <a:endParaRPr lang="en-US" sz="1600" dirty="0"/>
          </a:p>
          <a:p>
            <a:endParaRPr lang="en-US" sz="1600" dirty="0"/>
          </a:p>
          <a:p>
            <a:r>
              <a:rPr lang="en-US" sz="1600" dirty="0"/>
              <a:t>Move: You-Wei Chen					Second: Jianhan Liu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 [11-24/0414r0].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FF02372E-C8B6-1BDA-128A-5A7D2DAD367C}"/>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193</a:t>
            </a:fld>
            <a:endParaRPr lang="en-GB"/>
          </a:p>
        </p:txBody>
      </p:sp>
      <p:sp>
        <p:nvSpPr>
          <p:cNvPr id="5" name="Footer Placeholder 4">
            <a:extLst>
              <a:ext uri="{FF2B5EF4-FFF2-40B4-BE49-F238E27FC236}">
                <a16:creationId xmlns:a16="http://schemas.microsoft.com/office/drawing/2014/main" id="{1D89BCB7-8E74-C5D6-230D-67F5D2F0BF6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C69C9DA-08E2-804E-9AD7-556400061C99}"/>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93939147"/>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71063C-39F8-5F35-619B-B7E188658DD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37748C05-4C63-252E-0200-76E21FE09872}"/>
              </a:ext>
            </a:extLst>
          </p:cNvPr>
          <p:cNvSpPr>
            <a:spLocks noGrp="1"/>
          </p:cNvSpPr>
          <p:nvPr>
            <p:ph type="title"/>
          </p:nvPr>
        </p:nvSpPr>
        <p:spPr/>
        <p:txBody>
          <a:bodyPr/>
          <a:lstStyle/>
          <a:p>
            <a:r>
              <a:rPr lang="en-US" dirty="0">
                <a:solidFill>
                  <a:schemeClr val="tx1"/>
                </a:solidFill>
              </a:rPr>
              <a:t>Motion 377 (MAC)</a:t>
            </a:r>
          </a:p>
        </p:txBody>
      </p:sp>
      <p:sp>
        <p:nvSpPr>
          <p:cNvPr id="8" name="Content Placeholder 7">
            <a:extLst>
              <a:ext uri="{FF2B5EF4-FFF2-40B4-BE49-F238E27FC236}">
                <a16:creationId xmlns:a16="http://schemas.microsoft.com/office/drawing/2014/main" id="{E94E9086-8006-A6B4-725B-DFDD0ED0C299}"/>
              </a:ext>
            </a:extLst>
          </p:cNvPr>
          <p:cNvSpPr>
            <a:spLocks noGrp="1"/>
          </p:cNvSpPr>
          <p:nvPr>
            <p:ph idx="1"/>
          </p:nvPr>
        </p:nvSpPr>
        <p:spPr>
          <a:xfrm>
            <a:off x="685800" y="1981200"/>
            <a:ext cx="7770813" cy="4494213"/>
          </a:xfrm>
        </p:spPr>
        <p:txBody>
          <a:bodyPr/>
          <a:lstStyle/>
          <a:p>
            <a:r>
              <a:rPr lang="en-US" sz="1600" dirty="0"/>
              <a:t>Move to the TGbn SFD as follows:</a:t>
            </a:r>
          </a:p>
          <a:p>
            <a:pPr marL="171450" indent="-171450">
              <a:buFont typeface="Arial" panose="020B0604020202020204" pitchFamily="34" charset="0"/>
              <a:buChar char="•"/>
            </a:pPr>
            <a:r>
              <a:rPr lang="en-US" sz="1200" b="0" i="0" dirty="0">
                <a:effectLst/>
              </a:rPr>
              <a:t>Unavailability Target Start Time is indicated using 9 bits with a granularity of 64us</a:t>
            </a:r>
          </a:p>
          <a:p>
            <a:pPr marL="571500" lvl="1" indent="-171450">
              <a:buFont typeface="Arial" panose="020B0604020202020204" pitchFamily="34" charset="0"/>
              <a:buChar char="•"/>
            </a:pPr>
            <a:r>
              <a:rPr lang="en-US" sz="1200" b="0" i="0" u="sng" dirty="0">
                <a:effectLst/>
              </a:rPr>
              <a:t>This subfield contains a partial TSF time at which the unavailability event is expected to start</a:t>
            </a:r>
            <a:r>
              <a:rPr lang="en-US" sz="1200" b="0" i="0" dirty="0">
                <a:effectLst/>
              </a:rPr>
              <a:t> </a:t>
            </a:r>
            <a:endParaRPr lang="en-US" sz="1200" b="0" dirty="0"/>
          </a:p>
          <a:p>
            <a:pPr marL="571500" lvl="1" indent="-171450">
              <a:buFont typeface="Arial" panose="020B0604020202020204" pitchFamily="34" charset="0"/>
              <a:buChar char="•"/>
            </a:pPr>
            <a:r>
              <a:rPr lang="en-US" sz="1200" b="0" i="0" u="sng" dirty="0">
                <a:effectLst/>
              </a:rPr>
              <a:t>Except that this subfield is reserved (i.e., invalid and to be ignored by the recipient) if the Unavailability Duration subfield is equal to 0</a:t>
            </a:r>
            <a:r>
              <a:rPr lang="en-US" sz="1200" b="0" i="0" dirty="0">
                <a:effectLst/>
              </a:rPr>
              <a:t> </a:t>
            </a:r>
            <a:endParaRPr lang="en-US" sz="1200" dirty="0"/>
          </a:p>
          <a:p>
            <a:pPr marL="171450" indent="-171450">
              <a:buFont typeface="Arial" panose="020B0604020202020204" pitchFamily="34" charset="0"/>
              <a:buChar char="•"/>
            </a:pPr>
            <a:r>
              <a:rPr lang="en-US" sz="1200" b="0" i="0" dirty="0">
                <a:effectLst/>
              </a:rPr>
              <a:t>Unavailability Duration is indicated using 9 bits with a granularity of 64us </a:t>
            </a:r>
            <a:endParaRPr lang="en-US" sz="1200" dirty="0"/>
          </a:p>
          <a:p>
            <a:pPr marL="571500" lvl="1" indent="-171450">
              <a:buFont typeface="Arial" panose="020B0604020202020204" pitchFamily="34" charset="0"/>
              <a:buChar char="•"/>
            </a:pPr>
            <a:r>
              <a:rPr lang="en-US" sz="1200" b="0" i="0" u="sng" dirty="0">
                <a:effectLst/>
              </a:rPr>
              <a:t>This subfield is set to the estimated duration, in units of 64 microseconds, of the unavailability event except that</a:t>
            </a:r>
            <a:r>
              <a:rPr lang="en-US" sz="1200" b="0" i="0" dirty="0">
                <a:effectLst/>
              </a:rPr>
              <a:t> </a:t>
            </a:r>
            <a:endParaRPr lang="en-US" sz="1200" dirty="0"/>
          </a:p>
          <a:p>
            <a:pPr marL="571500" lvl="1" indent="-171450">
              <a:buFont typeface="Arial" panose="020B0604020202020204" pitchFamily="34" charset="0"/>
              <a:buChar char="•"/>
            </a:pPr>
            <a:r>
              <a:rPr lang="en-US" sz="1200" b="0" i="0" u="sng" dirty="0">
                <a:effectLst/>
              </a:rPr>
              <a:t>The value 0 indicates that the STA is available </a:t>
            </a:r>
            <a:endParaRPr lang="en-US" sz="1200" u="sng" dirty="0"/>
          </a:p>
          <a:p>
            <a:pPr marL="571500" lvl="1" indent="-171450">
              <a:buFont typeface="Arial" panose="020B0604020202020204" pitchFamily="34" charset="0"/>
              <a:buChar char="•"/>
            </a:pPr>
            <a:r>
              <a:rPr lang="en-US" sz="1200" b="0" i="0" u="sng" dirty="0">
                <a:effectLst/>
              </a:rPr>
              <a:t>The value 511 indicates that the STA is unavailable for an indefinite duration of time</a:t>
            </a:r>
            <a:r>
              <a:rPr lang="en-US" sz="1200" b="0" i="0" dirty="0">
                <a:effectLst/>
              </a:rPr>
              <a:t> </a:t>
            </a:r>
            <a:endParaRPr lang="en-US" sz="1200" dirty="0"/>
          </a:p>
          <a:p>
            <a:pPr marL="571500" lvl="1" indent="-171450">
              <a:buFont typeface="Arial" panose="020B0604020202020204" pitchFamily="34" charset="0"/>
              <a:buChar char="•"/>
            </a:pPr>
            <a:r>
              <a:rPr lang="en-US" sz="1200" b="0" i="0" u="sng" dirty="0">
                <a:effectLst/>
              </a:rPr>
              <a:t>The STA shall not use the value 511 unless the unavailability duration is unknown</a:t>
            </a:r>
            <a:r>
              <a:rPr lang="en-US" sz="1200" b="0" i="0" dirty="0">
                <a:effectLst/>
              </a:rPr>
              <a:t> </a:t>
            </a:r>
            <a:endParaRPr lang="en-US" sz="1200" dirty="0"/>
          </a:p>
          <a:p>
            <a:pPr marL="171450" indent="-171450">
              <a:buFont typeface="Arial" panose="020B0604020202020204" pitchFamily="34" charset="0"/>
              <a:buChar char="•"/>
            </a:pPr>
            <a:r>
              <a:rPr lang="en-US" sz="1200" b="0" i="0" u="sng" dirty="0">
                <a:effectLst/>
              </a:rPr>
              <a:t>A non-AP STA that intends to transition to available state shall indicate to its associated AP that it transitions from being unavailable to being available by sending a BSRP GI3 Trigger frame with the Unavailability Duration field set to 0.</a:t>
            </a:r>
            <a:r>
              <a:rPr lang="en-US" sz="1200" b="0" i="0" dirty="0">
                <a:effectLst/>
              </a:rPr>
              <a:t> </a:t>
            </a:r>
          </a:p>
          <a:p>
            <a:r>
              <a:rPr lang="en-US" sz="1600" dirty="0"/>
              <a:t>Move: Sherief Helwa		Second: Qi Wang</a:t>
            </a:r>
          </a:p>
          <a:p>
            <a:r>
              <a:rPr lang="en-US" sz="1600" dirty="0"/>
              <a:t>Discussion: None.</a:t>
            </a:r>
          </a:p>
          <a:p>
            <a:r>
              <a:rPr lang="en-US" sz="1600" dirty="0">
                <a:highlight>
                  <a:srgbClr val="00FF00"/>
                </a:highlight>
              </a:rPr>
              <a:t>Result: Approved with unanimous consent.</a:t>
            </a:r>
          </a:p>
          <a:p>
            <a:endParaRPr lang="en-US" sz="1600" dirty="0">
              <a:highlight>
                <a:srgbClr val="00FF00"/>
              </a:highlight>
            </a:endParaRPr>
          </a:p>
          <a:p>
            <a:r>
              <a:rPr lang="en-US" sz="1200" b="0" i="1" dirty="0"/>
              <a:t>Reference docs:[24/1558, 25/430, 25/0063].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B8383E8-0A6A-380B-5F27-3709766F6DA6}"/>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194</a:t>
            </a:fld>
            <a:endParaRPr lang="en-GB"/>
          </a:p>
        </p:txBody>
      </p:sp>
      <p:sp>
        <p:nvSpPr>
          <p:cNvPr id="5" name="Footer Placeholder 4">
            <a:extLst>
              <a:ext uri="{FF2B5EF4-FFF2-40B4-BE49-F238E27FC236}">
                <a16:creationId xmlns:a16="http://schemas.microsoft.com/office/drawing/2014/main" id="{1F3F88B1-6FA2-0100-C116-B240264215B9}"/>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5025AC44-CB83-4EFD-4A34-6517A93BAA87}"/>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359979755"/>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CCA46D-FD40-DC56-B3A4-1EF6BE6ABAB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E77DBEC-D6EE-87AC-A0B5-1FDC6FFC6CF1}"/>
              </a:ext>
            </a:extLst>
          </p:cNvPr>
          <p:cNvSpPr>
            <a:spLocks noGrp="1"/>
          </p:cNvSpPr>
          <p:nvPr>
            <p:ph type="title"/>
          </p:nvPr>
        </p:nvSpPr>
        <p:spPr/>
        <p:txBody>
          <a:bodyPr/>
          <a:lstStyle/>
          <a:p>
            <a:r>
              <a:rPr lang="en-US" dirty="0">
                <a:solidFill>
                  <a:schemeClr val="tx1"/>
                </a:solidFill>
              </a:rPr>
              <a:t>Motion 378 (MAC)</a:t>
            </a:r>
          </a:p>
        </p:txBody>
      </p:sp>
      <p:sp>
        <p:nvSpPr>
          <p:cNvPr id="8" name="Content Placeholder 7">
            <a:extLst>
              <a:ext uri="{FF2B5EF4-FFF2-40B4-BE49-F238E27FC236}">
                <a16:creationId xmlns:a16="http://schemas.microsoft.com/office/drawing/2014/main" id="{E9D80032-F182-49DF-2CBA-0F475562116C}"/>
              </a:ext>
            </a:extLst>
          </p:cNvPr>
          <p:cNvSpPr>
            <a:spLocks noGrp="1"/>
          </p:cNvSpPr>
          <p:nvPr>
            <p:ph idx="1"/>
          </p:nvPr>
        </p:nvSpPr>
        <p:spPr>
          <a:xfrm>
            <a:off x="685800" y="1981200"/>
            <a:ext cx="7770813" cy="4113213"/>
          </a:xfrm>
        </p:spPr>
        <p:txBody>
          <a:bodyPr/>
          <a:lstStyle/>
          <a:p>
            <a:r>
              <a:rPr lang="en-US" sz="1600" b="0" dirty="0"/>
              <a:t>Move to add to the TGbn SFD the following:</a:t>
            </a:r>
          </a:p>
          <a:p>
            <a:pPr>
              <a:buFont typeface="Arial" panose="020B0604020202020204" pitchFamily="34" charset="0"/>
              <a:buChar char="•"/>
            </a:pPr>
            <a:r>
              <a:rPr lang="en-US" sz="1600" b="0" dirty="0"/>
              <a:t>If the SMD is part of an FT mobility domain the following applies </a:t>
            </a:r>
          </a:p>
          <a:p>
            <a:pPr lvl="1">
              <a:buFont typeface="Arial" panose="020B0604020202020204" pitchFamily="34" charset="0"/>
              <a:buChar char="•"/>
            </a:pPr>
            <a:r>
              <a:rPr lang="en-US" sz="1600" b="0" dirty="0"/>
              <a:t>The single PMKSA to be used in the SMD is the PMK-R1 SA and is bound to the SMD-ME, when the non-AP MLD initially associates with the SMD ME using FT initial MD association.</a:t>
            </a:r>
          </a:p>
          <a:p>
            <a:endParaRPr lang="en-US" sz="1600" dirty="0"/>
          </a:p>
          <a:p>
            <a:endParaRPr lang="en-US" sz="1600" dirty="0"/>
          </a:p>
          <a:p>
            <a:endParaRPr lang="en-US" sz="1600" dirty="0"/>
          </a:p>
          <a:p>
            <a:r>
              <a:rPr lang="en-US" sz="1600" dirty="0"/>
              <a:t>Move: 	Jarkko Kneckt				Second: Yanjun Sun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solidFill>
                  <a:srgbClr val="FF0000"/>
                </a:solidFill>
              </a:rPr>
              <a:t>???</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7FB46CB-BF2C-7B7E-6ADA-55E794817A6B}"/>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195</a:t>
            </a:fld>
            <a:endParaRPr lang="en-GB"/>
          </a:p>
        </p:txBody>
      </p:sp>
      <p:sp>
        <p:nvSpPr>
          <p:cNvPr id="5" name="Footer Placeholder 4">
            <a:extLst>
              <a:ext uri="{FF2B5EF4-FFF2-40B4-BE49-F238E27FC236}">
                <a16:creationId xmlns:a16="http://schemas.microsoft.com/office/drawing/2014/main" id="{A1850049-5AAA-E9D6-7A30-7AF4885AD9E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8BA43BE-E1AC-98FB-6412-A1A17976A7AC}"/>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575810507"/>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0B067-ABE7-DE05-065D-2628E6E451B5}"/>
              </a:ext>
            </a:extLst>
          </p:cNvPr>
          <p:cNvSpPr>
            <a:spLocks noGrp="1"/>
          </p:cNvSpPr>
          <p:nvPr>
            <p:ph type="title"/>
          </p:nvPr>
        </p:nvSpPr>
        <p:spPr/>
        <p:txBody>
          <a:bodyPr/>
          <a:lstStyle/>
          <a:p>
            <a:r>
              <a:rPr lang="en-US" dirty="0">
                <a:solidFill>
                  <a:schemeClr val="tx1"/>
                </a:solidFill>
              </a:rPr>
              <a:t>Motion 379</a:t>
            </a:r>
            <a:endParaRPr lang="en-US" dirty="0"/>
          </a:p>
        </p:txBody>
      </p:sp>
      <p:sp>
        <p:nvSpPr>
          <p:cNvPr id="3" name="Content Placeholder 2">
            <a:extLst>
              <a:ext uri="{FF2B5EF4-FFF2-40B4-BE49-F238E27FC236}">
                <a16:creationId xmlns:a16="http://schemas.microsoft.com/office/drawing/2014/main" id="{92CDABE8-248C-9573-CB77-DDDB40ADCABC}"/>
              </a:ext>
            </a:extLst>
          </p:cNvPr>
          <p:cNvSpPr>
            <a:spLocks noGrp="1"/>
          </p:cNvSpPr>
          <p:nvPr>
            <p:ph idx="1"/>
          </p:nvPr>
        </p:nvSpPr>
        <p:spPr/>
        <p:txBody>
          <a:bodyPr/>
          <a:lstStyle/>
          <a:p>
            <a:pPr marL="0" indent="0"/>
            <a:r>
              <a:rPr lang="en-US" sz="2000" dirty="0">
                <a:solidFill>
                  <a:schemeClr val="tx1"/>
                </a:solidFill>
              </a:rPr>
              <a:t>Move to instruct the TGbn Editor to create IEEE802.11bn D0.2 draft after incorporating the approved proposed draft changes as specified in </a:t>
            </a:r>
            <a:r>
              <a:rPr lang="en-US" sz="2000" u="sng" dirty="0">
                <a:solidFill>
                  <a:schemeClr val="tx1"/>
                </a:solidFill>
              </a:rPr>
              <a:t>all the applicable</a:t>
            </a:r>
            <a:r>
              <a:rPr lang="en-US" sz="2000" dirty="0">
                <a:solidFill>
                  <a:schemeClr val="tx1"/>
                </a:solidFill>
              </a:rPr>
              <a:t> Motions from 296 to </a:t>
            </a:r>
            <a:r>
              <a:rPr lang="en-US" sz="2000" dirty="0">
                <a:solidFill>
                  <a:srgbClr val="FF0000"/>
                </a:solidFill>
              </a:rPr>
              <a:t>378</a:t>
            </a:r>
            <a:r>
              <a:rPr lang="en-US" sz="2000" dirty="0">
                <a:solidFill>
                  <a:schemeClr val="tx1"/>
                </a:solidFill>
              </a:rPr>
              <a:t> (motions with numerical values).</a:t>
            </a:r>
          </a:p>
          <a:p>
            <a:pPr marL="0" indent="0"/>
            <a:endParaRPr lang="en-US" sz="2000" dirty="0"/>
          </a:p>
          <a:p>
            <a:pPr marL="0" indent="0"/>
            <a:r>
              <a:rPr lang="en-US" sz="2000" dirty="0"/>
              <a:t>Move: Abhishek Patil		Second: Ross J. Yu</a:t>
            </a:r>
          </a:p>
          <a:p>
            <a:pPr marL="0" indent="0"/>
            <a:r>
              <a:rPr lang="en-US" sz="2000" dirty="0"/>
              <a:t>Discussion: None.</a:t>
            </a:r>
          </a:p>
          <a:p>
            <a:r>
              <a:rPr lang="en-US" sz="2000" dirty="0">
                <a:highlight>
                  <a:srgbClr val="00FF00"/>
                </a:highlight>
              </a:rPr>
              <a:t>Result: Approved with unanimous consent.</a:t>
            </a:r>
          </a:p>
        </p:txBody>
      </p:sp>
      <p:sp>
        <p:nvSpPr>
          <p:cNvPr id="4" name="Slide Number Placeholder 3">
            <a:extLst>
              <a:ext uri="{FF2B5EF4-FFF2-40B4-BE49-F238E27FC236}">
                <a16:creationId xmlns:a16="http://schemas.microsoft.com/office/drawing/2014/main" id="{C0A92DC6-9692-872A-E6F3-45A999C38763}"/>
              </a:ext>
            </a:extLst>
          </p:cNvPr>
          <p:cNvSpPr>
            <a:spLocks noGrp="1"/>
          </p:cNvSpPr>
          <p:nvPr>
            <p:ph type="sldNum" idx="12"/>
          </p:nvPr>
        </p:nvSpPr>
        <p:spPr/>
        <p:txBody>
          <a:bodyPr/>
          <a:lstStyle/>
          <a:p>
            <a:r>
              <a:rPr lang="en-GB"/>
              <a:t>Slide </a:t>
            </a:r>
            <a:fld id="{440F5867-744E-4AA6-B0ED-4C44D2DFBB7B}" type="slidenum">
              <a:rPr lang="en-GB" smtClean="0"/>
              <a:pPr/>
              <a:t>196</a:t>
            </a:fld>
            <a:endParaRPr lang="en-GB" dirty="0"/>
          </a:p>
        </p:txBody>
      </p:sp>
      <p:sp>
        <p:nvSpPr>
          <p:cNvPr id="5" name="Footer Placeholder 4">
            <a:extLst>
              <a:ext uri="{FF2B5EF4-FFF2-40B4-BE49-F238E27FC236}">
                <a16:creationId xmlns:a16="http://schemas.microsoft.com/office/drawing/2014/main" id="{A4034570-AF93-A8C2-F85A-37CF61CF615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4CE98784-6ED3-0158-11DC-2DDDB65E9723}"/>
              </a:ext>
            </a:extLst>
          </p:cNvPr>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3596809116"/>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TGbn MAC/PHY July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solidFill>
                  <a:schemeClr val="tx1"/>
                </a:solidFill>
              </a:rPr>
              <a:t>Approve a TGbn MAC/PHY (mixed mode) ad-hoc meeting on 23 to 25 July 2025, in </a:t>
            </a:r>
            <a:r>
              <a:rPr lang="en-US" altLang="en-US" dirty="0">
                <a:solidFill>
                  <a:srgbClr val="FF0000"/>
                </a:solidFill>
              </a:rPr>
              <a:t>TBD location</a:t>
            </a:r>
            <a:r>
              <a:rPr lang="en-US" altLang="en-US" dirty="0">
                <a:solidFill>
                  <a:schemeClr val="tx1"/>
                </a:solidFill>
              </a:rPr>
              <a:t>, Europe for the purpose of TGbn comment resolution and consideration of document submissions</a:t>
            </a:r>
          </a:p>
          <a:p>
            <a:endParaRPr lang="en-US" altLang="en-US" dirty="0"/>
          </a:p>
          <a:p>
            <a:r>
              <a:rPr lang="en-US" dirty="0"/>
              <a:t>Move: Kumail Haider			Second: Rubayet Shafin</a:t>
            </a:r>
          </a:p>
          <a:p>
            <a:r>
              <a:rPr lang="en-US" sz="2400" dirty="0"/>
              <a:t>Preliminary Result: 124Y, 7N, 44A (pass)</a:t>
            </a:r>
          </a:p>
          <a:p>
            <a:r>
              <a:rPr lang="en-US" dirty="0">
                <a:highlight>
                  <a:srgbClr val="00FF00"/>
                </a:highlight>
              </a:rPr>
              <a:t>Result: 120Y, 7N, 43A (pass).</a:t>
            </a:r>
            <a:endParaRPr lang="en-US" sz="2400" dirty="0">
              <a:highlight>
                <a:srgbClr val="00FF00"/>
              </a:highlight>
            </a:endParaRP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197</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874252184"/>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58FE13-1DEE-0761-B987-8CD83922C746}"/>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158880B5-5D5E-5142-5F51-BB775C228246}"/>
              </a:ext>
            </a:extLst>
          </p:cNvPr>
          <p:cNvSpPr>
            <a:spLocks noGrp="1"/>
          </p:cNvSpPr>
          <p:nvPr>
            <p:ph type="title"/>
          </p:nvPr>
        </p:nvSpPr>
        <p:spPr/>
        <p:txBody>
          <a:bodyPr/>
          <a:lstStyle/>
          <a:p>
            <a:r>
              <a:rPr lang="en-US" sz="3600" dirty="0">
                <a:solidFill>
                  <a:schemeClr val="tx1"/>
                </a:solidFill>
              </a:rPr>
              <a:t>Motions on April 24</a:t>
            </a:r>
            <a:r>
              <a:rPr lang="en-US" sz="3600" baseline="30000" dirty="0">
                <a:solidFill>
                  <a:schemeClr val="tx1"/>
                </a:solidFill>
              </a:rPr>
              <a:t>th</a:t>
            </a:r>
            <a:endParaRPr lang="en-US" sz="3600" dirty="0">
              <a:solidFill>
                <a:schemeClr val="tx1"/>
              </a:solidFill>
            </a:endParaRPr>
          </a:p>
        </p:txBody>
      </p:sp>
      <p:sp>
        <p:nvSpPr>
          <p:cNvPr id="8" name="Text Placeholder 7">
            <a:extLst>
              <a:ext uri="{FF2B5EF4-FFF2-40B4-BE49-F238E27FC236}">
                <a16:creationId xmlns:a16="http://schemas.microsoft.com/office/drawing/2014/main" id="{39F47FC8-50CF-706C-D8FC-6E8ED82DA707}"/>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5B7C42E3-B96F-51C3-BA10-99D24C580105}"/>
              </a:ext>
            </a:extLst>
          </p:cNvPr>
          <p:cNvSpPr>
            <a:spLocks noGrp="1"/>
          </p:cNvSpPr>
          <p:nvPr>
            <p:ph type="dt" idx="10"/>
          </p:nvPr>
        </p:nvSpPr>
        <p:spPr/>
        <p:txBody>
          <a:bodyPr/>
          <a:lstStyle/>
          <a:p>
            <a:r>
              <a:rPr lang="en-US" dirty="0"/>
              <a:t>April 2025</a:t>
            </a:r>
            <a:endParaRPr lang="en-GB" dirty="0"/>
          </a:p>
        </p:txBody>
      </p:sp>
      <p:sp>
        <p:nvSpPr>
          <p:cNvPr id="5" name="Footer Placeholder 4">
            <a:extLst>
              <a:ext uri="{FF2B5EF4-FFF2-40B4-BE49-F238E27FC236}">
                <a16:creationId xmlns:a16="http://schemas.microsoft.com/office/drawing/2014/main" id="{BBE324C1-601A-AB4F-F26A-8B0FC9A568DC}"/>
              </a:ext>
            </a:extLst>
          </p:cNvPr>
          <p:cNvSpPr>
            <a:spLocks noGrp="1"/>
          </p:cNvSpPr>
          <p:nvPr>
            <p:ph type="ftr" idx="11"/>
          </p:nvPr>
        </p:nvSpPr>
        <p:spPr/>
        <p:txBody>
          <a:bodyPr/>
          <a:lstStyle/>
          <a:p>
            <a:r>
              <a:rPr lang="en-GB" dirty="0"/>
              <a:t>Alfred Asterjadhi, Qualcomm Inc.</a:t>
            </a:r>
          </a:p>
        </p:txBody>
      </p:sp>
      <p:sp>
        <p:nvSpPr>
          <p:cNvPr id="4" name="Slide Number Placeholder 3">
            <a:extLst>
              <a:ext uri="{FF2B5EF4-FFF2-40B4-BE49-F238E27FC236}">
                <a16:creationId xmlns:a16="http://schemas.microsoft.com/office/drawing/2014/main" id="{B15872F0-4474-C845-DDA6-2AB997735793}"/>
              </a:ext>
            </a:extLst>
          </p:cNvPr>
          <p:cNvSpPr>
            <a:spLocks noGrp="1"/>
          </p:cNvSpPr>
          <p:nvPr>
            <p:ph type="sldNum" idx="12"/>
          </p:nvPr>
        </p:nvSpPr>
        <p:spPr/>
        <p:txBody>
          <a:bodyPr/>
          <a:lstStyle/>
          <a:p>
            <a:r>
              <a:rPr lang="en-GB"/>
              <a:t>Slide </a:t>
            </a:r>
            <a:fld id="{440F5867-744E-4AA6-B0ED-4C44D2DFBB7B}" type="slidenum">
              <a:rPr lang="en-GB" smtClean="0"/>
              <a:pPr/>
              <a:t>198</a:t>
            </a:fld>
            <a:endParaRPr lang="en-GB" dirty="0"/>
          </a:p>
        </p:txBody>
      </p:sp>
    </p:spTree>
    <p:extLst>
      <p:ext uri="{BB962C8B-B14F-4D97-AF65-F5344CB8AC3E}">
        <p14:creationId xmlns:p14="http://schemas.microsoft.com/office/powerpoint/2010/main" val="1476957270"/>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380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 (41C):</a:t>
            </a:r>
          </a:p>
          <a:p>
            <a:pPr marL="285750" indent="-285750">
              <a:buFont typeface="Arial" panose="020B0604020202020204" pitchFamily="34" charset="0"/>
              <a:buChar char="•"/>
            </a:pPr>
            <a:r>
              <a:rPr lang="en-US" sz="1100" b="0" i="1" dirty="0">
                <a:solidFill>
                  <a:schemeClr val="tx1"/>
                </a:solidFill>
              </a:rPr>
              <a:t>1366, 1367, 2285 in </a:t>
            </a:r>
            <a:r>
              <a:rPr lang="en-US" sz="1000" b="0" i="0" dirty="0">
                <a:solidFill>
                  <a:srgbClr val="000000"/>
                </a:solidFill>
                <a:effectLst/>
                <a:latin typeface="Times New Roman" panose="02020603050405020304" pitchFamily="18" charset="0"/>
                <a:hlinkClick r:id="rId2"/>
              </a:rPr>
              <a:t>11-5/0505r0</a:t>
            </a:r>
            <a:r>
              <a:rPr lang="en-US" sz="1000" b="0" i="0" dirty="0">
                <a:solidFill>
                  <a:srgbClr val="000000"/>
                </a:solidFill>
                <a:effectLst/>
                <a:latin typeface="Times New Roman" panose="02020603050405020304" pitchFamily="18" charset="0"/>
              </a:rPr>
              <a:t> </a:t>
            </a:r>
            <a:r>
              <a:rPr lang="en-US" sz="1100" b="0" i="1" dirty="0">
                <a:solidFill>
                  <a:schemeClr val="tx1"/>
                </a:solidFill>
              </a:rPr>
              <a:t>[3 CIDs]</a:t>
            </a:r>
          </a:p>
          <a:p>
            <a:pPr marL="285750" indent="-285750">
              <a:buFont typeface="Arial" panose="020B0604020202020204" pitchFamily="34" charset="0"/>
              <a:buChar char="•"/>
            </a:pPr>
            <a:r>
              <a:rPr lang="en-US" sz="1100" b="0" i="1" dirty="0">
                <a:solidFill>
                  <a:schemeClr val="tx1"/>
                </a:solidFill>
              </a:rPr>
              <a:t>5, 6, 8, 321, 937, 938, 939, 940, 1163 in </a:t>
            </a:r>
            <a:r>
              <a:rPr lang="en-US" sz="1100" b="0" i="1" dirty="0">
                <a:solidFill>
                  <a:schemeClr val="tx1"/>
                </a:solidFill>
                <a:hlinkClick r:id="rId3"/>
              </a:rPr>
              <a:t>11-25/0441r2</a:t>
            </a:r>
            <a:r>
              <a:rPr lang="en-US" sz="1100" b="0" i="1" dirty="0">
                <a:solidFill>
                  <a:schemeClr val="tx1"/>
                </a:solidFill>
              </a:rPr>
              <a:t> [9 CIDs]</a:t>
            </a:r>
          </a:p>
          <a:p>
            <a:pPr marL="285750" indent="-285750">
              <a:buFont typeface="Arial" panose="020B0604020202020204" pitchFamily="34" charset="0"/>
              <a:buChar char="•"/>
            </a:pPr>
            <a:r>
              <a:rPr lang="en-US" sz="1100" b="0" i="1" dirty="0">
                <a:solidFill>
                  <a:schemeClr val="tx1"/>
                </a:solidFill>
              </a:rPr>
              <a:t>2728, 3728, 2038, 2231, 288, 289, 456, 1070, 1071, 1102, 1368, 2039, 2040, 2232, 2550, 2729, 3291, 3529, 290, 2041, 2233, 2551, 2552, 3292, 615, 2042, 2703, 2730, 2731 in </a:t>
            </a:r>
            <a:r>
              <a:rPr lang="en-US" sz="1100" b="0" i="1" dirty="0">
                <a:solidFill>
                  <a:schemeClr val="tx1"/>
                </a:solidFill>
                <a:hlinkClick r:id="rId4"/>
              </a:rPr>
              <a:t>11-25/0509r2</a:t>
            </a:r>
            <a:r>
              <a:rPr lang="en-US" sz="1100" b="0" i="1" dirty="0">
                <a:solidFill>
                  <a:schemeClr val="tx1"/>
                </a:solidFill>
              </a:rPr>
              <a:t> [29 CIDs]</a:t>
            </a:r>
          </a:p>
          <a:p>
            <a:pPr marL="0" indent="0"/>
            <a:r>
              <a:rPr lang="en-US" altLang="en-US" sz="1600" b="1" dirty="0"/>
              <a:t>and incorporate the text changes into the latest TGbn draft.</a:t>
            </a:r>
          </a:p>
          <a:p>
            <a:pPr marL="0" indent="0"/>
            <a:endParaRPr lang="en-US" sz="1600" dirty="0"/>
          </a:p>
          <a:p>
            <a:pPr marL="0" indent="0"/>
            <a:r>
              <a:rPr lang="en-US" sz="1600" dirty="0"/>
              <a:t>Move: Alice Chen			Second: Ross J. Yu</a:t>
            </a:r>
          </a:p>
          <a:p>
            <a:pPr marL="0" indent="0"/>
            <a:r>
              <a:rPr lang="en-US" sz="1600" dirty="0"/>
              <a:t>Discussion: None.</a:t>
            </a:r>
            <a:endParaRPr lang="en-US" sz="1600" b="0" dirty="0"/>
          </a:p>
          <a:p>
            <a:r>
              <a:rPr lang="en-US" sz="1600" dirty="0">
                <a:highlight>
                  <a:srgbClr val="00FF00"/>
                </a:highlight>
              </a:rPr>
              <a:t>Result: Approved with unanimous consent.</a:t>
            </a:r>
          </a:p>
          <a:p>
            <a:endParaRPr lang="en-US" sz="1600" dirty="0">
              <a:highlight>
                <a:srgbClr val="00FF00"/>
              </a:highlight>
            </a:endParaRPr>
          </a:p>
          <a:p>
            <a:endParaRPr lang="en-US" sz="1200" i="1" dirty="0"/>
          </a:p>
          <a:p>
            <a:r>
              <a:rPr lang="en-US" sz="1200" i="1" dirty="0"/>
              <a:t>Note: These are comment resolution documents that obtained ≥ 75% support during the straw poll phase of the PHY ad-hoc teleconference of March 24, 2025.</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2025</a:t>
            </a:r>
            <a:endParaRPr lang="en-GB" dirty="0"/>
          </a:p>
        </p:txBody>
      </p:sp>
    </p:spTree>
    <p:extLst>
      <p:ext uri="{BB962C8B-B14F-4D97-AF65-F5344CB8AC3E}">
        <p14:creationId xmlns:p14="http://schemas.microsoft.com/office/powerpoint/2010/main" val="40585818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3600" dirty="0">
                <a:latin typeface="Arial" panose="020B0604020202020204" pitchFamily="34" charset="0"/>
              </a:rPr>
              <a:t>Motions List from January 2025</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600" dirty="0">
                <a:solidFill>
                  <a:schemeClr val="tx1"/>
                </a:solidFill>
                <a:latin typeface="Arial" panose="020B0604020202020204" pitchFamily="34" charset="0"/>
              </a:rPr>
              <a:t>Chair: Alfred Asterjadhi (Qualcomm Inc.)</a:t>
            </a:r>
          </a:p>
          <a:p>
            <a:pPr algn="ctr">
              <a:lnSpc>
                <a:spcPct val="90000"/>
              </a:lnSpc>
              <a:buFontTx/>
              <a:buNone/>
            </a:pPr>
            <a:r>
              <a:rPr lang="en-US" altLang="en-US" sz="1600" dirty="0">
                <a:solidFill>
                  <a:schemeClr val="tx1"/>
                </a:solidFill>
                <a:latin typeface="Arial" panose="020B0604020202020204" pitchFamily="34" charset="0"/>
              </a:rPr>
              <a:t>Vice Chairs: Laurent Cariou (Intel), Jianhan Liu (Mediatek), Kiseon Ryu (</a:t>
            </a:r>
            <a:r>
              <a:rPr lang="en-US" altLang="en-US" sz="1600" dirty="0" err="1">
                <a:solidFill>
                  <a:schemeClr val="tx1"/>
                </a:solidFill>
                <a:latin typeface="Arial" panose="020B0604020202020204" pitchFamily="34" charset="0"/>
              </a:rPr>
              <a:t>Wilus</a:t>
            </a:r>
            <a:r>
              <a:rPr lang="en-US" altLang="en-US" sz="1600" dirty="0">
                <a:solidFill>
                  <a:schemeClr val="tx1"/>
                </a:solidFill>
                <a:latin typeface="Arial" panose="020B0604020202020204" pitchFamily="34" charset="0"/>
              </a:rPr>
              <a:t>)</a:t>
            </a:r>
          </a:p>
          <a:p>
            <a:pPr algn="ctr">
              <a:lnSpc>
                <a:spcPct val="90000"/>
              </a:lnSpc>
              <a:buFontTx/>
              <a:buNone/>
            </a:pPr>
            <a:r>
              <a:rPr lang="en-US" altLang="en-US" sz="1600" dirty="0">
                <a:solidFill>
                  <a:schemeClr val="tx1"/>
                </a:solidFill>
                <a:latin typeface="Arial" panose="020B0604020202020204" pitchFamily="34" charset="0"/>
              </a:rPr>
              <a:t>Secretary: Yusuke Asai (NTT)</a:t>
            </a:r>
          </a:p>
          <a:p>
            <a:pPr algn="ctr">
              <a:lnSpc>
                <a:spcPct val="90000"/>
              </a:lnSpc>
            </a:pPr>
            <a:r>
              <a:rPr lang="en-US" altLang="en-US" sz="1600" dirty="0">
                <a:solidFill>
                  <a:schemeClr val="tx1"/>
                </a:solidFill>
                <a:latin typeface="Arial" panose="020B0604020202020204" pitchFamily="34" charset="0"/>
              </a:rPr>
              <a:t>Technical Editor: Ross Jian Yu (Huawei)</a:t>
            </a:r>
          </a:p>
          <a:p>
            <a:pPr algn="ctr">
              <a:lnSpc>
                <a:spcPct val="90000"/>
              </a:lnSpc>
            </a:pPr>
            <a:endParaRPr lang="en-US" altLang="en-US" sz="1600" dirty="0">
              <a:solidFill>
                <a:schemeClr val="tx1"/>
              </a:solidFill>
              <a:latin typeface="Arial" panose="020B0604020202020204" pitchFamily="34" charset="0"/>
            </a:endParaRPr>
          </a:p>
          <a:p>
            <a:pPr algn="ctr">
              <a:lnSpc>
                <a:spcPct val="90000"/>
              </a:lnSpc>
              <a:buFontTx/>
              <a:buNone/>
            </a:pPr>
            <a:r>
              <a:rPr lang="en-US" altLang="en-US" sz="16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6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1D41E2-C142-4F4F-A5FB-003ED947B98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6338E55-7C4E-1FE6-50F3-526867224B22}"/>
              </a:ext>
            </a:extLst>
          </p:cNvPr>
          <p:cNvSpPr>
            <a:spLocks noGrp="1"/>
          </p:cNvSpPr>
          <p:nvPr>
            <p:ph type="title"/>
          </p:nvPr>
        </p:nvSpPr>
        <p:spPr/>
        <p:txBody>
          <a:bodyPr/>
          <a:lstStyle/>
          <a:p>
            <a:r>
              <a:rPr lang="en-US" dirty="0">
                <a:solidFill>
                  <a:schemeClr val="tx1"/>
                </a:solidFill>
              </a:rPr>
              <a:t>Motion 206 (PHY)</a:t>
            </a:r>
          </a:p>
        </p:txBody>
      </p:sp>
      <p:sp>
        <p:nvSpPr>
          <p:cNvPr id="8" name="Content Placeholder 7">
            <a:extLst>
              <a:ext uri="{FF2B5EF4-FFF2-40B4-BE49-F238E27FC236}">
                <a16:creationId xmlns:a16="http://schemas.microsoft.com/office/drawing/2014/main" id="{29CA018A-F693-5A2A-4DDF-3BAD19A68BEC}"/>
              </a:ext>
            </a:extLst>
          </p:cNvPr>
          <p:cNvSpPr>
            <a:spLocks noGrp="1"/>
          </p:cNvSpPr>
          <p:nvPr>
            <p:ph idx="1"/>
          </p:nvPr>
        </p:nvSpPr>
        <p:spPr>
          <a:xfrm>
            <a:off x="685800" y="1981200"/>
            <a:ext cx="7770813" cy="4494213"/>
          </a:xfrm>
        </p:spPr>
        <p:txBody>
          <a:bodyPr/>
          <a:lstStyle/>
          <a:p>
            <a:r>
              <a:rPr lang="en-US" sz="1100" dirty="0"/>
              <a:t>Move to add to the TGbn SFD the following:</a:t>
            </a:r>
          </a:p>
          <a:p>
            <a:pPr>
              <a:buFont typeface="Arial" panose="020B0604020202020204" pitchFamily="34" charset="0"/>
              <a:buChar char="•"/>
            </a:pPr>
            <a:r>
              <a:rPr lang="en-US" sz="1050" dirty="0" err="1"/>
              <a:t>CoBF</a:t>
            </a:r>
            <a:r>
              <a:rPr lang="en-US" sz="1050" dirty="0"/>
              <a:t> is only applied in DL non-OFDMA MU MIMO transmission</a:t>
            </a:r>
          </a:p>
          <a:p>
            <a:pPr>
              <a:buFont typeface="Arial" panose="020B0604020202020204" pitchFamily="34" charset="0"/>
              <a:buChar char="•"/>
            </a:pPr>
            <a:r>
              <a:rPr lang="en-US" sz="1050" dirty="0"/>
              <a:t>C-SR is only applied in DL SU transmission in each BSS</a:t>
            </a:r>
          </a:p>
          <a:p>
            <a:pPr>
              <a:buFont typeface="Arial" panose="020B0604020202020204" pitchFamily="34" charset="0"/>
              <a:buChar char="•"/>
            </a:pPr>
            <a:r>
              <a:rPr lang="en-US" sz="1050" dirty="0"/>
              <a:t>The entire U-SIG format in a UHR MU PPDU is as in the following figure</a:t>
            </a:r>
          </a:p>
          <a:p>
            <a:pPr>
              <a:buFont typeface="Arial" panose="020B0604020202020204" pitchFamily="34" charset="0"/>
              <a:buChar char="•"/>
            </a:pPr>
            <a:r>
              <a:rPr lang="en-US" sz="1050" dirty="0"/>
              <a:t>BSS color 1 and 2  are the BSS color of the two Coordinated BSSs with the order TBD</a:t>
            </a:r>
          </a:p>
          <a:p>
            <a:endParaRPr lang="en-US" sz="1050" dirty="0"/>
          </a:p>
          <a:p>
            <a:endParaRPr lang="en-US" sz="1050" dirty="0"/>
          </a:p>
          <a:p>
            <a:endParaRPr lang="en-US" sz="1050" dirty="0"/>
          </a:p>
          <a:p>
            <a:endParaRPr lang="en-US" sz="1050" dirty="0"/>
          </a:p>
          <a:p>
            <a:endParaRPr lang="en-US" sz="1050" dirty="0"/>
          </a:p>
          <a:p>
            <a:endParaRPr lang="en-US" sz="1050" dirty="0"/>
          </a:p>
          <a:p>
            <a:endParaRPr lang="en-US" sz="1050" dirty="0"/>
          </a:p>
          <a:p>
            <a:endParaRPr lang="en-US" sz="1050" dirty="0"/>
          </a:p>
          <a:p>
            <a:endParaRPr lang="en-US" sz="1050" dirty="0"/>
          </a:p>
          <a:p>
            <a:r>
              <a:rPr lang="en-US" sz="1050" dirty="0"/>
              <a:t>Move: Alice Chen					Second: You-Wei Chen</a:t>
            </a:r>
          </a:p>
          <a:p>
            <a:r>
              <a:rPr lang="en-US" sz="1050" dirty="0"/>
              <a:t>Discussion: Some discussion.</a:t>
            </a:r>
          </a:p>
          <a:p>
            <a:r>
              <a:rPr lang="en-US" sz="1050" dirty="0"/>
              <a:t>Preliminary Result: 159Y, 22N, 52A.</a:t>
            </a:r>
          </a:p>
          <a:p>
            <a:r>
              <a:rPr lang="en-US" sz="1050" dirty="0">
                <a:highlight>
                  <a:srgbClr val="00FF00"/>
                </a:highlight>
              </a:rPr>
              <a:t>Result: 149Y, 22N, 49A </a:t>
            </a:r>
            <a:r>
              <a:rPr lang="en-US" sz="1050">
                <a:highlight>
                  <a:srgbClr val="00FF00"/>
                </a:highlight>
              </a:rPr>
              <a:t>(passes).</a:t>
            </a:r>
            <a:endParaRPr lang="en-US" sz="1050" dirty="0">
              <a:highlight>
                <a:srgbClr val="00FF00"/>
              </a:highlight>
            </a:endParaRPr>
          </a:p>
          <a:p>
            <a:r>
              <a:rPr lang="en-US" sz="900" b="0" i="1" dirty="0"/>
              <a:t>Reference docs:[24/1834r4, 24/1831r3, 24/1864r1]. SP result: 55Y/8N/22A.</a:t>
            </a:r>
          </a:p>
          <a:p>
            <a:r>
              <a:rPr lang="en-US" sz="1050" dirty="0"/>
              <a:t> </a:t>
            </a:r>
          </a:p>
          <a:p>
            <a:r>
              <a:rPr lang="en-US" sz="1050" dirty="0"/>
              <a:t> </a:t>
            </a:r>
          </a:p>
          <a:p>
            <a:endParaRPr lang="en-US" sz="1050" dirty="0"/>
          </a:p>
        </p:txBody>
      </p:sp>
      <p:sp>
        <p:nvSpPr>
          <p:cNvPr id="6" name="Slide Number Placeholder 5">
            <a:extLst>
              <a:ext uri="{FF2B5EF4-FFF2-40B4-BE49-F238E27FC236}">
                <a16:creationId xmlns:a16="http://schemas.microsoft.com/office/drawing/2014/main" id="{E4C2D21B-2F28-D6AB-D5B4-88816A21EAD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20</a:t>
            </a:fld>
            <a:endParaRPr lang="en-GB"/>
          </a:p>
        </p:txBody>
      </p:sp>
      <p:sp>
        <p:nvSpPr>
          <p:cNvPr id="5" name="Footer Placeholder 4">
            <a:extLst>
              <a:ext uri="{FF2B5EF4-FFF2-40B4-BE49-F238E27FC236}">
                <a16:creationId xmlns:a16="http://schemas.microsoft.com/office/drawing/2014/main" id="{B444A2B4-54EF-6C31-C608-3E715B691C9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0AD11D3-ACA6-2162-BED8-D6C07A919E4E}"/>
              </a:ext>
            </a:extLst>
          </p:cNvPr>
          <p:cNvSpPr>
            <a:spLocks noGrp="1"/>
          </p:cNvSpPr>
          <p:nvPr>
            <p:ph type="dt" idx="15"/>
          </p:nvPr>
        </p:nvSpPr>
        <p:spPr>
          <a:xfrm>
            <a:off x="696912" y="333375"/>
            <a:ext cx="1874823" cy="273050"/>
          </a:xfrm>
        </p:spPr>
        <p:txBody>
          <a:bodyPr/>
          <a:lstStyle/>
          <a:p>
            <a:r>
              <a:rPr lang="en-US"/>
              <a:t>January 2025</a:t>
            </a:r>
            <a:endParaRPr lang="en-GB" dirty="0"/>
          </a:p>
        </p:txBody>
      </p:sp>
      <p:pic>
        <p:nvPicPr>
          <p:cNvPr id="2" name="Picture 1">
            <a:extLst>
              <a:ext uri="{FF2B5EF4-FFF2-40B4-BE49-F238E27FC236}">
                <a16:creationId xmlns:a16="http://schemas.microsoft.com/office/drawing/2014/main" id="{89A8479F-93F6-BC17-3C1A-7058DDB5985D}"/>
              </a:ext>
            </a:extLst>
          </p:cNvPr>
          <p:cNvPicPr>
            <a:picLocks noChangeAspect="1"/>
          </p:cNvPicPr>
          <p:nvPr/>
        </p:nvPicPr>
        <p:blipFill>
          <a:blip r:embed="rId2"/>
          <a:stretch>
            <a:fillRect/>
          </a:stretch>
        </p:blipFill>
        <p:spPr>
          <a:xfrm>
            <a:off x="1031876" y="3053236"/>
            <a:ext cx="7467600" cy="2292166"/>
          </a:xfrm>
          <a:prstGeom prst="rect">
            <a:avLst/>
          </a:prstGeom>
        </p:spPr>
      </p:pic>
    </p:spTree>
    <p:extLst>
      <p:ext uri="{BB962C8B-B14F-4D97-AF65-F5344CB8AC3E}">
        <p14:creationId xmlns:p14="http://schemas.microsoft.com/office/powerpoint/2010/main" val="3665207852"/>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A3ED18-93EA-7058-C659-E202780F876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AB29160-7A36-4F79-244C-450CF8B93A8F}"/>
              </a:ext>
            </a:extLst>
          </p:cNvPr>
          <p:cNvSpPr>
            <a:spLocks noGrp="1"/>
          </p:cNvSpPr>
          <p:nvPr>
            <p:ph type="title"/>
          </p:nvPr>
        </p:nvSpPr>
        <p:spPr/>
        <p:txBody>
          <a:bodyPr/>
          <a:lstStyle/>
          <a:p>
            <a:r>
              <a:rPr lang="en-US" dirty="0">
                <a:solidFill>
                  <a:schemeClr val="tx1"/>
                </a:solidFill>
              </a:rPr>
              <a:t>Motion 381 (PHY)</a:t>
            </a:r>
            <a:endParaRPr lang="en-US" dirty="0"/>
          </a:p>
        </p:txBody>
      </p:sp>
      <p:sp>
        <p:nvSpPr>
          <p:cNvPr id="3" name="Content Placeholder 2">
            <a:extLst>
              <a:ext uri="{FF2B5EF4-FFF2-40B4-BE49-F238E27FC236}">
                <a16:creationId xmlns:a16="http://schemas.microsoft.com/office/drawing/2014/main" id="{391A9F08-3FA0-91F5-E4EB-4E513C565051}"/>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 (70C):</a:t>
            </a:r>
          </a:p>
          <a:p>
            <a:pPr marL="285750" indent="-285750">
              <a:buFont typeface="Arial" panose="020B0604020202020204" pitchFamily="34" charset="0"/>
              <a:buChar char="•"/>
            </a:pPr>
            <a:r>
              <a:rPr lang="en-US" sz="1000" b="0" i="0" dirty="0">
                <a:solidFill>
                  <a:srgbClr val="222222"/>
                </a:solidFill>
                <a:effectLst/>
              </a:rPr>
              <a:t>72, 212, 609, 907, 957, 1193, 1519, 1933, 1938, 2337, 2785, 3553, 3554 in </a:t>
            </a:r>
            <a:r>
              <a:rPr lang="en-US" sz="1000" b="0" i="0" dirty="0">
                <a:solidFill>
                  <a:srgbClr val="222222"/>
                </a:solidFill>
                <a:effectLst/>
                <a:hlinkClick r:id="rId2"/>
              </a:rPr>
              <a:t>11-25/0546r1</a:t>
            </a:r>
            <a:r>
              <a:rPr lang="en-US" sz="1100" b="0" i="1" dirty="0">
                <a:solidFill>
                  <a:schemeClr val="tx1"/>
                </a:solidFill>
              </a:rPr>
              <a:t> [13 CIDs]</a:t>
            </a:r>
          </a:p>
          <a:p>
            <a:pPr marL="285750" indent="-285750">
              <a:buFont typeface="Arial" panose="020B0604020202020204" pitchFamily="34" charset="0"/>
              <a:buChar char="•"/>
            </a:pPr>
            <a:r>
              <a:rPr lang="en-US" sz="1000" b="0" i="0" dirty="0">
                <a:solidFill>
                  <a:srgbClr val="222222"/>
                </a:solidFill>
                <a:effectLst/>
              </a:rPr>
              <a:t>110, 276, 397, 398, 461, 462, 472, 712, 716, 854, 860, 1032, 1034, 1328, 1672, 1673, 1674 in</a:t>
            </a:r>
            <a:r>
              <a:rPr lang="en-US" sz="1100" b="0" i="1" dirty="0">
                <a:solidFill>
                  <a:schemeClr val="tx1"/>
                </a:solidFill>
                <a:effectLst/>
              </a:rPr>
              <a:t> </a:t>
            </a:r>
            <a:r>
              <a:rPr lang="en-US" sz="1000" b="0" i="0" dirty="0">
                <a:solidFill>
                  <a:srgbClr val="222222"/>
                </a:solidFill>
                <a:effectLst/>
                <a:hlinkClick r:id="rId3"/>
              </a:rPr>
              <a:t>11-25/0506r1</a:t>
            </a:r>
            <a:r>
              <a:rPr lang="en-US" sz="1000" b="0" i="0" dirty="0">
                <a:solidFill>
                  <a:srgbClr val="222222"/>
                </a:solidFill>
                <a:effectLst/>
              </a:rPr>
              <a:t> </a:t>
            </a:r>
            <a:r>
              <a:rPr lang="en-US" sz="1000" b="0" i="1" dirty="0">
                <a:solidFill>
                  <a:srgbClr val="222222"/>
                </a:solidFill>
                <a:effectLst/>
              </a:rPr>
              <a:t>[17</a:t>
            </a:r>
            <a:r>
              <a:rPr lang="en-US" sz="1000" b="0" i="1" dirty="0">
                <a:solidFill>
                  <a:schemeClr val="tx1"/>
                </a:solidFill>
              </a:rPr>
              <a:t> CIDs</a:t>
            </a:r>
            <a:r>
              <a:rPr lang="en-US" sz="1000" b="0" i="1" dirty="0">
                <a:solidFill>
                  <a:srgbClr val="222222"/>
                </a:solidFill>
                <a:effectLst/>
              </a:rPr>
              <a:t>]</a:t>
            </a:r>
          </a:p>
          <a:p>
            <a:pPr marL="285750" indent="-285750">
              <a:buFont typeface="Arial" panose="020B0604020202020204" pitchFamily="34" charset="0"/>
              <a:buChar char="•"/>
            </a:pPr>
            <a:r>
              <a:rPr lang="en-US" sz="1000" b="0" i="0" dirty="0">
                <a:solidFill>
                  <a:srgbClr val="222222"/>
                </a:solidFill>
                <a:effectLst/>
              </a:rPr>
              <a:t>1155</a:t>
            </a:r>
            <a:r>
              <a:rPr lang="en-US" sz="1000" b="0" dirty="0">
                <a:solidFill>
                  <a:srgbClr val="222222"/>
                </a:solidFill>
              </a:rPr>
              <a:t> in </a:t>
            </a:r>
            <a:r>
              <a:rPr lang="en-US" sz="1000" b="0" i="0" dirty="0">
                <a:solidFill>
                  <a:srgbClr val="222222"/>
                </a:solidFill>
                <a:effectLst/>
                <a:hlinkClick r:id="rId4"/>
              </a:rPr>
              <a:t>11-25/0518r1</a:t>
            </a:r>
            <a:r>
              <a:rPr lang="en-US" sz="1000" b="0" i="0" dirty="0">
                <a:solidFill>
                  <a:srgbClr val="222222"/>
                </a:solidFill>
                <a:effectLst/>
              </a:rPr>
              <a:t> &amp; 595, 1172, 1590, 1748, 2304 in </a:t>
            </a:r>
            <a:r>
              <a:rPr lang="en-US" sz="1000" b="0" i="0" dirty="0">
                <a:solidFill>
                  <a:srgbClr val="222222"/>
                </a:solidFill>
                <a:effectLst/>
                <a:hlinkClick r:id="rId5"/>
              </a:rPr>
              <a:t>11-25/0520r1</a:t>
            </a:r>
            <a:r>
              <a:rPr lang="en-US" sz="1000" b="0" i="0" dirty="0">
                <a:solidFill>
                  <a:srgbClr val="222222"/>
                </a:solidFill>
                <a:effectLst/>
              </a:rPr>
              <a:t> </a:t>
            </a:r>
            <a:r>
              <a:rPr lang="en-US" sz="1000" b="0" i="1" dirty="0">
                <a:solidFill>
                  <a:srgbClr val="222222"/>
                </a:solidFill>
                <a:effectLst/>
              </a:rPr>
              <a:t>[6</a:t>
            </a:r>
            <a:r>
              <a:rPr lang="en-US" sz="1000" b="0" i="1" dirty="0">
                <a:solidFill>
                  <a:schemeClr val="tx1"/>
                </a:solidFill>
              </a:rPr>
              <a:t> CIDs</a:t>
            </a:r>
            <a:r>
              <a:rPr lang="en-US" sz="1000" b="0" i="1" dirty="0">
                <a:solidFill>
                  <a:srgbClr val="222222"/>
                </a:solidFill>
                <a:effectLst/>
              </a:rPr>
              <a:t>]</a:t>
            </a:r>
          </a:p>
          <a:p>
            <a:pPr marL="285750" indent="-285750">
              <a:buFont typeface="Arial" panose="020B0604020202020204" pitchFamily="34" charset="0"/>
              <a:buChar char="•"/>
            </a:pPr>
            <a:r>
              <a:rPr lang="en-US" sz="1000" b="0" i="0" dirty="0">
                <a:solidFill>
                  <a:srgbClr val="222222"/>
                </a:solidFill>
                <a:effectLst/>
              </a:rPr>
              <a:t>48, 1621, 49, 50, 51, 2178, 3237, 211, 307, 2179, 575, 2269, 3533, 3555</a:t>
            </a:r>
            <a:r>
              <a:rPr lang="en-US" sz="1000" b="0" dirty="0">
                <a:solidFill>
                  <a:srgbClr val="222222"/>
                </a:solidFill>
              </a:rPr>
              <a:t> in </a:t>
            </a:r>
            <a:r>
              <a:rPr lang="en-US" sz="1000" b="0" i="0" dirty="0">
                <a:solidFill>
                  <a:srgbClr val="222222"/>
                </a:solidFill>
                <a:effectLst/>
                <a:hlinkClick r:id="rId6"/>
              </a:rPr>
              <a:t>11-25/0523r0</a:t>
            </a:r>
            <a:r>
              <a:rPr lang="en-US" sz="1000" b="0" i="0" dirty="0">
                <a:solidFill>
                  <a:srgbClr val="222222"/>
                </a:solidFill>
                <a:effectLst/>
              </a:rPr>
              <a:t> </a:t>
            </a:r>
            <a:r>
              <a:rPr lang="en-US" sz="1000" b="0" i="1" dirty="0">
                <a:solidFill>
                  <a:srgbClr val="222222"/>
                </a:solidFill>
                <a:effectLst/>
              </a:rPr>
              <a:t>[14</a:t>
            </a:r>
            <a:r>
              <a:rPr lang="en-US" sz="1000" b="0" i="1" dirty="0">
                <a:solidFill>
                  <a:schemeClr val="tx1"/>
                </a:solidFill>
              </a:rPr>
              <a:t> CIDs</a:t>
            </a:r>
            <a:r>
              <a:rPr lang="en-US" sz="1000" b="0" i="1" dirty="0">
                <a:solidFill>
                  <a:srgbClr val="222222"/>
                </a:solidFill>
                <a:effectLst/>
              </a:rPr>
              <a:t>]</a:t>
            </a:r>
            <a:endParaRPr lang="en-US" sz="1000" b="0" i="1" dirty="0">
              <a:solidFill>
                <a:srgbClr val="222222"/>
              </a:solidFill>
            </a:endParaRPr>
          </a:p>
          <a:p>
            <a:pPr marL="285750" indent="-285750">
              <a:buFont typeface="Arial" panose="020B0604020202020204" pitchFamily="34" charset="0"/>
              <a:buChar char="•"/>
            </a:pPr>
            <a:r>
              <a:rPr lang="en-US" sz="1000" b="0" i="0" dirty="0">
                <a:solidFill>
                  <a:srgbClr val="222222"/>
                </a:solidFill>
                <a:effectLst/>
              </a:rPr>
              <a:t>310, 2286, 311 in </a:t>
            </a:r>
            <a:r>
              <a:rPr lang="en-US" sz="1000" b="0" i="0" dirty="0">
                <a:solidFill>
                  <a:srgbClr val="222222"/>
                </a:solidFill>
                <a:effectLst/>
                <a:hlinkClick r:id="rId7"/>
              </a:rPr>
              <a:t>11-25/0548r0</a:t>
            </a:r>
            <a:r>
              <a:rPr lang="en-US" sz="1000" b="0" i="0" dirty="0">
                <a:solidFill>
                  <a:srgbClr val="222222"/>
                </a:solidFill>
                <a:effectLst/>
              </a:rPr>
              <a:t> </a:t>
            </a:r>
            <a:r>
              <a:rPr lang="en-US" sz="1000" b="0" i="1" dirty="0">
                <a:solidFill>
                  <a:srgbClr val="222222"/>
                </a:solidFill>
                <a:effectLst/>
              </a:rPr>
              <a:t>[3</a:t>
            </a:r>
            <a:r>
              <a:rPr lang="en-US" sz="1000" b="0" i="1" dirty="0">
                <a:solidFill>
                  <a:schemeClr val="tx1"/>
                </a:solidFill>
              </a:rPr>
              <a:t> CIDs</a:t>
            </a:r>
            <a:r>
              <a:rPr lang="en-US" sz="1000" b="0" i="1" dirty="0">
                <a:solidFill>
                  <a:srgbClr val="222222"/>
                </a:solidFill>
                <a:effectLst/>
              </a:rPr>
              <a:t>]</a:t>
            </a:r>
          </a:p>
          <a:p>
            <a:pPr marL="285750" indent="-285750">
              <a:buFont typeface="Arial" panose="020B0604020202020204" pitchFamily="34" charset="0"/>
              <a:buChar char="•"/>
            </a:pPr>
            <a:r>
              <a:rPr lang="en-US" sz="1000" b="0" i="0" dirty="0">
                <a:solidFill>
                  <a:srgbClr val="222222"/>
                </a:solidFill>
                <a:effectLst/>
              </a:rPr>
              <a:t>312, 2773, </a:t>
            </a:r>
            <a:r>
              <a:rPr lang="en-US" sz="1000" b="0" i="0" dirty="0">
                <a:solidFill>
                  <a:srgbClr val="FF0000"/>
                </a:solidFill>
                <a:effectLst/>
              </a:rPr>
              <a:t>935*</a:t>
            </a:r>
            <a:r>
              <a:rPr lang="en-US" sz="1000" b="0" i="0" dirty="0">
                <a:solidFill>
                  <a:srgbClr val="222222"/>
                </a:solidFill>
                <a:effectLst/>
              </a:rPr>
              <a:t>, 2753, 584, 1090, 1346, 3472, 936, 2287, 2755, 3473, 3561</a:t>
            </a:r>
            <a:r>
              <a:rPr lang="en-US" sz="1000" b="0" dirty="0">
                <a:solidFill>
                  <a:srgbClr val="222222"/>
                </a:solidFill>
              </a:rPr>
              <a:t> in </a:t>
            </a:r>
            <a:r>
              <a:rPr lang="en-US" sz="1000" b="0" i="0" dirty="0">
                <a:solidFill>
                  <a:srgbClr val="222222"/>
                </a:solidFill>
                <a:effectLst/>
                <a:hlinkClick r:id="rId8"/>
              </a:rPr>
              <a:t>11-25/0549r0</a:t>
            </a:r>
            <a:r>
              <a:rPr lang="en-US" sz="1000" b="0" i="0" dirty="0">
                <a:solidFill>
                  <a:srgbClr val="222222"/>
                </a:solidFill>
                <a:effectLst/>
              </a:rPr>
              <a:t> </a:t>
            </a:r>
            <a:r>
              <a:rPr lang="en-US" sz="1000" b="0" i="1" dirty="0">
                <a:solidFill>
                  <a:srgbClr val="222222"/>
                </a:solidFill>
                <a:effectLst/>
              </a:rPr>
              <a:t>[13</a:t>
            </a:r>
            <a:r>
              <a:rPr lang="en-US" sz="1000" b="0" i="1" dirty="0">
                <a:solidFill>
                  <a:schemeClr val="tx1"/>
                </a:solidFill>
              </a:rPr>
              <a:t> CIDs</a:t>
            </a:r>
            <a:r>
              <a:rPr lang="en-US" sz="1000" b="0" i="1" dirty="0">
                <a:solidFill>
                  <a:srgbClr val="222222"/>
                </a:solidFill>
                <a:effectLst/>
              </a:rPr>
              <a:t>]</a:t>
            </a:r>
            <a:endParaRPr lang="en-US" sz="1000" b="0" i="1" dirty="0">
              <a:solidFill>
                <a:srgbClr val="222222"/>
              </a:solidFill>
            </a:endParaRPr>
          </a:p>
          <a:p>
            <a:pPr marL="285750" indent="-285750">
              <a:buFont typeface="Arial" panose="020B0604020202020204" pitchFamily="34" charset="0"/>
              <a:buChar char="•"/>
            </a:pPr>
            <a:r>
              <a:rPr lang="en-US" sz="1000" b="0" i="0" dirty="0">
                <a:solidFill>
                  <a:srgbClr val="222222"/>
                </a:solidFill>
                <a:effectLst/>
              </a:rPr>
              <a:t>305, 1122, 1758, 2257 in </a:t>
            </a:r>
            <a:r>
              <a:rPr lang="en-US" sz="1000" b="0" i="0" dirty="0">
                <a:solidFill>
                  <a:srgbClr val="222222"/>
                </a:solidFill>
                <a:effectLst/>
                <a:hlinkClick r:id="rId9"/>
              </a:rPr>
              <a:t>11-25/0522r0</a:t>
            </a:r>
            <a:r>
              <a:rPr lang="en-US" sz="1000" b="0" i="0" dirty="0">
                <a:solidFill>
                  <a:srgbClr val="222222"/>
                </a:solidFill>
                <a:effectLst/>
              </a:rPr>
              <a:t> </a:t>
            </a:r>
            <a:r>
              <a:rPr lang="en-US" sz="1000" b="0" i="1" dirty="0">
                <a:solidFill>
                  <a:srgbClr val="222222"/>
                </a:solidFill>
                <a:effectLst/>
              </a:rPr>
              <a:t>[4</a:t>
            </a:r>
            <a:r>
              <a:rPr lang="en-US" sz="1000" b="0" i="1" dirty="0">
                <a:solidFill>
                  <a:schemeClr val="tx1"/>
                </a:solidFill>
              </a:rPr>
              <a:t> CIDs</a:t>
            </a:r>
            <a:r>
              <a:rPr lang="en-US" sz="1000" b="0" i="1" dirty="0">
                <a:solidFill>
                  <a:srgbClr val="222222"/>
                </a:solidFill>
                <a:effectLst/>
              </a:rPr>
              <a:t>]</a:t>
            </a:r>
            <a:endParaRPr lang="en-US" sz="1100" b="0" i="1" dirty="0">
              <a:solidFill>
                <a:schemeClr val="tx1"/>
              </a:solidFill>
            </a:endParaRPr>
          </a:p>
          <a:p>
            <a:pPr marL="0" indent="0"/>
            <a:r>
              <a:rPr lang="en-US" altLang="en-US" sz="1600" b="1" dirty="0"/>
              <a:t>and incorporate the text changes into the latest TGbn draft.</a:t>
            </a:r>
          </a:p>
          <a:p>
            <a:pPr marL="0" indent="0"/>
            <a:endParaRPr lang="en-US" sz="1600" dirty="0"/>
          </a:p>
          <a:p>
            <a:pPr marL="0" indent="0"/>
            <a:r>
              <a:rPr lang="en-US" sz="1600" dirty="0"/>
              <a:t>Move: Eunsung Park			Second: Ross. J. Yu</a:t>
            </a:r>
          </a:p>
          <a:p>
            <a:pPr marL="0" indent="0"/>
            <a:r>
              <a:rPr lang="en-US" sz="1600" dirty="0"/>
              <a:t>Discussion: None.</a:t>
            </a:r>
            <a:endParaRPr lang="en-US" sz="1600" b="0" dirty="0"/>
          </a:p>
          <a:p>
            <a:r>
              <a:rPr lang="en-US" sz="1600" dirty="0">
                <a:highlight>
                  <a:srgbClr val="00FF00"/>
                </a:highlight>
              </a:rPr>
              <a:t>Result: Approved with unanimous consent.</a:t>
            </a:r>
          </a:p>
          <a:p>
            <a:endParaRPr lang="en-US" sz="1200" i="1" dirty="0"/>
          </a:p>
          <a:p>
            <a:r>
              <a:rPr lang="en-US" sz="1200" i="1" dirty="0"/>
              <a:t>Note: These are comment resolution documents that obtained ≥ 75% support during the straw poll phase of the PHY ad-hoc teleconference of March 31, 2025.</a:t>
            </a:r>
          </a:p>
          <a:p>
            <a:r>
              <a:rPr lang="en-US" sz="1200" i="1" dirty="0">
                <a:solidFill>
                  <a:srgbClr val="FF0000"/>
                </a:solidFill>
              </a:rPr>
              <a:t>*Typo identified by TGbn officers. Was 395 and was supposed to be 935. Fixed. Confirmed.</a:t>
            </a:r>
          </a:p>
        </p:txBody>
      </p:sp>
      <p:sp>
        <p:nvSpPr>
          <p:cNvPr id="4" name="Slide Number Placeholder 3">
            <a:extLst>
              <a:ext uri="{FF2B5EF4-FFF2-40B4-BE49-F238E27FC236}">
                <a16:creationId xmlns:a16="http://schemas.microsoft.com/office/drawing/2014/main" id="{887B087F-9F05-CB5E-4ECB-B80188FC80F7}"/>
              </a:ext>
            </a:extLst>
          </p:cNvPr>
          <p:cNvSpPr>
            <a:spLocks noGrp="1"/>
          </p:cNvSpPr>
          <p:nvPr>
            <p:ph type="sldNum" idx="12"/>
          </p:nvPr>
        </p:nvSpPr>
        <p:spPr/>
        <p:txBody>
          <a:bodyPr/>
          <a:lstStyle/>
          <a:p>
            <a:r>
              <a:rPr lang="en-GB"/>
              <a:t>Slide </a:t>
            </a:r>
            <a:fld id="{440F5867-744E-4AA6-B0ED-4C44D2DFBB7B}" type="slidenum">
              <a:rPr lang="en-GB" smtClean="0"/>
              <a:pPr/>
              <a:t>200</a:t>
            </a:fld>
            <a:endParaRPr lang="en-GB" dirty="0"/>
          </a:p>
        </p:txBody>
      </p:sp>
      <p:sp>
        <p:nvSpPr>
          <p:cNvPr id="5" name="Footer Placeholder 4">
            <a:extLst>
              <a:ext uri="{FF2B5EF4-FFF2-40B4-BE49-F238E27FC236}">
                <a16:creationId xmlns:a16="http://schemas.microsoft.com/office/drawing/2014/main" id="{558A1C23-8E92-BE29-7BDC-11EF04981179}"/>
              </a:ext>
            </a:extLst>
          </p:cNvPr>
          <p:cNvSpPr>
            <a:spLocks noGrp="1"/>
          </p:cNvSpPr>
          <p:nvPr>
            <p:ph type="ftr" idx="14"/>
          </p:nvPr>
        </p:nvSpPr>
        <p:spPr/>
        <p:txBody>
          <a:bodyPr/>
          <a:lstStyle/>
          <a:p>
            <a:r>
              <a:rPr lang="en-GB" dirty="0"/>
              <a:t>Alfred Asterjadhi, Qualcomm Inc.</a:t>
            </a:r>
          </a:p>
        </p:txBody>
      </p:sp>
      <p:sp>
        <p:nvSpPr>
          <p:cNvPr id="6" name="Date Placeholder 5">
            <a:extLst>
              <a:ext uri="{FF2B5EF4-FFF2-40B4-BE49-F238E27FC236}">
                <a16:creationId xmlns:a16="http://schemas.microsoft.com/office/drawing/2014/main" id="{72618093-ADA4-CF85-7771-712A2D4534E0}"/>
              </a:ext>
            </a:extLst>
          </p:cNvPr>
          <p:cNvSpPr>
            <a:spLocks noGrp="1"/>
          </p:cNvSpPr>
          <p:nvPr>
            <p:ph type="dt" idx="15"/>
          </p:nvPr>
        </p:nvSpPr>
        <p:spPr/>
        <p:txBody>
          <a:bodyPr/>
          <a:lstStyle/>
          <a:p>
            <a:r>
              <a:rPr lang="en-US" dirty="0"/>
              <a:t>April 2025</a:t>
            </a:r>
            <a:endParaRPr lang="en-GB" dirty="0"/>
          </a:p>
        </p:txBody>
      </p:sp>
    </p:spTree>
    <p:extLst>
      <p:ext uri="{BB962C8B-B14F-4D97-AF65-F5344CB8AC3E}">
        <p14:creationId xmlns:p14="http://schemas.microsoft.com/office/powerpoint/2010/main" val="955395164"/>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D5CC84-BACE-AD86-D5C5-D46070591C6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D918D8A-CC65-3D0D-FCF1-5473138F3B25}"/>
              </a:ext>
            </a:extLst>
          </p:cNvPr>
          <p:cNvSpPr>
            <a:spLocks noGrp="1"/>
          </p:cNvSpPr>
          <p:nvPr>
            <p:ph type="title"/>
          </p:nvPr>
        </p:nvSpPr>
        <p:spPr/>
        <p:txBody>
          <a:bodyPr/>
          <a:lstStyle/>
          <a:p>
            <a:r>
              <a:rPr lang="en-US" dirty="0">
                <a:solidFill>
                  <a:schemeClr val="tx1"/>
                </a:solidFill>
              </a:rPr>
              <a:t>Motion 382 (PHY)</a:t>
            </a:r>
          </a:p>
        </p:txBody>
      </p:sp>
      <p:sp>
        <p:nvSpPr>
          <p:cNvPr id="3" name="Content Placeholder 2">
            <a:extLst>
              <a:ext uri="{FF2B5EF4-FFF2-40B4-BE49-F238E27FC236}">
                <a16:creationId xmlns:a16="http://schemas.microsoft.com/office/drawing/2014/main" id="{2AE48278-A8AB-F90D-7ED9-723A9BC989E2}"/>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 (50C):</a:t>
            </a:r>
          </a:p>
          <a:p>
            <a:pPr marL="285750" indent="-285750">
              <a:buFont typeface="Arial" panose="020B0604020202020204" pitchFamily="34" charset="0"/>
              <a:buChar char="•"/>
            </a:pPr>
            <a:r>
              <a:rPr lang="en-US" sz="1100" b="0" dirty="0">
                <a:solidFill>
                  <a:schemeClr val="tx1"/>
                </a:solidFill>
              </a:rPr>
              <a:t>31, 32, 33, 117, 180, 345, 346, 347, 766, 950, 1180, 1181, 1182, 1356, 1358, 1359, 1360, 1361, 1362, 1363, 1364, 1365, 1644, 1761, 2072, 2073, 2074, 2314, 2315, 2318, 2320, 2321, 2702, 2781, 2782, 2783, 3545, 3546, 3558 in </a:t>
            </a:r>
            <a:r>
              <a:rPr lang="en-US" sz="1100" b="0" dirty="0">
                <a:solidFill>
                  <a:schemeClr val="tx1"/>
                </a:solidFill>
                <a:hlinkClick r:id="rId2"/>
              </a:rPr>
              <a:t>11-25/0564r3</a:t>
            </a:r>
            <a:r>
              <a:rPr lang="en-US" sz="1100" b="0" dirty="0">
                <a:solidFill>
                  <a:schemeClr val="tx1"/>
                </a:solidFill>
              </a:rPr>
              <a:t> [39 CIDs]</a:t>
            </a:r>
          </a:p>
          <a:p>
            <a:pPr marL="285750" indent="-285750">
              <a:buFont typeface="Arial" panose="020B0604020202020204" pitchFamily="34" charset="0"/>
              <a:buChar char="•"/>
            </a:pPr>
            <a:r>
              <a:rPr lang="en-US" sz="1100" b="0" dirty="0">
                <a:solidFill>
                  <a:schemeClr val="tx1"/>
                </a:solidFill>
              </a:rPr>
              <a:t>1099, 1192, 1655, 2335, 3312, 3313 in </a:t>
            </a:r>
            <a:r>
              <a:rPr lang="en-US" sz="1100" b="0" dirty="0">
                <a:solidFill>
                  <a:schemeClr val="tx1"/>
                </a:solidFill>
                <a:hlinkClick r:id="rId3"/>
              </a:rPr>
              <a:t>11-25/0584r1</a:t>
            </a:r>
            <a:r>
              <a:rPr lang="en-US" sz="1100" b="0" dirty="0">
                <a:solidFill>
                  <a:schemeClr val="tx1"/>
                </a:solidFill>
              </a:rPr>
              <a:t> [6 CIDs]</a:t>
            </a:r>
          </a:p>
          <a:p>
            <a:pPr marL="285750" indent="-285750">
              <a:buFont typeface="Arial" panose="020B0604020202020204" pitchFamily="34" charset="0"/>
              <a:buChar char="•"/>
            </a:pPr>
            <a:r>
              <a:rPr lang="en-US" sz="1100" b="0" dirty="0">
                <a:solidFill>
                  <a:schemeClr val="tx1"/>
                </a:solidFill>
              </a:rPr>
              <a:t>339, 943, 944, 2184, 2303 in </a:t>
            </a:r>
            <a:r>
              <a:rPr lang="en-US" sz="1100" b="0" dirty="0">
                <a:solidFill>
                  <a:schemeClr val="tx1"/>
                </a:solidFill>
                <a:hlinkClick r:id="rId4"/>
              </a:rPr>
              <a:t>11-25/0524r0</a:t>
            </a:r>
            <a:r>
              <a:rPr lang="en-US" sz="1100" b="0" dirty="0">
                <a:solidFill>
                  <a:schemeClr val="tx1"/>
                </a:solidFill>
              </a:rPr>
              <a:t> [5 CIDs]</a:t>
            </a:r>
          </a:p>
          <a:p>
            <a:pPr marL="285750" indent="-285750">
              <a:buFont typeface="Arial" panose="020B0604020202020204" pitchFamily="34" charset="0"/>
              <a:buChar char="•"/>
            </a:pPr>
            <a:endParaRPr lang="en-US" sz="1100" b="0" i="1" dirty="0">
              <a:solidFill>
                <a:schemeClr val="tx1"/>
              </a:solidFill>
            </a:endParaRPr>
          </a:p>
          <a:p>
            <a:pPr marL="0" indent="0"/>
            <a:r>
              <a:rPr lang="en-US" altLang="en-US" sz="1600" b="1" dirty="0"/>
              <a:t>and incorporate the text changes into the latest TGbn draft.</a:t>
            </a:r>
          </a:p>
          <a:p>
            <a:pPr marL="0" indent="0"/>
            <a:endParaRPr lang="en-US" sz="1600" dirty="0"/>
          </a:p>
          <a:p>
            <a:pPr marL="0" indent="0"/>
            <a:r>
              <a:rPr lang="en-US" sz="1600" dirty="0"/>
              <a:t>Move: Juan Fang			Second: Ross. J. Yu</a:t>
            </a:r>
          </a:p>
          <a:p>
            <a:pPr marL="0" indent="0"/>
            <a:r>
              <a:rPr lang="en-US" sz="1600" dirty="0"/>
              <a:t>Discussion: None.</a:t>
            </a:r>
            <a:endParaRPr lang="en-US" sz="1600" b="0" dirty="0"/>
          </a:p>
          <a:p>
            <a:r>
              <a:rPr lang="en-US" sz="1600" dirty="0">
                <a:highlight>
                  <a:srgbClr val="00FF00"/>
                </a:highlight>
              </a:rPr>
              <a:t>Result: Approved with unanimous consent.</a:t>
            </a:r>
          </a:p>
          <a:p>
            <a:endParaRPr lang="en-US" sz="1200" i="1" dirty="0"/>
          </a:p>
          <a:p>
            <a:r>
              <a:rPr lang="en-US" sz="1200" i="1" dirty="0"/>
              <a:t>Note: These are comment resolution doc</a:t>
            </a:r>
            <a:r>
              <a:rPr lang="en-US" sz="1200" i="1" dirty="0">
                <a:solidFill>
                  <a:schemeClr val="tx1"/>
                </a:solidFill>
              </a:rPr>
              <a:t>uments that obtained ≥ 75% support during the straw poll phase of the PHY ad-hoc teleconference of April 3, 2025.</a:t>
            </a:r>
          </a:p>
        </p:txBody>
      </p:sp>
      <p:sp>
        <p:nvSpPr>
          <p:cNvPr id="4" name="Slide Number Placeholder 3">
            <a:extLst>
              <a:ext uri="{FF2B5EF4-FFF2-40B4-BE49-F238E27FC236}">
                <a16:creationId xmlns:a16="http://schemas.microsoft.com/office/drawing/2014/main" id="{FEF23A3C-E396-6CD5-64C3-6566E43F663C}"/>
              </a:ext>
            </a:extLst>
          </p:cNvPr>
          <p:cNvSpPr>
            <a:spLocks noGrp="1"/>
          </p:cNvSpPr>
          <p:nvPr>
            <p:ph type="sldNum" idx="12"/>
          </p:nvPr>
        </p:nvSpPr>
        <p:spPr/>
        <p:txBody>
          <a:bodyPr/>
          <a:lstStyle/>
          <a:p>
            <a:r>
              <a:rPr lang="en-GB"/>
              <a:t>Slide </a:t>
            </a:r>
            <a:fld id="{440F5867-744E-4AA6-B0ED-4C44D2DFBB7B}" type="slidenum">
              <a:rPr lang="en-GB" smtClean="0"/>
              <a:pPr/>
              <a:t>201</a:t>
            </a:fld>
            <a:endParaRPr lang="en-GB" dirty="0"/>
          </a:p>
        </p:txBody>
      </p:sp>
      <p:sp>
        <p:nvSpPr>
          <p:cNvPr id="5" name="Footer Placeholder 4">
            <a:extLst>
              <a:ext uri="{FF2B5EF4-FFF2-40B4-BE49-F238E27FC236}">
                <a16:creationId xmlns:a16="http://schemas.microsoft.com/office/drawing/2014/main" id="{92849EB8-D4C3-F92D-0020-0C6326E5F04D}"/>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499389C7-8662-76C4-F805-315584836DFE}"/>
              </a:ext>
            </a:extLst>
          </p:cNvPr>
          <p:cNvSpPr>
            <a:spLocks noGrp="1"/>
          </p:cNvSpPr>
          <p:nvPr>
            <p:ph type="dt" idx="15"/>
          </p:nvPr>
        </p:nvSpPr>
        <p:spPr/>
        <p:txBody>
          <a:bodyPr/>
          <a:lstStyle/>
          <a:p>
            <a:r>
              <a:rPr lang="en-US" dirty="0"/>
              <a:t>April 2025</a:t>
            </a:r>
            <a:endParaRPr lang="en-GB" dirty="0"/>
          </a:p>
        </p:txBody>
      </p:sp>
    </p:spTree>
    <p:extLst>
      <p:ext uri="{BB962C8B-B14F-4D97-AF65-F5344CB8AC3E}">
        <p14:creationId xmlns:p14="http://schemas.microsoft.com/office/powerpoint/2010/main" val="668182049"/>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9B0683-8342-C700-B913-AB772254C55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CC2FD9E-7FC3-7332-5875-03273757ED54}"/>
              </a:ext>
            </a:extLst>
          </p:cNvPr>
          <p:cNvSpPr>
            <a:spLocks noGrp="1"/>
          </p:cNvSpPr>
          <p:nvPr>
            <p:ph type="title"/>
          </p:nvPr>
        </p:nvSpPr>
        <p:spPr/>
        <p:txBody>
          <a:bodyPr/>
          <a:lstStyle/>
          <a:p>
            <a:r>
              <a:rPr lang="en-US" dirty="0">
                <a:solidFill>
                  <a:schemeClr val="tx1"/>
                </a:solidFill>
              </a:rPr>
              <a:t>Motion 383 (PHY)</a:t>
            </a:r>
          </a:p>
        </p:txBody>
      </p:sp>
      <p:sp>
        <p:nvSpPr>
          <p:cNvPr id="3" name="Content Placeholder 2">
            <a:extLst>
              <a:ext uri="{FF2B5EF4-FFF2-40B4-BE49-F238E27FC236}">
                <a16:creationId xmlns:a16="http://schemas.microsoft.com/office/drawing/2014/main" id="{C7232928-591C-9AA6-0228-AEB696D8A076}"/>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 (84C):</a:t>
            </a:r>
          </a:p>
          <a:p>
            <a:pPr marL="285750" indent="-285750">
              <a:buFont typeface="Arial" panose="020B0604020202020204" pitchFamily="34" charset="0"/>
              <a:buChar char="•"/>
            </a:pPr>
            <a:r>
              <a:rPr lang="en-US" sz="1100" b="0" dirty="0">
                <a:solidFill>
                  <a:schemeClr val="tx1"/>
                </a:solidFill>
              </a:rPr>
              <a:t>2732, 2234, 2043, 616, 1369, 2044, 2235, 118, 136, 275, 291, 561, 760, 1072, 1103, 1370, 1753, 1928, 1973, 2045, 2046, 2236, 2437, 2704, 2733, 3293, 3530, 3967, 3294, 2560, 562, 1104, 1105, 2734, 3531, 138, 2735 in </a:t>
            </a:r>
            <a:r>
              <a:rPr lang="en-US" sz="1100" b="0" dirty="0">
                <a:solidFill>
                  <a:schemeClr val="tx1"/>
                </a:solidFill>
                <a:hlinkClick r:id="rId2"/>
              </a:rPr>
              <a:t>11-25/0577r2</a:t>
            </a:r>
            <a:r>
              <a:rPr lang="en-US" sz="1100" b="0" dirty="0">
                <a:solidFill>
                  <a:schemeClr val="tx1"/>
                </a:solidFill>
              </a:rPr>
              <a:t> </a:t>
            </a:r>
            <a:r>
              <a:rPr lang="en-US" sz="1100" b="0" i="1" dirty="0">
                <a:solidFill>
                  <a:schemeClr val="tx1"/>
                </a:solidFill>
              </a:rPr>
              <a:t>[37 CIDs]</a:t>
            </a:r>
          </a:p>
          <a:p>
            <a:pPr marL="285750" indent="-285750">
              <a:buFont typeface="Arial" panose="020B0604020202020204" pitchFamily="34" charset="0"/>
              <a:buChar char="•"/>
            </a:pPr>
            <a:r>
              <a:rPr lang="en-US" sz="1100" b="0" dirty="0">
                <a:solidFill>
                  <a:schemeClr val="tx1"/>
                </a:solidFill>
              </a:rPr>
              <a:t>69, 1191, 1669, 1763 in </a:t>
            </a:r>
            <a:r>
              <a:rPr lang="en-US" sz="1100" b="0" dirty="0">
                <a:solidFill>
                  <a:schemeClr val="tx1"/>
                </a:solidFill>
                <a:hlinkClick r:id="rId3"/>
              </a:rPr>
              <a:t>11-25/0580r2</a:t>
            </a:r>
            <a:r>
              <a:rPr lang="en-US" sz="1100" b="0" dirty="0">
                <a:solidFill>
                  <a:schemeClr val="tx1"/>
                </a:solidFill>
              </a:rPr>
              <a:t> &amp; 1628 in </a:t>
            </a:r>
            <a:r>
              <a:rPr lang="en-US" sz="1100" b="0" dirty="0">
                <a:solidFill>
                  <a:schemeClr val="tx1"/>
                </a:solidFill>
                <a:hlinkClick r:id="rId4"/>
              </a:rPr>
              <a:t>11-25/0581r1</a:t>
            </a:r>
            <a:r>
              <a:rPr lang="en-US" sz="1100" b="0" dirty="0">
                <a:solidFill>
                  <a:schemeClr val="tx1"/>
                </a:solidFill>
              </a:rPr>
              <a:t> &amp; 1635 in </a:t>
            </a:r>
            <a:r>
              <a:rPr lang="en-US" sz="1100" b="0" dirty="0">
                <a:solidFill>
                  <a:schemeClr val="tx1"/>
                </a:solidFill>
                <a:hlinkClick r:id="rId5"/>
              </a:rPr>
              <a:t>11-25/0582r2</a:t>
            </a:r>
            <a:r>
              <a:rPr lang="en-US" sz="1100" b="0" dirty="0">
                <a:solidFill>
                  <a:schemeClr val="tx1"/>
                </a:solidFill>
              </a:rPr>
              <a:t> </a:t>
            </a:r>
            <a:r>
              <a:rPr lang="en-US" sz="1100" b="0" i="1" dirty="0">
                <a:solidFill>
                  <a:schemeClr val="tx1"/>
                </a:solidFill>
              </a:rPr>
              <a:t>[6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336, 340, 591, 596, 1171, 1173, 2299, 2305, 2307, 2777, 2778, 3524, 3525, 3559 in </a:t>
            </a:r>
            <a:r>
              <a:rPr lang="en-US" sz="1100" b="0" dirty="0">
                <a:solidFill>
                  <a:schemeClr val="tx1"/>
                </a:solidFill>
                <a:hlinkClick r:id="rId6"/>
              </a:rPr>
              <a:t>11-25/0525r1</a:t>
            </a:r>
            <a:r>
              <a:rPr lang="en-US" sz="1100" b="0" dirty="0">
                <a:solidFill>
                  <a:schemeClr val="tx1"/>
                </a:solidFill>
              </a:rPr>
              <a:t> </a:t>
            </a:r>
            <a:r>
              <a:rPr lang="en-US" sz="1100" b="0" i="1" dirty="0">
                <a:solidFill>
                  <a:schemeClr val="tx1"/>
                </a:solidFill>
              </a:rPr>
              <a:t>[14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337, 338, 592, 593, 594, 1641, 1898, 2183, 2300, 2301, 2302, 2306, 3523 in </a:t>
            </a:r>
            <a:r>
              <a:rPr lang="en-US" sz="1100" b="0" dirty="0">
                <a:solidFill>
                  <a:schemeClr val="tx1"/>
                </a:solidFill>
                <a:hlinkClick r:id="rId7"/>
              </a:rPr>
              <a:t>11-25/0547r0</a:t>
            </a:r>
            <a:r>
              <a:rPr lang="en-US" sz="1100" b="0" dirty="0">
                <a:solidFill>
                  <a:schemeClr val="tx1"/>
                </a:solidFill>
              </a:rPr>
              <a:t> </a:t>
            </a:r>
            <a:r>
              <a:rPr lang="en-US" sz="1100" b="0" i="1" dirty="0">
                <a:solidFill>
                  <a:schemeClr val="tx1"/>
                </a:solidFill>
              </a:rPr>
              <a:t>[13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1643, 599, 949, 1962, 2312, 1961, 600, 1178, 343, 1179, 2313,</a:t>
            </a:r>
            <a:r>
              <a:rPr lang="en-US" sz="1100" b="0" u="sng" dirty="0">
                <a:solidFill>
                  <a:srgbClr val="FF0000"/>
                </a:solidFill>
              </a:rPr>
              <a:t> 2779*, </a:t>
            </a:r>
            <a:r>
              <a:rPr lang="en-US" sz="1100" b="0" dirty="0">
                <a:solidFill>
                  <a:schemeClr val="tx1"/>
                </a:solidFill>
              </a:rPr>
              <a:t>2780 in </a:t>
            </a:r>
            <a:r>
              <a:rPr lang="en-US" sz="1100" b="0" dirty="0">
                <a:solidFill>
                  <a:schemeClr val="tx1"/>
                </a:solidFill>
                <a:hlinkClick r:id="rId8"/>
              </a:rPr>
              <a:t>25/0550r0</a:t>
            </a:r>
            <a:r>
              <a:rPr lang="en-US" sz="1100" b="0" dirty="0">
                <a:solidFill>
                  <a:schemeClr val="tx1"/>
                </a:solidFill>
              </a:rPr>
              <a:t> &amp; 1631 in </a:t>
            </a:r>
            <a:r>
              <a:rPr lang="en-US" sz="1100" b="0" dirty="0">
                <a:solidFill>
                  <a:schemeClr val="tx1"/>
                </a:solidFill>
                <a:hlinkClick r:id="rId9"/>
              </a:rPr>
              <a:t>25/0548r1</a:t>
            </a:r>
            <a:r>
              <a:rPr lang="en-US" sz="1100" b="0" dirty="0">
                <a:solidFill>
                  <a:schemeClr val="tx1"/>
                </a:solidFill>
              </a:rPr>
              <a:t> </a:t>
            </a:r>
            <a:r>
              <a:rPr lang="en-US" sz="1100" b="0" i="1" dirty="0">
                <a:solidFill>
                  <a:schemeClr val="tx1"/>
                </a:solidFill>
              </a:rPr>
              <a:t>[14 CIDs]</a:t>
            </a:r>
            <a:endParaRPr lang="en-US" sz="1100" b="0" dirty="0">
              <a:solidFill>
                <a:schemeClr val="tx1"/>
              </a:solidFill>
            </a:endParaRPr>
          </a:p>
          <a:p>
            <a:pPr marL="0" indent="0"/>
            <a:r>
              <a:rPr lang="en-US" altLang="en-US" sz="1600" b="1" dirty="0"/>
              <a:t>and incorporate the text changes into the latest TGbn draft.</a:t>
            </a:r>
          </a:p>
          <a:p>
            <a:pPr marL="0" indent="0"/>
            <a:endParaRPr lang="en-US" sz="1600" dirty="0"/>
          </a:p>
          <a:p>
            <a:pPr marL="0" indent="0"/>
            <a:r>
              <a:rPr lang="en-US" sz="1600" dirty="0"/>
              <a:t>Move: Dongguk Lim			Second: Lin Yang</a:t>
            </a:r>
          </a:p>
          <a:p>
            <a:pPr marL="0" indent="0"/>
            <a:r>
              <a:rPr lang="en-US" sz="1600" dirty="0"/>
              <a:t>Discussion: None.</a:t>
            </a:r>
            <a:endParaRPr lang="en-US" sz="1600" b="0" dirty="0"/>
          </a:p>
          <a:p>
            <a:r>
              <a:rPr lang="en-US" sz="1600" dirty="0">
                <a:highlight>
                  <a:srgbClr val="00FF00"/>
                </a:highlight>
              </a:rPr>
              <a:t>Result: Approved with unanimous consent.</a:t>
            </a:r>
          </a:p>
          <a:p>
            <a:endParaRPr lang="en-US" sz="1200" i="1" dirty="0"/>
          </a:p>
          <a:p>
            <a:r>
              <a:rPr lang="en-US" sz="1200" i="1" dirty="0"/>
              <a:t>Note: These are comment resolution </a:t>
            </a:r>
            <a:r>
              <a:rPr lang="en-US" sz="1200" i="1" dirty="0">
                <a:solidFill>
                  <a:schemeClr val="tx1"/>
                </a:solidFill>
              </a:rPr>
              <a:t>documents that obtained ≥ 75% support during the straw poll phase of the PHY ad-hoc teleconference of April 7, 2025.</a:t>
            </a:r>
          </a:p>
          <a:p>
            <a:r>
              <a:rPr lang="en-US" sz="1200" i="1" dirty="0">
                <a:solidFill>
                  <a:srgbClr val="FF0000"/>
                </a:solidFill>
              </a:rPr>
              <a:t>*2779 added last minute as it was accidentally missed.</a:t>
            </a:r>
          </a:p>
        </p:txBody>
      </p:sp>
      <p:sp>
        <p:nvSpPr>
          <p:cNvPr id="4" name="Slide Number Placeholder 3">
            <a:extLst>
              <a:ext uri="{FF2B5EF4-FFF2-40B4-BE49-F238E27FC236}">
                <a16:creationId xmlns:a16="http://schemas.microsoft.com/office/drawing/2014/main" id="{31148BB4-E282-C7A2-2307-1475AA0A12CF}"/>
              </a:ext>
            </a:extLst>
          </p:cNvPr>
          <p:cNvSpPr>
            <a:spLocks noGrp="1"/>
          </p:cNvSpPr>
          <p:nvPr>
            <p:ph type="sldNum" idx="12"/>
          </p:nvPr>
        </p:nvSpPr>
        <p:spPr/>
        <p:txBody>
          <a:bodyPr/>
          <a:lstStyle/>
          <a:p>
            <a:r>
              <a:rPr lang="en-GB"/>
              <a:t>Slide </a:t>
            </a:r>
            <a:fld id="{440F5867-744E-4AA6-B0ED-4C44D2DFBB7B}" type="slidenum">
              <a:rPr lang="en-GB" smtClean="0"/>
              <a:pPr/>
              <a:t>202</a:t>
            </a:fld>
            <a:endParaRPr lang="en-GB" dirty="0"/>
          </a:p>
        </p:txBody>
      </p:sp>
      <p:sp>
        <p:nvSpPr>
          <p:cNvPr id="5" name="Footer Placeholder 4">
            <a:extLst>
              <a:ext uri="{FF2B5EF4-FFF2-40B4-BE49-F238E27FC236}">
                <a16:creationId xmlns:a16="http://schemas.microsoft.com/office/drawing/2014/main" id="{E9F0A144-C04C-FD3B-C63F-036C417FA905}"/>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32784C8-6B1C-E933-9A4E-78A44A36EE71}"/>
              </a:ext>
            </a:extLst>
          </p:cNvPr>
          <p:cNvSpPr>
            <a:spLocks noGrp="1"/>
          </p:cNvSpPr>
          <p:nvPr>
            <p:ph type="dt" idx="15"/>
          </p:nvPr>
        </p:nvSpPr>
        <p:spPr/>
        <p:txBody>
          <a:bodyPr/>
          <a:lstStyle/>
          <a:p>
            <a:r>
              <a:rPr lang="en-US" dirty="0"/>
              <a:t>April 2025</a:t>
            </a:r>
            <a:endParaRPr lang="en-GB" dirty="0"/>
          </a:p>
        </p:txBody>
      </p:sp>
    </p:spTree>
    <p:extLst>
      <p:ext uri="{BB962C8B-B14F-4D97-AF65-F5344CB8AC3E}">
        <p14:creationId xmlns:p14="http://schemas.microsoft.com/office/powerpoint/2010/main" val="743327340"/>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8F879A-8B25-AAE7-64E7-32F1EF85B1A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C25572E-BE9B-70FA-F26A-EAD53FA6F136}"/>
              </a:ext>
            </a:extLst>
          </p:cNvPr>
          <p:cNvSpPr>
            <a:spLocks noGrp="1"/>
          </p:cNvSpPr>
          <p:nvPr>
            <p:ph type="title"/>
          </p:nvPr>
        </p:nvSpPr>
        <p:spPr/>
        <p:txBody>
          <a:bodyPr/>
          <a:lstStyle/>
          <a:p>
            <a:r>
              <a:rPr lang="en-US" dirty="0">
                <a:solidFill>
                  <a:schemeClr val="tx1"/>
                </a:solidFill>
              </a:rPr>
              <a:t>Motion 384 (PHY)</a:t>
            </a:r>
          </a:p>
        </p:txBody>
      </p:sp>
      <p:sp>
        <p:nvSpPr>
          <p:cNvPr id="3" name="Content Placeholder 2">
            <a:extLst>
              <a:ext uri="{FF2B5EF4-FFF2-40B4-BE49-F238E27FC236}">
                <a16:creationId xmlns:a16="http://schemas.microsoft.com/office/drawing/2014/main" id="{2F908E42-D82C-429A-265B-DDA6A899F57F}"/>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 [64C]:</a:t>
            </a:r>
          </a:p>
          <a:p>
            <a:pPr marL="285750" indent="-285750">
              <a:buFont typeface="Arial" panose="020B0604020202020204" pitchFamily="34" charset="0"/>
              <a:buChar char="•"/>
            </a:pPr>
            <a:r>
              <a:rPr lang="en-US" sz="1100" b="0" dirty="0">
                <a:solidFill>
                  <a:schemeClr val="tx1"/>
                </a:solidFill>
              </a:rPr>
              <a:t>2, 3, 83, 314, 316, 317, 585, 586, 1157, 1158, 1159, 1160, 1347, 1587, 2701, 2828, 3303, 3305 in </a:t>
            </a:r>
            <a:r>
              <a:rPr lang="en-US" sz="1100" b="0" dirty="0">
                <a:solidFill>
                  <a:schemeClr val="tx1"/>
                </a:solidFill>
                <a:hlinkClick r:id="rId2"/>
              </a:rPr>
              <a:t>11-25/0603r0</a:t>
            </a:r>
            <a:r>
              <a:rPr lang="en-US" sz="1100" b="0" dirty="0">
                <a:solidFill>
                  <a:schemeClr val="tx1"/>
                </a:solidFill>
              </a:rPr>
              <a:t> </a:t>
            </a:r>
            <a:r>
              <a:rPr lang="en-US" sz="1100" b="0" i="1" dirty="0">
                <a:solidFill>
                  <a:schemeClr val="tx1"/>
                </a:solidFill>
              </a:rPr>
              <a:t>[18 CIDs]</a:t>
            </a:r>
          </a:p>
          <a:p>
            <a:pPr marL="285750" indent="-285750">
              <a:buFont typeface="Arial" panose="020B0604020202020204" pitchFamily="34" charset="0"/>
              <a:buChar char="•"/>
            </a:pPr>
            <a:r>
              <a:rPr lang="en-US" sz="1100" b="0" dirty="0">
                <a:solidFill>
                  <a:schemeClr val="tx1"/>
                </a:solidFill>
              </a:rPr>
              <a:t>1675, 1676, 1677, 1678, 1679, 1979, 1980, 2547, 2826, 2829, 2835, 2853, 2910, 2911, 2917, 2918, 2957 in </a:t>
            </a:r>
            <a:r>
              <a:rPr lang="en-US" sz="1100" b="0" dirty="0">
                <a:solidFill>
                  <a:schemeClr val="tx1"/>
                </a:solidFill>
                <a:hlinkClick r:id="rId3"/>
              </a:rPr>
              <a:t>11-25/0556r1</a:t>
            </a:r>
            <a:r>
              <a:rPr lang="en-US" sz="1100" b="0" dirty="0">
                <a:solidFill>
                  <a:schemeClr val="tx1"/>
                </a:solidFill>
              </a:rPr>
              <a:t> </a:t>
            </a:r>
            <a:r>
              <a:rPr lang="en-US" sz="1100" b="0" i="1" dirty="0">
                <a:solidFill>
                  <a:schemeClr val="tx1"/>
                </a:solidFill>
              </a:rPr>
              <a:t>[17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1762, 2316, 2317, 2319, 2787, 29, 1357, 2788, 30, 1183, 2322 in </a:t>
            </a:r>
            <a:r>
              <a:rPr lang="en-US" sz="1100" b="0" dirty="0">
                <a:solidFill>
                  <a:schemeClr val="tx1"/>
                </a:solidFill>
                <a:hlinkClick r:id="rId4"/>
              </a:rPr>
              <a:t>11-25/0608r2</a:t>
            </a:r>
            <a:r>
              <a:rPr lang="en-US" sz="1100" b="0" dirty="0">
                <a:solidFill>
                  <a:schemeClr val="tx1"/>
                </a:solidFill>
              </a:rPr>
              <a:t> </a:t>
            </a:r>
            <a:r>
              <a:rPr lang="en-US" sz="1100" b="0" i="1" dirty="0">
                <a:solidFill>
                  <a:schemeClr val="tx1"/>
                </a:solidFill>
              </a:rPr>
              <a:t>[11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1345, 2443 in 25/0623r1 &amp; 610, 958, 960, 1194, 3247, 3248 in </a:t>
            </a:r>
            <a:r>
              <a:rPr lang="en-US" sz="1100" b="0" dirty="0">
                <a:solidFill>
                  <a:schemeClr val="tx1"/>
                </a:solidFill>
                <a:hlinkClick r:id="rId5"/>
              </a:rPr>
              <a:t>11-</a:t>
            </a:r>
            <a:r>
              <a:rPr lang="en-GB" sz="1000" b="0" dirty="0">
                <a:solidFill>
                  <a:srgbClr val="222222"/>
                </a:solidFill>
                <a:effectLst/>
                <a:latin typeface="Arial" panose="020B0604020202020204" pitchFamily="34" charset="0"/>
                <a:hlinkClick r:id="rId5"/>
              </a:rPr>
              <a:t>25/0585r1</a:t>
            </a:r>
            <a:r>
              <a:rPr lang="en-GB" sz="1000" b="0" dirty="0">
                <a:solidFill>
                  <a:srgbClr val="222222"/>
                </a:solidFill>
                <a:effectLst/>
                <a:latin typeface="Arial" panose="020B0604020202020204" pitchFamily="34" charset="0"/>
              </a:rPr>
              <a:t> </a:t>
            </a:r>
            <a:r>
              <a:rPr lang="en-US" sz="1000" b="0" i="1" dirty="0">
                <a:solidFill>
                  <a:schemeClr val="tx1"/>
                </a:solidFill>
              </a:rPr>
              <a:t>[8 CIDs]</a:t>
            </a:r>
            <a:endParaRPr lang="en-GB" sz="1000" b="0" dirty="0">
              <a:solidFill>
                <a:srgbClr val="222222"/>
              </a:solidFill>
              <a:effectLst/>
              <a:latin typeface="Arial" panose="020B0604020202020204" pitchFamily="34" charset="0"/>
            </a:endParaRPr>
          </a:p>
          <a:p>
            <a:pPr marL="285750" indent="-285750">
              <a:buFont typeface="Arial" panose="020B0604020202020204" pitchFamily="34" charset="0"/>
              <a:buChar char="•"/>
            </a:pPr>
            <a:r>
              <a:rPr lang="en-US" sz="1100" b="0" dirty="0">
                <a:solidFill>
                  <a:schemeClr val="tx1"/>
                </a:solidFill>
              </a:rPr>
              <a:t>306, 1020, 1771, 1772, 2176, 2177, 2258, 2706, 2723, 2724 in </a:t>
            </a:r>
            <a:r>
              <a:rPr lang="en-US" sz="1100" b="0" dirty="0">
                <a:solidFill>
                  <a:schemeClr val="tx1"/>
                </a:solidFill>
                <a:hlinkClick r:id="rId6"/>
              </a:rPr>
              <a:t>11-25/0570r1</a:t>
            </a:r>
            <a:r>
              <a:rPr lang="en-US" sz="1100" b="0" dirty="0">
                <a:solidFill>
                  <a:schemeClr val="tx1"/>
                </a:solidFill>
              </a:rPr>
              <a:t> </a:t>
            </a:r>
            <a:r>
              <a:rPr lang="en-US" sz="1100" b="0" i="1" dirty="0">
                <a:solidFill>
                  <a:schemeClr val="tx1"/>
                </a:solidFill>
              </a:rPr>
              <a:t>[10 CIDs]</a:t>
            </a:r>
            <a:endParaRPr lang="en-US" sz="1100" b="0" dirty="0">
              <a:solidFill>
                <a:schemeClr val="tx1"/>
              </a:solidFill>
            </a:endParaRPr>
          </a:p>
          <a:p>
            <a:pPr marL="0" indent="0"/>
            <a:r>
              <a:rPr lang="en-US" altLang="en-US" sz="1600" b="1" dirty="0"/>
              <a:t>and incorporate the text changes into the latest TGbn draft.</a:t>
            </a:r>
          </a:p>
          <a:p>
            <a:pPr marL="0" indent="0"/>
            <a:endParaRPr lang="en-US" sz="1600" dirty="0"/>
          </a:p>
          <a:p>
            <a:pPr marL="0" indent="0"/>
            <a:r>
              <a:rPr lang="en-US" sz="1600" dirty="0"/>
              <a:t>Move: Alice Chen			Second: Ross. J. Yu</a:t>
            </a:r>
          </a:p>
          <a:p>
            <a:pPr marL="0" indent="0"/>
            <a:r>
              <a:rPr lang="en-US" sz="1600" dirty="0"/>
              <a:t>Discussion: Some clarificatory questions as to whether 570r1 or r3. It is r1.</a:t>
            </a:r>
            <a:endParaRPr lang="en-US" sz="1600" b="0" dirty="0"/>
          </a:p>
          <a:p>
            <a:r>
              <a:rPr lang="en-US" sz="1600" dirty="0">
                <a:highlight>
                  <a:srgbClr val="00FF00"/>
                </a:highlight>
              </a:rPr>
              <a:t>Result: Approved with unanimous consent.</a:t>
            </a:r>
          </a:p>
          <a:p>
            <a:endParaRPr lang="en-US" sz="1600" dirty="0">
              <a:highlight>
                <a:srgbClr val="00FF00"/>
              </a:highlight>
            </a:endParaRPr>
          </a:p>
          <a:p>
            <a:endParaRPr lang="en-US" sz="1200" i="1" dirty="0"/>
          </a:p>
          <a:p>
            <a:r>
              <a:rPr lang="en-US" sz="1200" i="1" dirty="0"/>
              <a:t>Note: These are comment resolution </a:t>
            </a:r>
            <a:r>
              <a:rPr lang="en-US" sz="1200" i="1" dirty="0">
                <a:solidFill>
                  <a:schemeClr val="tx1"/>
                </a:solidFill>
              </a:rPr>
              <a:t>documents that obtained ≥ 75% support during the straw poll phase of the PHY ad-hoc teleconference of April 10, 2025.</a:t>
            </a:r>
          </a:p>
        </p:txBody>
      </p:sp>
      <p:sp>
        <p:nvSpPr>
          <p:cNvPr id="4" name="Slide Number Placeholder 3">
            <a:extLst>
              <a:ext uri="{FF2B5EF4-FFF2-40B4-BE49-F238E27FC236}">
                <a16:creationId xmlns:a16="http://schemas.microsoft.com/office/drawing/2014/main" id="{D13CDF41-6FCF-6EFC-B352-3A196FDF9252}"/>
              </a:ext>
            </a:extLst>
          </p:cNvPr>
          <p:cNvSpPr>
            <a:spLocks noGrp="1"/>
          </p:cNvSpPr>
          <p:nvPr>
            <p:ph type="sldNum" idx="12"/>
          </p:nvPr>
        </p:nvSpPr>
        <p:spPr/>
        <p:txBody>
          <a:bodyPr/>
          <a:lstStyle/>
          <a:p>
            <a:r>
              <a:rPr lang="en-GB"/>
              <a:t>Slide </a:t>
            </a:r>
            <a:fld id="{440F5867-744E-4AA6-B0ED-4C44D2DFBB7B}" type="slidenum">
              <a:rPr lang="en-GB" smtClean="0"/>
              <a:pPr/>
              <a:t>203</a:t>
            </a:fld>
            <a:endParaRPr lang="en-GB" dirty="0"/>
          </a:p>
        </p:txBody>
      </p:sp>
      <p:sp>
        <p:nvSpPr>
          <p:cNvPr id="5" name="Footer Placeholder 4">
            <a:extLst>
              <a:ext uri="{FF2B5EF4-FFF2-40B4-BE49-F238E27FC236}">
                <a16:creationId xmlns:a16="http://schemas.microsoft.com/office/drawing/2014/main" id="{CDE25DDC-4A71-75DF-381A-C9BF8387CF36}"/>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10D3E56-157B-F4DE-39BE-D2E38B6A1CD8}"/>
              </a:ext>
            </a:extLst>
          </p:cNvPr>
          <p:cNvSpPr>
            <a:spLocks noGrp="1"/>
          </p:cNvSpPr>
          <p:nvPr>
            <p:ph type="dt" idx="15"/>
          </p:nvPr>
        </p:nvSpPr>
        <p:spPr/>
        <p:txBody>
          <a:bodyPr/>
          <a:lstStyle/>
          <a:p>
            <a:r>
              <a:rPr lang="en-US" dirty="0"/>
              <a:t>April 2025</a:t>
            </a:r>
            <a:endParaRPr lang="en-GB" dirty="0"/>
          </a:p>
        </p:txBody>
      </p:sp>
    </p:spTree>
    <p:extLst>
      <p:ext uri="{BB962C8B-B14F-4D97-AF65-F5344CB8AC3E}">
        <p14:creationId xmlns:p14="http://schemas.microsoft.com/office/powerpoint/2010/main" val="477479402"/>
      </p:ext>
    </p:extLst>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78A062-CC35-D6AD-C185-46E3633DACB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75D26E7-6AE7-7CD1-69FE-8A88D88DDD07}"/>
              </a:ext>
            </a:extLst>
          </p:cNvPr>
          <p:cNvSpPr>
            <a:spLocks noGrp="1"/>
          </p:cNvSpPr>
          <p:nvPr>
            <p:ph type="title"/>
          </p:nvPr>
        </p:nvSpPr>
        <p:spPr/>
        <p:txBody>
          <a:bodyPr/>
          <a:lstStyle/>
          <a:p>
            <a:r>
              <a:rPr lang="en-US" dirty="0">
                <a:solidFill>
                  <a:schemeClr val="tx1"/>
                </a:solidFill>
              </a:rPr>
              <a:t>Motion 385 (MAC)</a:t>
            </a:r>
          </a:p>
        </p:txBody>
      </p:sp>
      <p:sp>
        <p:nvSpPr>
          <p:cNvPr id="3" name="Content Placeholder 2">
            <a:extLst>
              <a:ext uri="{FF2B5EF4-FFF2-40B4-BE49-F238E27FC236}">
                <a16:creationId xmlns:a16="http://schemas.microsoft.com/office/drawing/2014/main" id="{B3140575-344B-E14B-FF7E-9DC2A0D3C4BD}"/>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 (22C):</a:t>
            </a:r>
          </a:p>
          <a:p>
            <a:pPr marL="285750" indent="-285750">
              <a:buFont typeface="Arial" panose="020B0604020202020204" pitchFamily="34" charset="0"/>
              <a:buChar char="•"/>
            </a:pPr>
            <a:r>
              <a:rPr lang="en-US" sz="1100" b="0" dirty="0">
                <a:solidFill>
                  <a:schemeClr val="tx1"/>
                </a:solidFill>
              </a:rPr>
              <a:t>3848, 3852, 3853, 3859, 144 in </a:t>
            </a:r>
            <a:r>
              <a:rPr lang="en-US" sz="1100" b="0" dirty="0">
                <a:solidFill>
                  <a:schemeClr val="tx1"/>
                </a:solidFill>
                <a:hlinkClick r:id="rId2"/>
              </a:rPr>
              <a:t>11-25/0551r3</a:t>
            </a:r>
            <a:r>
              <a:rPr lang="en-US" sz="1100" b="0" dirty="0">
                <a:solidFill>
                  <a:schemeClr val="tx1"/>
                </a:solidFill>
              </a:rPr>
              <a:t> </a:t>
            </a:r>
            <a:r>
              <a:rPr lang="en-US" sz="1100" b="0" i="1" dirty="0">
                <a:solidFill>
                  <a:schemeClr val="tx1"/>
                </a:solidFill>
              </a:rPr>
              <a:t>[5 CIDs]</a:t>
            </a:r>
          </a:p>
          <a:p>
            <a:pPr marL="285750" indent="-285750">
              <a:buFont typeface="Arial" panose="020B0604020202020204" pitchFamily="34" charset="0"/>
              <a:buChar char="•"/>
            </a:pPr>
            <a:r>
              <a:rPr lang="en-US" sz="1100" b="0" dirty="0">
                <a:solidFill>
                  <a:schemeClr val="tx1"/>
                </a:solidFill>
              </a:rPr>
              <a:t>280 401 402 463 464 848 895 1459 1517 1966 1967 2572 2619 2660 2845 2846 2852 in </a:t>
            </a:r>
            <a:r>
              <a:rPr lang="en-US" sz="1000" b="0" dirty="0">
                <a:solidFill>
                  <a:srgbClr val="222222"/>
                </a:solidFill>
                <a:effectLst/>
                <a:latin typeface="Arial" panose="020B0604020202020204" pitchFamily="34" charset="0"/>
                <a:hlinkClick r:id="rId3"/>
              </a:rPr>
              <a:t>11-25/0527r2</a:t>
            </a:r>
            <a:r>
              <a:rPr lang="en-US" sz="1000" b="0" dirty="0">
                <a:solidFill>
                  <a:srgbClr val="222222"/>
                </a:solidFill>
                <a:effectLst/>
                <a:latin typeface="Arial" panose="020B0604020202020204" pitchFamily="34" charset="0"/>
              </a:rPr>
              <a:t> </a:t>
            </a:r>
            <a:r>
              <a:rPr lang="en-US" sz="1000" b="0" i="1" dirty="0">
                <a:solidFill>
                  <a:srgbClr val="222222"/>
                </a:solidFill>
                <a:effectLst/>
                <a:latin typeface="Arial" panose="020B0604020202020204" pitchFamily="34" charset="0"/>
              </a:rPr>
              <a:t>[17 CIDs]</a:t>
            </a:r>
          </a:p>
          <a:p>
            <a:pPr marL="0" indent="0"/>
            <a:r>
              <a:rPr lang="en-US" altLang="en-US" sz="1600" b="1" dirty="0"/>
              <a:t>and incorporate the text changes into the latest TGbn draft.</a:t>
            </a:r>
          </a:p>
          <a:p>
            <a:pPr marL="0" indent="0"/>
            <a:endParaRPr lang="en-US" sz="1600" dirty="0"/>
          </a:p>
          <a:p>
            <a:pPr marL="0" indent="0"/>
            <a:r>
              <a:rPr lang="en-US" sz="1600" dirty="0"/>
              <a:t>Move: Abhishek Patil			Second: Stephen McCann</a:t>
            </a:r>
          </a:p>
          <a:p>
            <a:pPr marL="0" indent="0"/>
            <a:r>
              <a:rPr lang="en-US" sz="1600" dirty="0"/>
              <a:t>Discussion: None.</a:t>
            </a:r>
            <a:endParaRPr lang="en-US" sz="1600" b="0" dirty="0"/>
          </a:p>
          <a:p>
            <a:r>
              <a:rPr lang="en-US" sz="1600" dirty="0">
                <a:highlight>
                  <a:srgbClr val="00FF00"/>
                </a:highlight>
              </a:rPr>
              <a:t>Result: Approved with unanimous consent.</a:t>
            </a:r>
          </a:p>
          <a:p>
            <a:endParaRPr lang="en-US" sz="1600" dirty="0">
              <a:highlight>
                <a:srgbClr val="00FF00"/>
              </a:highlight>
            </a:endParaRPr>
          </a:p>
          <a:p>
            <a:endParaRPr lang="en-US" sz="1200" i="1" dirty="0"/>
          </a:p>
          <a:p>
            <a:r>
              <a:rPr lang="en-US" sz="1200" i="1" dirty="0"/>
              <a:t>Note: These are comment resolution documents that obtained ≥ 75% support during the straw poll phase of the MAC ad-hoc teleconference of April 7, 2025.</a:t>
            </a:r>
          </a:p>
        </p:txBody>
      </p:sp>
      <p:sp>
        <p:nvSpPr>
          <p:cNvPr id="4" name="Slide Number Placeholder 3">
            <a:extLst>
              <a:ext uri="{FF2B5EF4-FFF2-40B4-BE49-F238E27FC236}">
                <a16:creationId xmlns:a16="http://schemas.microsoft.com/office/drawing/2014/main" id="{1D2FB9AD-E8EC-31AE-615A-7CB238193F2A}"/>
              </a:ext>
            </a:extLst>
          </p:cNvPr>
          <p:cNvSpPr>
            <a:spLocks noGrp="1"/>
          </p:cNvSpPr>
          <p:nvPr>
            <p:ph type="sldNum" idx="12"/>
          </p:nvPr>
        </p:nvSpPr>
        <p:spPr/>
        <p:txBody>
          <a:bodyPr/>
          <a:lstStyle/>
          <a:p>
            <a:r>
              <a:rPr lang="en-GB"/>
              <a:t>Slide </a:t>
            </a:r>
            <a:fld id="{440F5867-744E-4AA6-B0ED-4C44D2DFBB7B}" type="slidenum">
              <a:rPr lang="en-GB" smtClean="0"/>
              <a:pPr/>
              <a:t>204</a:t>
            </a:fld>
            <a:endParaRPr lang="en-GB" dirty="0"/>
          </a:p>
        </p:txBody>
      </p:sp>
      <p:sp>
        <p:nvSpPr>
          <p:cNvPr id="5" name="Footer Placeholder 4">
            <a:extLst>
              <a:ext uri="{FF2B5EF4-FFF2-40B4-BE49-F238E27FC236}">
                <a16:creationId xmlns:a16="http://schemas.microsoft.com/office/drawing/2014/main" id="{59925C0C-623A-2F52-D30D-9BF139FEC11C}"/>
              </a:ext>
            </a:extLst>
          </p:cNvPr>
          <p:cNvSpPr>
            <a:spLocks noGrp="1"/>
          </p:cNvSpPr>
          <p:nvPr>
            <p:ph type="ftr" idx="14"/>
          </p:nvPr>
        </p:nvSpPr>
        <p:spPr/>
        <p:txBody>
          <a:bodyPr/>
          <a:lstStyle/>
          <a:p>
            <a:r>
              <a:rPr lang="en-GB" dirty="0"/>
              <a:t>Alfred Asterjadhi, Qualcomm Inc.</a:t>
            </a:r>
          </a:p>
        </p:txBody>
      </p:sp>
      <p:sp>
        <p:nvSpPr>
          <p:cNvPr id="6" name="Date Placeholder 5">
            <a:extLst>
              <a:ext uri="{FF2B5EF4-FFF2-40B4-BE49-F238E27FC236}">
                <a16:creationId xmlns:a16="http://schemas.microsoft.com/office/drawing/2014/main" id="{87993FFD-48D5-C7F3-F6AF-3130085B6379}"/>
              </a:ext>
            </a:extLst>
          </p:cNvPr>
          <p:cNvSpPr>
            <a:spLocks noGrp="1"/>
          </p:cNvSpPr>
          <p:nvPr>
            <p:ph type="dt" idx="15"/>
          </p:nvPr>
        </p:nvSpPr>
        <p:spPr/>
        <p:txBody>
          <a:bodyPr/>
          <a:lstStyle/>
          <a:p>
            <a:r>
              <a:rPr lang="en-US" dirty="0"/>
              <a:t>April 2025</a:t>
            </a:r>
            <a:endParaRPr lang="en-GB" dirty="0"/>
          </a:p>
        </p:txBody>
      </p:sp>
    </p:spTree>
    <p:extLst>
      <p:ext uri="{BB962C8B-B14F-4D97-AF65-F5344CB8AC3E}">
        <p14:creationId xmlns:p14="http://schemas.microsoft.com/office/powerpoint/2010/main" val="4278173754"/>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FCEEC0-AA09-5F38-5791-C6F4B540741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E5D3863-3F54-0826-8315-A5487CBD8D5A}"/>
              </a:ext>
            </a:extLst>
          </p:cNvPr>
          <p:cNvSpPr>
            <a:spLocks noGrp="1"/>
          </p:cNvSpPr>
          <p:nvPr>
            <p:ph type="title"/>
          </p:nvPr>
        </p:nvSpPr>
        <p:spPr/>
        <p:txBody>
          <a:bodyPr/>
          <a:lstStyle/>
          <a:p>
            <a:r>
              <a:rPr lang="en-US" dirty="0">
                <a:solidFill>
                  <a:schemeClr val="tx1"/>
                </a:solidFill>
                <a:highlight>
                  <a:srgbClr val="FFFF00"/>
                </a:highlight>
              </a:rPr>
              <a:t>Motion 386 (MAC)</a:t>
            </a:r>
          </a:p>
        </p:txBody>
      </p:sp>
      <p:sp>
        <p:nvSpPr>
          <p:cNvPr id="3" name="Content Placeholder 2">
            <a:extLst>
              <a:ext uri="{FF2B5EF4-FFF2-40B4-BE49-F238E27FC236}">
                <a16:creationId xmlns:a16="http://schemas.microsoft.com/office/drawing/2014/main" id="{7249BC57-8DC8-69C4-7B81-8FF5DA53AEDD}"/>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 (1C):</a:t>
            </a:r>
          </a:p>
          <a:p>
            <a:pPr marL="285750" indent="-285750">
              <a:buFont typeface="Arial" panose="020B0604020202020204" pitchFamily="34" charset="0"/>
              <a:buChar char="•"/>
            </a:pPr>
            <a:r>
              <a:rPr lang="en-US" sz="1100" b="0" dirty="0">
                <a:solidFill>
                  <a:schemeClr val="tx1"/>
                </a:solidFill>
              </a:rPr>
              <a:t>1378 in </a:t>
            </a:r>
            <a:r>
              <a:rPr lang="en-US" sz="1100" b="0" dirty="0">
                <a:solidFill>
                  <a:schemeClr val="tx1"/>
                </a:solidFill>
                <a:hlinkClick r:id="rId2"/>
              </a:rPr>
              <a:t>11-25/0479r3</a:t>
            </a:r>
            <a:r>
              <a:rPr lang="en-US" sz="1100" b="0" dirty="0">
                <a:solidFill>
                  <a:schemeClr val="tx1"/>
                </a:solidFill>
              </a:rPr>
              <a:t> </a:t>
            </a:r>
            <a:r>
              <a:rPr lang="en-US" sz="1100" b="0" i="1" dirty="0">
                <a:solidFill>
                  <a:schemeClr val="tx1"/>
                </a:solidFill>
              </a:rPr>
              <a:t>[1 CID]*</a:t>
            </a:r>
          </a:p>
          <a:p>
            <a:pPr marL="0" indent="0"/>
            <a:r>
              <a:rPr lang="en-US" altLang="en-US" sz="1600" b="1" dirty="0"/>
              <a:t>and incorporate the text changes into the latest TGbn draft.</a:t>
            </a:r>
          </a:p>
          <a:p>
            <a:pPr marL="0" indent="0"/>
            <a:endParaRPr lang="en-US" sz="1600" dirty="0"/>
          </a:p>
          <a:p>
            <a:pPr marL="0" indent="0"/>
            <a:r>
              <a:rPr lang="en-US" sz="1600" dirty="0"/>
              <a:t>Move: Dibakar Das			Second: Dmitry Akhmetov</a:t>
            </a:r>
          </a:p>
          <a:p>
            <a:pPr marL="0" indent="0"/>
            <a:r>
              <a:rPr lang="en-US" sz="1600" dirty="0"/>
              <a:t>Discussion: Some discussion.</a:t>
            </a:r>
            <a:endParaRPr lang="en-US" sz="1600" b="0" dirty="0"/>
          </a:p>
          <a:p>
            <a:r>
              <a:rPr lang="en-US" sz="1600" dirty="0"/>
              <a:t>Result: </a:t>
            </a:r>
            <a:endParaRPr lang="en-US" sz="1600" dirty="0">
              <a:highlight>
                <a:srgbClr val="00FF00"/>
              </a:highlight>
            </a:endParaRPr>
          </a:p>
          <a:p>
            <a:r>
              <a:rPr lang="en-US" sz="1600" dirty="0">
                <a:solidFill>
                  <a:srgbClr val="FF0000"/>
                </a:solidFill>
                <a:highlight>
                  <a:srgbClr val="FFFF00"/>
                </a:highlight>
              </a:rPr>
              <a:t>Defer. Target May F2F.</a:t>
            </a:r>
          </a:p>
          <a:p>
            <a:r>
              <a:rPr lang="en-US" sz="1200" i="1" dirty="0"/>
              <a:t>Note: These are comment resolution documents that obtained ≥ 75% support during the straw poll phase of the MAC ad-hoc teleconference of April 7, 2025.</a:t>
            </a:r>
          </a:p>
          <a:p>
            <a:r>
              <a:rPr lang="en-US" sz="1200" i="1" dirty="0"/>
              <a:t>* SP result for CID 1378 was 43Y/13N/29A.</a:t>
            </a:r>
          </a:p>
        </p:txBody>
      </p:sp>
      <p:sp>
        <p:nvSpPr>
          <p:cNvPr id="4" name="Slide Number Placeholder 3">
            <a:extLst>
              <a:ext uri="{FF2B5EF4-FFF2-40B4-BE49-F238E27FC236}">
                <a16:creationId xmlns:a16="http://schemas.microsoft.com/office/drawing/2014/main" id="{53727D7B-A8C2-4F29-828E-6DCFF1974974}"/>
              </a:ext>
            </a:extLst>
          </p:cNvPr>
          <p:cNvSpPr>
            <a:spLocks noGrp="1"/>
          </p:cNvSpPr>
          <p:nvPr>
            <p:ph type="sldNum" idx="12"/>
          </p:nvPr>
        </p:nvSpPr>
        <p:spPr/>
        <p:txBody>
          <a:bodyPr/>
          <a:lstStyle/>
          <a:p>
            <a:r>
              <a:rPr lang="en-GB"/>
              <a:t>Slide </a:t>
            </a:r>
            <a:fld id="{440F5867-744E-4AA6-B0ED-4C44D2DFBB7B}" type="slidenum">
              <a:rPr lang="en-GB" smtClean="0"/>
              <a:pPr/>
              <a:t>205</a:t>
            </a:fld>
            <a:endParaRPr lang="en-GB" dirty="0"/>
          </a:p>
        </p:txBody>
      </p:sp>
      <p:sp>
        <p:nvSpPr>
          <p:cNvPr id="5" name="Footer Placeholder 4">
            <a:extLst>
              <a:ext uri="{FF2B5EF4-FFF2-40B4-BE49-F238E27FC236}">
                <a16:creationId xmlns:a16="http://schemas.microsoft.com/office/drawing/2014/main" id="{059C07A7-7AEA-966B-26AD-CC88E79F0034}"/>
              </a:ext>
            </a:extLst>
          </p:cNvPr>
          <p:cNvSpPr>
            <a:spLocks noGrp="1"/>
          </p:cNvSpPr>
          <p:nvPr>
            <p:ph type="ftr" idx="14"/>
          </p:nvPr>
        </p:nvSpPr>
        <p:spPr/>
        <p:txBody>
          <a:bodyPr/>
          <a:lstStyle/>
          <a:p>
            <a:r>
              <a:rPr lang="en-GB" dirty="0"/>
              <a:t>Alfred Asterjadhi, Qualcomm Inc.</a:t>
            </a:r>
          </a:p>
        </p:txBody>
      </p:sp>
      <p:sp>
        <p:nvSpPr>
          <p:cNvPr id="6" name="Date Placeholder 5">
            <a:extLst>
              <a:ext uri="{FF2B5EF4-FFF2-40B4-BE49-F238E27FC236}">
                <a16:creationId xmlns:a16="http://schemas.microsoft.com/office/drawing/2014/main" id="{6FB8D58C-855F-CA23-C4FC-DF71DD017146}"/>
              </a:ext>
            </a:extLst>
          </p:cNvPr>
          <p:cNvSpPr>
            <a:spLocks noGrp="1"/>
          </p:cNvSpPr>
          <p:nvPr>
            <p:ph type="dt" idx="15"/>
          </p:nvPr>
        </p:nvSpPr>
        <p:spPr/>
        <p:txBody>
          <a:bodyPr/>
          <a:lstStyle/>
          <a:p>
            <a:r>
              <a:rPr lang="en-US" dirty="0"/>
              <a:t>April 2025</a:t>
            </a:r>
            <a:endParaRPr lang="en-GB" dirty="0"/>
          </a:p>
        </p:txBody>
      </p:sp>
    </p:spTree>
    <p:extLst>
      <p:ext uri="{BB962C8B-B14F-4D97-AF65-F5344CB8AC3E}">
        <p14:creationId xmlns:p14="http://schemas.microsoft.com/office/powerpoint/2010/main" val="1207971532"/>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387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 (42C):</a:t>
            </a:r>
          </a:p>
          <a:p>
            <a:pPr marL="285750" indent="-285750">
              <a:buFont typeface="Arial" panose="020B0604020202020204" pitchFamily="34" charset="0"/>
              <a:buChar char="•"/>
            </a:pPr>
            <a:r>
              <a:rPr lang="en-US" sz="1100" b="0" dirty="0">
                <a:solidFill>
                  <a:schemeClr val="tx1"/>
                </a:solidFill>
              </a:rPr>
              <a:t>625, 626, 627, 628, 629, 630, 631, 632, 633, 634, 635, 636, 637, 638, 639, 640, 641, 642, 643, 644, 645, 646, 647, 648, 649, 650, 651, 652, 653, 654, 655, 656, 657, 658, 659, 660, 661, 662, 663, 664, 665, 666 </a:t>
            </a:r>
            <a:r>
              <a:rPr lang="en-US" sz="1100" b="0" i="1" dirty="0">
                <a:solidFill>
                  <a:schemeClr val="tx1"/>
                </a:solidFill>
              </a:rPr>
              <a:t>[42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Stephen McCann		Second: Bin Tian</a:t>
            </a:r>
          </a:p>
          <a:p>
            <a:pPr marL="0" indent="0"/>
            <a:r>
              <a:rPr lang="en-US" sz="1400" dirty="0"/>
              <a:t>Discussion: None.</a:t>
            </a:r>
            <a:endParaRPr lang="en-US" sz="1400" b="0" dirty="0"/>
          </a:p>
          <a:p>
            <a:r>
              <a:rPr lang="en-US" sz="1400" dirty="0">
                <a:highlight>
                  <a:srgbClr val="00FF00"/>
                </a:highlight>
              </a:rPr>
              <a:t>Result: 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206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dirty="0"/>
              <a:t>Alfred Asterjadhi, Qualcomm Inc.</a:t>
            </a:r>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2025</a:t>
            </a:r>
            <a:endParaRPr lang="en-GB" dirty="0"/>
          </a:p>
        </p:txBody>
      </p:sp>
    </p:spTree>
    <p:extLst>
      <p:ext uri="{BB962C8B-B14F-4D97-AF65-F5344CB8AC3E}">
        <p14:creationId xmlns:p14="http://schemas.microsoft.com/office/powerpoint/2010/main" val="2156981690"/>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E5DD08-7EF7-0BF6-C2D9-0557C55C299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F05EA5F-ECE4-5931-90A3-6B1F6BDF6A3C}"/>
              </a:ext>
            </a:extLst>
          </p:cNvPr>
          <p:cNvSpPr>
            <a:spLocks noGrp="1"/>
          </p:cNvSpPr>
          <p:nvPr>
            <p:ph type="title"/>
          </p:nvPr>
        </p:nvSpPr>
        <p:spPr/>
        <p:txBody>
          <a:bodyPr/>
          <a:lstStyle/>
          <a:p>
            <a:r>
              <a:rPr lang="en-US" dirty="0">
                <a:solidFill>
                  <a:schemeClr val="tx1"/>
                </a:solidFill>
              </a:rPr>
              <a:t>Motion 388 (MAC)</a:t>
            </a:r>
          </a:p>
        </p:txBody>
      </p:sp>
      <p:sp>
        <p:nvSpPr>
          <p:cNvPr id="8" name="Content Placeholder 7">
            <a:extLst>
              <a:ext uri="{FF2B5EF4-FFF2-40B4-BE49-F238E27FC236}">
                <a16:creationId xmlns:a16="http://schemas.microsoft.com/office/drawing/2014/main" id="{C29E7D0D-06A3-8D3C-14C4-B19D7DA2C77C}"/>
              </a:ext>
            </a:extLst>
          </p:cNvPr>
          <p:cNvSpPr>
            <a:spLocks noGrp="1"/>
          </p:cNvSpPr>
          <p:nvPr>
            <p:ph idx="1"/>
          </p:nvPr>
        </p:nvSpPr>
        <p:spPr>
          <a:xfrm>
            <a:off x="685800" y="1981200"/>
            <a:ext cx="7770813" cy="4494213"/>
          </a:xfrm>
        </p:spPr>
        <p:txBody>
          <a:bodyPr/>
          <a:lstStyle/>
          <a:p>
            <a:r>
              <a:rPr lang="en-US" sz="1600" dirty="0"/>
              <a:t>Move to add to the TGbn SFD the following for DSO:</a:t>
            </a:r>
          </a:p>
          <a:p>
            <a:pPr>
              <a:buFont typeface="Arial" panose="020B0604020202020204" pitchFamily="34" charset="0"/>
              <a:buChar char="•"/>
            </a:pPr>
            <a:r>
              <a:rPr lang="en-US" sz="1600" b="0" dirty="0"/>
              <a:t>For a non-AP STA, the channel with bandwidth equaling its operating bandwidth and including the BSS primary channel is referred to as primary sub-band</a:t>
            </a:r>
          </a:p>
          <a:p>
            <a:pPr>
              <a:buFont typeface="Arial" panose="020B0604020202020204" pitchFamily="34" charset="0"/>
              <a:buChar char="•"/>
            </a:pPr>
            <a:r>
              <a:rPr lang="en-US" sz="1600" b="0" dirty="0"/>
              <a:t>For a non-AP STA, a channel with the bandwidth equaling its operating bandwidth outside of its primary sub-band where it can be allocated resources by the AP is referred to as DSO sub-band for that non-AP STA</a:t>
            </a:r>
          </a:p>
          <a:p>
            <a:pPr>
              <a:buFont typeface="Arial" panose="020B0604020202020204" pitchFamily="34" charset="0"/>
              <a:buChar char="•"/>
            </a:pPr>
            <a:r>
              <a:rPr lang="en-US" sz="1600" b="0" dirty="0"/>
              <a:t>A non-AP STA that supports this mechanism is referred to as a DSO STA</a:t>
            </a:r>
          </a:p>
          <a:p>
            <a:endParaRPr lang="en-US" sz="1600" dirty="0"/>
          </a:p>
          <a:p>
            <a:endParaRPr lang="en-US" sz="1600" dirty="0"/>
          </a:p>
          <a:p>
            <a:r>
              <a:rPr lang="en-US" sz="1600" dirty="0"/>
              <a:t>Move: Morteza Mehrnoush				Second: Yanjun Sun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docs:[11-24/1589, 11-22/2204, 11-23/2141, 11-23/2027, 11-23/843, 11-23/1496, 11-24/591,  11-23/1892, 11-23/1913, 11-23/1935, 11-24/1553, 11-24/1564, 11-24/1588, 11-24/2141, 11-24/1587].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FD765C4A-5D42-CE3B-BB76-7FE8163F205F}"/>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207</a:t>
            </a:fld>
            <a:endParaRPr lang="en-GB"/>
          </a:p>
        </p:txBody>
      </p:sp>
      <p:sp>
        <p:nvSpPr>
          <p:cNvPr id="5" name="Footer Placeholder 4">
            <a:extLst>
              <a:ext uri="{FF2B5EF4-FFF2-40B4-BE49-F238E27FC236}">
                <a16:creationId xmlns:a16="http://schemas.microsoft.com/office/drawing/2014/main" id="{EE6E23F9-767F-E87F-BCE0-86E1F4BABD9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68BC542-37E5-33AE-B806-8EE10F1B244C}"/>
              </a:ext>
            </a:extLst>
          </p:cNvPr>
          <p:cNvSpPr>
            <a:spLocks noGrp="1"/>
          </p:cNvSpPr>
          <p:nvPr>
            <p:ph type="dt" idx="15"/>
          </p:nvPr>
        </p:nvSpPr>
        <p:spPr>
          <a:xfrm>
            <a:off x="696912" y="333375"/>
            <a:ext cx="1874823" cy="273050"/>
          </a:xfrm>
        </p:spPr>
        <p:txBody>
          <a:bodyPr/>
          <a:lstStyle/>
          <a:p>
            <a:r>
              <a:rPr lang="en-US" dirty="0"/>
              <a:t>April 2025</a:t>
            </a:r>
            <a:endParaRPr lang="en-GB" dirty="0"/>
          </a:p>
        </p:txBody>
      </p:sp>
    </p:spTree>
    <p:extLst>
      <p:ext uri="{BB962C8B-B14F-4D97-AF65-F5344CB8AC3E}">
        <p14:creationId xmlns:p14="http://schemas.microsoft.com/office/powerpoint/2010/main" val="231626497"/>
      </p:ext>
    </p:extLst>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830EA38-8344-E2AC-AB3C-F54912B815B1}"/>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07F42C7B-BB90-C8D4-2088-CF537A42CA3D}"/>
              </a:ext>
            </a:extLst>
          </p:cNvPr>
          <p:cNvSpPr>
            <a:spLocks noGrp="1"/>
          </p:cNvSpPr>
          <p:nvPr>
            <p:ph type="title"/>
          </p:nvPr>
        </p:nvSpPr>
        <p:spPr/>
        <p:txBody>
          <a:bodyPr/>
          <a:lstStyle/>
          <a:p>
            <a:r>
              <a:rPr lang="en-US" sz="3600" dirty="0">
                <a:solidFill>
                  <a:schemeClr val="tx1"/>
                </a:solidFill>
              </a:rPr>
              <a:t>Motions on May 15</a:t>
            </a:r>
            <a:r>
              <a:rPr lang="en-US" sz="3600" baseline="30000" dirty="0">
                <a:solidFill>
                  <a:schemeClr val="tx1"/>
                </a:solidFill>
              </a:rPr>
              <a:t>th</a:t>
            </a:r>
            <a:r>
              <a:rPr lang="en-US" sz="3600" dirty="0">
                <a:solidFill>
                  <a:schemeClr val="tx1"/>
                </a:solidFill>
              </a:rPr>
              <a:t>, 2025</a:t>
            </a:r>
            <a:br>
              <a:rPr lang="en-US" sz="3600" dirty="0">
                <a:solidFill>
                  <a:schemeClr val="tx1"/>
                </a:solidFill>
              </a:rPr>
            </a:br>
            <a:r>
              <a:rPr lang="en-US" sz="3600" dirty="0">
                <a:solidFill>
                  <a:schemeClr val="tx1"/>
                </a:solidFill>
              </a:rPr>
              <a:t>AM2</a:t>
            </a:r>
          </a:p>
        </p:txBody>
      </p:sp>
      <p:sp>
        <p:nvSpPr>
          <p:cNvPr id="8" name="Text Placeholder 7">
            <a:extLst>
              <a:ext uri="{FF2B5EF4-FFF2-40B4-BE49-F238E27FC236}">
                <a16:creationId xmlns:a16="http://schemas.microsoft.com/office/drawing/2014/main" id="{0055FCBA-42BF-AB6A-4D6E-B45F2E3909BD}"/>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2EEF64AB-0BD0-166F-D57B-EF9C9B29D28B}"/>
              </a:ext>
            </a:extLst>
          </p:cNvPr>
          <p:cNvSpPr>
            <a:spLocks noGrp="1"/>
          </p:cNvSpPr>
          <p:nvPr>
            <p:ph type="dt" idx="10"/>
          </p:nvPr>
        </p:nvSpPr>
        <p:spPr/>
        <p:txBody>
          <a:bodyPr/>
          <a:lstStyle/>
          <a:p>
            <a:r>
              <a:rPr lang="en-US" dirty="0"/>
              <a:t>May 2025</a:t>
            </a:r>
            <a:endParaRPr lang="en-GB" dirty="0"/>
          </a:p>
        </p:txBody>
      </p:sp>
      <p:sp>
        <p:nvSpPr>
          <p:cNvPr id="5" name="Footer Placeholder 4">
            <a:extLst>
              <a:ext uri="{FF2B5EF4-FFF2-40B4-BE49-F238E27FC236}">
                <a16:creationId xmlns:a16="http://schemas.microsoft.com/office/drawing/2014/main" id="{90549975-53BF-7E87-08A2-2C042F00E0F0}"/>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A1F03BBE-D854-0E36-7306-CEAEE69646FA}"/>
              </a:ext>
            </a:extLst>
          </p:cNvPr>
          <p:cNvSpPr>
            <a:spLocks noGrp="1"/>
          </p:cNvSpPr>
          <p:nvPr>
            <p:ph type="sldNum" idx="12"/>
          </p:nvPr>
        </p:nvSpPr>
        <p:spPr/>
        <p:txBody>
          <a:bodyPr/>
          <a:lstStyle/>
          <a:p>
            <a:r>
              <a:rPr lang="en-GB"/>
              <a:t>Slide </a:t>
            </a:r>
            <a:fld id="{440F5867-744E-4AA6-B0ED-4C44D2DFBB7B}" type="slidenum">
              <a:rPr lang="en-GB" smtClean="0"/>
              <a:pPr/>
              <a:t>208</a:t>
            </a:fld>
            <a:endParaRPr lang="en-GB" dirty="0"/>
          </a:p>
        </p:txBody>
      </p:sp>
    </p:spTree>
    <p:extLst>
      <p:ext uri="{BB962C8B-B14F-4D97-AF65-F5344CB8AC3E}">
        <p14:creationId xmlns:p14="http://schemas.microsoft.com/office/powerpoint/2010/main" val="800574499"/>
      </p:ext>
    </p:extLst>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0A41E3-423A-A1F9-767F-49DB9C3576C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D61B737-7ED6-076E-8ADA-4E23CA3C09C0}"/>
              </a:ext>
            </a:extLst>
          </p:cNvPr>
          <p:cNvSpPr>
            <a:spLocks noGrp="1"/>
          </p:cNvSpPr>
          <p:nvPr>
            <p:ph type="title"/>
          </p:nvPr>
        </p:nvSpPr>
        <p:spPr/>
        <p:txBody>
          <a:bodyPr/>
          <a:lstStyle/>
          <a:p>
            <a:r>
              <a:rPr lang="en-US" dirty="0">
                <a:solidFill>
                  <a:schemeClr val="tx1"/>
                </a:solidFill>
              </a:rPr>
              <a:t>Motion 389 (PHY)</a:t>
            </a:r>
          </a:p>
        </p:txBody>
      </p:sp>
      <p:sp>
        <p:nvSpPr>
          <p:cNvPr id="3" name="Content Placeholder 2">
            <a:extLst>
              <a:ext uri="{FF2B5EF4-FFF2-40B4-BE49-F238E27FC236}">
                <a16:creationId xmlns:a16="http://schemas.microsoft.com/office/drawing/2014/main" id="{5A9FC8A0-7799-9A01-9C9E-3D68630092FF}"/>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 (15C):</a:t>
            </a:r>
          </a:p>
          <a:p>
            <a:pPr marL="285750" indent="-285750">
              <a:buFont typeface="Arial" panose="020B0604020202020204" pitchFamily="34" charset="0"/>
              <a:buChar char="•"/>
            </a:pPr>
            <a:r>
              <a:rPr lang="en-US" sz="1100" b="0" dirty="0">
                <a:solidFill>
                  <a:schemeClr val="tx1"/>
                </a:solidFill>
              </a:rPr>
              <a:t>1123, 1124, 2260, 2264 in </a:t>
            </a:r>
            <a:r>
              <a:rPr lang="en-US" sz="1100" b="0" dirty="0">
                <a:solidFill>
                  <a:srgbClr val="6B9F25"/>
                </a:solidFill>
                <a:hlinkClick r:id="rId2">
                  <a:extLst>
                    <a:ext uri="{A12FA001-AC4F-418D-AE19-62706E023703}">
                      <ahyp:hlinkClr xmlns:ahyp="http://schemas.microsoft.com/office/drawing/2018/hyperlinkcolor" val="tx"/>
                    </a:ext>
                  </a:extLst>
                </a:hlinkClick>
              </a:rPr>
              <a:t>11-25/0612</a:t>
            </a:r>
            <a:r>
              <a:rPr lang="en-US" sz="1100" b="0" dirty="0">
                <a:solidFill>
                  <a:srgbClr val="FF0000"/>
                </a:solidFill>
                <a:hlinkClick r:id="rId2">
                  <a:extLst>
                    <a:ext uri="{A12FA001-AC4F-418D-AE19-62706E023703}">
                      <ahyp:hlinkClr xmlns:ahyp="http://schemas.microsoft.com/office/drawing/2018/hyperlinkcolor" val="tx"/>
                    </a:ext>
                  </a:extLst>
                </a:hlinkClick>
              </a:rPr>
              <a:t>r1</a:t>
            </a:r>
            <a:r>
              <a:rPr lang="en-US" sz="1100" b="0" dirty="0">
                <a:solidFill>
                  <a:schemeClr val="tx1"/>
                </a:solidFill>
              </a:rPr>
              <a:t> </a:t>
            </a:r>
            <a:r>
              <a:rPr lang="en-US" sz="1100" b="0" i="1" dirty="0">
                <a:solidFill>
                  <a:schemeClr val="tx1"/>
                </a:solidFill>
              </a:rPr>
              <a:t>[4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356, 357, 2180, 3300, 3562, 3566, 3671 in </a:t>
            </a:r>
            <a:r>
              <a:rPr lang="en-US" sz="1100" b="0" dirty="0">
                <a:solidFill>
                  <a:schemeClr val="tx1"/>
                </a:solidFill>
                <a:hlinkClick r:id="rId3"/>
              </a:rPr>
              <a:t>11-</a:t>
            </a:r>
            <a:r>
              <a:rPr lang="en-GB" sz="1100" b="0" dirty="0">
                <a:solidFill>
                  <a:srgbClr val="222222"/>
                </a:solidFill>
                <a:effectLst/>
                <a:hlinkClick r:id="rId3"/>
              </a:rPr>
              <a:t>25/0643r2 </a:t>
            </a:r>
            <a:r>
              <a:rPr lang="en-US" sz="1100" b="0" i="1" dirty="0">
                <a:solidFill>
                  <a:schemeClr val="tx1"/>
                </a:solidFill>
              </a:rPr>
              <a:t>[7 CIDs]</a:t>
            </a:r>
            <a:endParaRPr lang="en-GB" sz="1100" b="0" dirty="0">
              <a:solidFill>
                <a:srgbClr val="222222"/>
              </a:solidFill>
              <a:effectLst/>
            </a:endParaRPr>
          </a:p>
          <a:p>
            <a:pPr marL="285750" indent="-285750">
              <a:buFont typeface="Arial" panose="020B0604020202020204" pitchFamily="34" charset="0"/>
              <a:buChar char="•"/>
            </a:pPr>
            <a:r>
              <a:rPr lang="en-US" sz="1100" b="0" dirty="0">
                <a:solidFill>
                  <a:schemeClr val="tx1"/>
                </a:solidFill>
              </a:rPr>
              <a:t>1653, 3371, 1661, 1662 in </a:t>
            </a:r>
            <a:r>
              <a:rPr lang="en-US" sz="1100" b="0" dirty="0">
                <a:solidFill>
                  <a:schemeClr val="tx1"/>
                </a:solidFill>
                <a:hlinkClick r:id="rId4"/>
              </a:rPr>
              <a:t>11-25/0644r2</a:t>
            </a:r>
            <a:r>
              <a:rPr lang="en-US" sz="1100" b="0" dirty="0">
                <a:solidFill>
                  <a:schemeClr val="tx1"/>
                </a:solidFill>
              </a:rPr>
              <a:t> </a:t>
            </a:r>
            <a:r>
              <a:rPr lang="en-US" sz="1100" b="0" i="1" dirty="0">
                <a:solidFill>
                  <a:schemeClr val="tx1"/>
                </a:solidFill>
              </a:rPr>
              <a:t>[4 CIDs]</a:t>
            </a:r>
          </a:p>
          <a:p>
            <a:pPr marL="0" indent="0"/>
            <a:r>
              <a:rPr lang="en-US" altLang="en-US" sz="1600" b="1" dirty="0"/>
              <a:t>and incorporate the text changes into the latest TGbn draft.</a:t>
            </a:r>
          </a:p>
          <a:p>
            <a:pPr marL="0" indent="0"/>
            <a:endParaRPr lang="en-US" sz="1600" dirty="0"/>
          </a:p>
          <a:p>
            <a:pPr marL="0" indent="0"/>
            <a:r>
              <a:rPr lang="en-US" sz="1600" dirty="0"/>
              <a:t>Move: 			Second:</a:t>
            </a:r>
          </a:p>
          <a:p>
            <a:pPr marL="0" indent="0"/>
            <a:r>
              <a:rPr lang="en-US" sz="1600" dirty="0"/>
              <a:t>Discussion:</a:t>
            </a:r>
            <a:endParaRPr lang="en-US" sz="1600" b="0" dirty="0"/>
          </a:p>
          <a:p>
            <a:r>
              <a:rPr lang="en-US" sz="1600" dirty="0"/>
              <a:t>Result: </a:t>
            </a:r>
            <a:endParaRPr lang="en-US" sz="1600" dirty="0">
              <a:highlight>
                <a:srgbClr val="00FF00"/>
              </a:highlight>
            </a:endParaRPr>
          </a:p>
          <a:p>
            <a:endParaRPr lang="en-US" sz="1200" i="1" dirty="0"/>
          </a:p>
          <a:p>
            <a:r>
              <a:rPr lang="en-US" sz="1200" i="1" dirty="0"/>
              <a:t>Note: These are comment resolution </a:t>
            </a:r>
            <a:r>
              <a:rPr lang="en-US" sz="1200" i="1" dirty="0">
                <a:solidFill>
                  <a:schemeClr val="tx1"/>
                </a:solidFill>
              </a:rPr>
              <a:t>documents that obtained ≥ 75% support during the straw poll phase of the PHY ad-hoc teleconference of April 14, 2025.</a:t>
            </a:r>
          </a:p>
          <a:p>
            <a:r>
              <a:rPr lang="en-US" sz="1200" i="1" dirty="0">
                <a:solidFill>
                  <a:srgbClr val="FF0000"/>
                </a:solidFill>
              </a:rPr>
              <a:t>*Changed to r1 per </a:t>
            </a:r>
            <a:r>
              <a:rPr lang="en-US" sz="1200" i="1" dirty="0" err="1">
                <a:solidFill>
                  <a:srgbClr val="FF0000"/>
                </a:solidFill>
              </a:rPr>
              <a:t>Eunsung’s</a:t>
            </a:r>
            <a:r>
              <a:rPr lang="en-US" sz="1200" i="1" dirty="0">
                <a:solidFill>
                  <a:srgbClr val="FF0000"/>
                </a:solidFill>
              </a:rPr>
              <a:t> request.</a:t>
            </a:r>
          </a:p>
        </p:txBody>
      </p:sp>
      <p:sp>
        <p:nvSpPr>
          <p:cNvPr id="4" name="Slide Number Placeholder 3">
            <a:extLst>
              <a:ext uri="{FF2B5EF4-FFF2-40B4-BE49-F238E27FC236}">
                <a16:creationId xmlns:a16="http://schemas.microsoft.com/office/drawing/2014/main" id="{87C352E6-0DCA-BA0A-5447-D94F3599401D}"/>
              </a:ext>
            </a:extLst>
          </p:cNvPr>
          <p:cNvSpPr>
            <a:spLocks noGrp="1"/>
          </p:cNvSpPr>
          <p:nvPr>
            <p:ph type="sldNum" idx="12"/>
          </p:nvPr>
        </p:nvSpPr>
        <p:spPr/>
        <p:txBody>
          <a:bodyPr/>
          <a:lstStyle/>
          <a:p>
            <a:r>
              <a:rPr lang="en-GB"/>
              <a:t>Slide </a:t>
            </a:r>
            <a:fld id="{440F5867-744E-4AA6-B0ED-4C44D2DFBB7B}" type="slidenum">
              <a:rPr lang="en-GB" smtClean="0"/>
              <a:pPr/>
              <a:t>209</a:t>
            </a:fld>
            <a:endParaRPr lang="en-GB" dirty="0"/>
          </a:p>
        </p:txBody>
      </p:sp>
      <p:sp>
        <p:nvSpPr>
          <p:cNvPr id="5" name="Footer Placeholder 4">
            <a:extLst>
              <a:ext uri="{FF2B5EF4-FFF2-40B4-BE49-F238E27FC236}">
                <a16:creationId xmlns:a16="http://schemas.microsoft.com/office/drawing/2014/main" id="{229D009A-E306-E4EB-CE8C-337493274CC4}"/>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8839ADA7-5966-DF31-25D2-A4015DBFF541}"/>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21514756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A51FF8-3765-58DE-7F79-72884131355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0BD067A-345F-16DE-F6AD-ADBE69B705EE}"/>
              </a:ext>
            </a:extLst>
          </p:cNvPr>
          <p:cNvSpPr>
            <a:spLocks noGrp="1"/>
          </p:cNvSpPr>
          <p:nvPr>
            <p:ph type="title"/>
          </p:nvPr>
        </p:nvSpPr>
        <p:spPr/>
        <p:txBody>
          <a:bodyPr/>
          <a:lstStyle/>
          <a:p>
            <a:r>
              <a:rPr lang="en-US" dirty="0">
                <a:solidFill>
                  <a:schemeClr val="tx1"/>
                </a:solidFill>
              </a:rPr>
              <a:t>Motion 207 (PHY-PDT)</a:t>
            </a:r>
          </a:p>
        </p:txBody>
      </p:sp>
      <p:sp>
        <p:nvSpPr>
          <p:cNvPr id="8" name="Content Placeholder 7">
            <a:extLst>
              <a:ext uri="{FF2B5EF4-FFF2-40B4-BE49-F238E27FC236}">
                <a16:creationId xmlns:a16="http://schemas.microsoft.com/office/drawing/2014/main" id="{A83F4657-502E-89EE-3188-FF440234CB1E}"/>
              </a:ext>
            </a:extLst>
          </p:cNvPr>
          <p:cNvSpPr>
            <a:spLocks noGrp="1"/>
          </p:cNvSpPr>
          <p:nvPr>
            <p:ph idx="1"/>
          </p:nvPr>
        </p:nvSpPr>
        <p:spPr>
          <a:xfrm>
            <a:off x="685800" y="1981200"/>
            <a:ext cx="7770813" cy="4113213"/>
          </a:xfrm>
        </p:spPr>
        <p:txBody>
          <a:bodyPr/>
          <a:lstStyle/>
          <a:p>
            <a:r>
              <a:rPr lang="en-US" sz="1600" dirty="0"/>
              <a:t>Move to insert the proposed text changes below to Section 38.3.19.2 (Pre-correction accuracy requirements) of </a:t>
            </a:r>
            <a:r>
              <a:rPr lang="en-US" sz="1600" dirty="0">
                <a:hlinkClick r:id="rId2"/>
              </a:rPr>
              <a:t>11-24/1981r3</a:t>
            </a:r>
            <a:r>
              <a:rPr lang="en-US" sz="1600" dirty="0"/>
              <a:t>, and to the latest TGbn draft (TGbn D0.1)</a:t>
            </a:r>
          </a:p>
          <a:p>
            <a:pPr>
              <a:buFont typeface="Arial" panose="020B0604020202020204" pitchFamily="34" charset="0"/>
              <a:buChar char="•"/>
            </a:pPr>
            <a:r>
              <a:rPr lang="en-US" sz="1600" b="0" dirty="0"/>
              <a:t>For the ELR PPDU carrying immediate response frame in response to a preceding soliciting frame, after compensation, the absolute value of residual CFO error with respect to the preceding PPDU carrying soliciting frame shall not exceed 15 kHz at the 10% point of the complementary cumulative distribution function (CCDF) of CFO error in AWGN at a received power of -82 dBm in the primary 20 MHz channel.</a:t>
            </a:r>
            <a:endParaRPr lang="en-US" sz="1600" dirty="0"/>
          </a:p>
          <a:p>
            <a:endParaRPr lang="en-US" sz="1600" dirty="0"/>
          </a:p>
          <a:p>
            <a:r>
              <a:rPr lang="en-US" sz="1600" dirty="0"/>
              <a:t>Move: Rui Cao					Second: Lin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docs:[11-24/1841r1]. SP result: No objection.</a:t>
            </a:r>
          </a:p>
          <a:p>
            <a:r>
              <a:rPr lang="en-US" sz="1200" b="0" dirty="0">
                <a:solidFill>
                  <a:schemeClr val="tx1"/>
                </a:solidFill>
              </a:rPr>
              <a:t> Chair’s note: Ensured instructions are clear to the group and TGbn editor.</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B329085-0E82-8451-1866-AC91ADBF72F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21</a:t>
            </a:fld>
            <a:endParaRPr lang="en-GB"/>
          </a:p>
        </p:txBody>
      </p:sp>
      <p:sp>
        <p:nvSpPr>
          <p:cNvPr id="5" name="Footer Placeholder 4">
            <a:extLst>
              <a:ext uri="{FF2B5EF4-FFF2-40B4-BE49-F238E27FC236}">
                <a16:creationId xmlns:a16="http://schemas.microsoft.com/office/drawing/2014/main" id="{DBEB72BF-64EB-D96F-0546-0758FFB576A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FA6E168-B58C-6A45-8631-E184A4A40005}"/>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114567158"/>
      </p:ext>
    </p:extLst>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8AA434-89E8-FA45-B4AD-E0D2EE8227F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4A436A7-0DD9-F139-FAF8-0A3A24565908}"/>
              </a:ext>
            </a:extLst>
          </p:cNvPr>
          <p:cNvSpPr>
            <a:spLocks noGrp="1"/>
          </p:cNvSpPr>
          <p:nvPr>
            <p:ph type="title"/>
          </p:nvPr>
        </p:nvSpPr>
        <p:spPr/>
        <p:txBody>
          <a:bodyPr/>
          <a:lstStyle/>
          <a:p>
            <a:r>
              <a:rPr lang="en-US" dirty="0">
                <a:solidFill>
                  <a:schemeClr val="tx1"/>
                </a:solidFill>
              </a:rPr>
              <a:t>Motion 390 (MAC)</a:t>
            </a:r>
          </a:p>
        </p:txBody>
      </p:sp>
      <p:sp>
        <p:nvSpPr>
          <p:cNvPr id="3" name="Content Placeholder 2">
            <a:extLst>
              <a:ext uri="{FF2B5EF4-FFF2-40B4-BE49-F238E27FC236}">
                <a16:creationId xmlns:a16="http://schemas.microsoft.com/office/drawing/2014/main" id="{82C1CE05-2EE8-D42F-CB3C-851E1CF941E5}"/>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 (54C):</a:t>
            </a:r>
          </a:p>
          <a:p>
            <a:pPr marL="285750" indent="-285750">
              <a:buFont typeface="Arial" panose="020B0604020202020204" pitchFamily="34" charset="0"/>
              <a:buChar char="•"/>
            </a:pPr>
            <a:r>
              <a:rPr lang="en-US" sz="1100" b="0" dirty="0">
                <a:solidFill>
                  <a:schemeClr val="tx1"/>
                </a:solidFill>
              </a:rPr>
              <a:t>111, 187, 200, 218, 219, 621, 622, 623, 670, 671, 672, 676, 679, 680, 681, 682, 683, 713, 748, 1027, 1468, 1469, 1527, 1698, 1706, 1707, 1708, 1709, 1738, 1863, 1904, 2445, 2464, 3323, 3324, 3325, 3326, 3328, 3329, 3330, 3331, 3332, 3334, 3382, 3383, 3384, 3440, 3599, 3788, 3875, 3878, 3879, 3880, 3882 in </a:t>
            </a:r>
            <a:r>
              <a:rPr lang="en-US" sz="1100" b="0" dirty="0">
                <a:solidFill>
                  <a:schemeClr val="tx1"/>
                </a:solidFill>
                <a:hlinkClick r:id="rId2"/>
              </a:rPr>
              <a:t>11-25/0521r2</a:t>
            </a:r>
            <a:r>
              <a:rPr lang="en-US" sz="1100" b="0" i="1" dirty="0">
                <a:solidFill>
                  <a:schemeClr val="tx1"/>
                </a:solidFill>
              </a:rPr>
              <a:t> [54 CIDs]</a:t>
            </a:r>
          </a:p>
          <a:p>
            <a:pPr marL="0" indent="0"/>
            <a:r>
              <a:rPr lang="en-US" altLang="en-US" sz="1600" b="1" dirty="0"/>
              <a:t>and incorporate the text changes into the latest TGbn draft.</a:t>
            </a:r>
          </a:p>
          <a:p>
            <a:pPr marL="0" indent="0"/>
            <a:endParaRPr lang="en-US" sz="1600" dirty="0"/>
          </a:p>
          <a:p>
            <a:pPr marL="0" indent="0"/>
            <a:r>
              <a:rPr lang="en-US" sz="1600" dirty="0"/>
              <a:t>Move: 			Second:</a:t>
            </a:r>
          </a:p>
          <a:p>
            <a:pPr marL="0" indent="0"/>
            <a:r>
              <a:rPr lang="en-US" sz="1600" dirty="0"/>
              <a:t>Discussion:</a:t>
            </a:r>
            <a:endParaRPr lang="en-US" sz="1600" b="0" dirty="0"/>
          </a:p>
          <a:p>
            <a:r>
              <a:rPr lang="en-US" sz="1600" dirty="0"/>
              <a:t>Result: </a:t>
            </a:r>
            <a:endParaRPr lang="en-US" sz="1600" dirty="0">
              <a:highlight>
                <a:srgbClr val="00FF00"/>
              </a:highlight>
            </a:endParaRPr>
          </a:p>
          <a:p>
            <a:endParaRPr lang="en-US" sz="1200" i="1" dirty="0"/>
          </a:p>
          <a:p>
            <a:r>
              <a:rPr lang="en-US" sz="1200" i="1" dirty="0"/>
              <a:t>Note: These are comment resolution </a:t>
            </a:r>
            <a:r>
              <a:rPr lang="en-US" sz="1200" i="1" dirty="0">
                <a:solidFill>
                  <a:schemeClr val="tx1"/>
                </a:solidFill>
              </a:rPr>
              <a:t>documents that obtained ≥ 75% support during the straw poll phase of the MAC ad-hoc teleconference of April 14, 2025.</a:t>
            </a:r>
          </a:p>
        </p:txBody>
      </p:sp>
      <p:sp>
        <p:nvSpPr>
          <p:cNvPr id="4" name="Slide Number Placeholder 3">
            <a:extLst>
              <a:ext uri="{FF2B5EF4-FFF2-40B4-BE49-F238E27FC236}">
                <a16:creationId xmlns:a16="http://schemas.microsoft.com/office/drawing/2014/main" id="{680F5AB2-3E8D-93E1-E43C-B9D5A3C80E73}"/>
              </a:ext>
            </a:extLst>
          </p:cNvPr>
          <p:cNvSpPr>
            <a:spLocks noGrp="1"/>
          </p:cNvSpPr>
          <p:nvPr>
            <p:ph type="sldNum" idx="12"/>
          </p:nvPr>
        </p:nvSpPr>
        <p:spPr/>
        <p:txBody>
          <a:bodyPr/>
          <a:lstStyle/>
          <a:p>
            <a:r>
              <a:rPr lang="en-GB"/>
              <a:t>Slide </a:t>
            </a:r>
            <a:fld id="{440F5867-744E-4AA6-B0ED-4C44D2DFBB7B}" type="slidenum">
              <a:rPr lang="en-GB" smtClean="0"/>
              <a:pPr/>
              <a:t>210</a:t>
            </a:fld>
            <a:endParaRPr lang="en-GB" dirty="0"/>
          </a:p>
        </p:txBody>
      </p:sp>
      <p:sp>
        <p:nvSpPr>
          <p:cNvPr id="5" name="Footer Placeholder 4">
            <a:extLst>
              <a:ext uri="{FF2B5EF4-FFF2-40B4-BE49-F238E27FC236}">
                <a16:creationId xmlns:a16="http://schemas.microsoft.com/office/drawing/2014/main" id="{BFB0C419-814D-AB26-8100-3925CB10F74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40551D3-34B9-5F5C-EA31-D7139AFE79A0}"/>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2393563580"/>
      </p:ext>
    </p:extLst>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CB651F-0CB8-3B69-7498-F26F807E018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960CB66-32D5-062A-E194-826CE17D9AF1}"/>
              </a:ext>
            </a:extLst>
          </p:cNvPr>
          <p:cNvSpPr>
            <a:spLocks noGrp="1"/>
          </p:cNvSpPr>
          <p:nvPr>
            <p:ph type="title"/>
          </p:nvPr>
        </p:nvSpPr>
        <p:spPr/>
        <p:txBody>
          <a:bodyPr/>
          <a:lstStyle/>
          <a:p>
            <a:r>
              <a:rPr lang="en-US" dirty="0">
                <a:solidFill>
                  <a:schemeClr val="tx1"/>
                </a:solidFill>
              </a:rPr>
              <a:t>Motion 391 (MAC)</a:t>
            </a:r>
          </a:p>
        </p:txBody>
      </p:sp>
      <p:sp>
        <p:nvSpPr>
          <p:cNvPr id="3" name="Content Placeholder 2">
            <a:extLst>
              <a:ext uri="{FF2B5EF4-FFF2-40B4-BE49-F238E27FC236}">
                <a16:creationId xmlns:a16="http://schemas.microsoft.com/office/drawing/2014/main" id="{3D7D070D-3EFE-FC0F-A7B8-1BB70921310D}"/>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 (27C):</a:t>
            </a:r>
          </a:p>
          <a:p>
            <a:pPr marL="285750" indent="-285750">
              <a:buFont typeface="Arial" panose="020B0604020202020204" pitchFamily="34" charset="0"/>
              <a:buChar char="•"/>
            </a:pPr>
            <a:r>
              <a:rPr lang="en-US" sz="1100" b="0" dirty="0">
                <a:solidFill>
                  <a:schemeClr val="tx1"/>
                </a:solidFill>
              </a:rPr>
              <a:t> 175, 195, 1537, 1538, 1684, 1685, 2080, 2111, 2581, 2582, 2583, 2584, 2585, 2635, 2636, 2637, 2638, 2827, 2975, 2976, 2977, 3165, 3279, 3437, 3577, 3648, 3870 in </a:t>
            </a:r>
            <a:r>
              <a:rPr lang="en-US" sz="1100" b="0" dirty="0">
                <a:solidFill>
                  <a:schemeClr val="tx1"/>
                </a:solidFill>
                <a:hlinkClick r:id="rId2"/>
              </a:rPr>
              <a:t>11-25/0513r4</a:t>
            </a:r>
            <a:r>
              <a:rPr lang="en-US" sz="1100" b="0" dirty="0">
                <a:solidFill>
                  <a:srgbClr val="FF0000"/>
                </a:solidFill>
              </a:rPr>
              <a:t>*</a:t>
            </a:r>
            <a:r>
              <a:rPr lang="en-US" sz="1100" b="0" dirty="0">
                <a:solidFill>
                  <a:schemeClr val="tx1"/>
                </a:solidFill>
              </a:rPr>
              <a:t> </a:t>
            </a:r>
            <a:r>
              <a:rPr lang="en-US" sz="1100" b="0" i="1" dirty="0">
                <a:solidFill>
                  <a:schemeClr val="tx1"/>
                </a:solidFill>
              </a:rPr>
              <a:t>[27 CIDs]</a:t>
            </a:r>
          </a:p>
          <a:p>
            <a:pPr marL="0" indent="0"/>
            <a:r>
              <a:rPr lang="en-US" altLang="en-US" sz="1600" b="1" dirty="0"/>
              <a:t>and incorporate the text changes into the latest TGbn draft.</a:t>
            </a:r>
          </a:p>
          <a:p>
            <a:pPr marL="0" indent="0"/>
            <a:endParaRPr lang="en-US" sz="1600" dirty="0"/>
          </a:p>
          <a:p>
            <a:pPr marL="0" indent="0"/>
            <a:r>
              <a:rPr lang="en-US" sz="1600" dirty="0"/>
              <a:t>Move: 			Second:</a:t>
            </a:r>
          </a:p>
          <a:p>
            <a:pPr marL="0" indent="0"/>
            <a:r>
              <a:rPr lang="en-US" sz="1600" dirty="0"/>
              <a:t>Discussion:</a:t>
            </a:r>
            <a:endParaRPr lang="en-US" sz="1600" b="0" dirty="0"/>
          </a:p>
          <a:p>
            <a:r>
              <a:rPr lang="en-US" sz="1600" dirty="0"/>
              <a:t>Result: </a:t>
            </a:r>
            <a:endParaRPr lang="en-US" sz="1600" dirty="0">
              <a:highlight>
                <a:srgbClr val="00FF00"/>
              </a:highlight>
            </a:endParaRPr>
          </a:p>
          <a:p>
            <a:endParaRPr lang="en-US" sz="1200" i="1" dirty="0"/>
          </a:p>
          <a:p>
            <a:r>
              <a:rPr lang="en-US" sz="1200" i="1" dirty="0"/>
              <a:t>Note: These are comment </a:t>
            </a:r>
            <a:r>
              <a:rPr lang="en-US" sz="1200" i="1" dirty="0">
                <a:solidFill>
                  <a:schemeClr val="tx1"/>
                </a:solidFill>
              </a:rPr>
              <a:t>resolution documents that obtained ≥ 75% support during the straw poll phase of the MAC ad-hoc teleconference of April 17, 2025.</a:t>
            </a:r>
          </a:p>
          <a:p>
            <a:r>
              <a:rPr lang="en-US" sz="1200" dirty="0">
                <a:solidFill>
                  <a:srgbClr val="FF0000"/>
                </a:solidFill>
              </a:rPr>
              <a:t>*</a:t>
            </a:r>
            <a:r>
              <a:rPr lang="en-US" sz="1200" dirty="0">
                <a:solidFill>
                  <a:schemeClr val="tx1"/>
                </a:solidFill>
              </a:rPr>
              <a:t> </a:t>
            </a:r>
            <a:r>
              <a:rPr lang="en-US" sz="1200" i="1" dirty="0"/>
              <a:t>SP Result: 47Y, 8N, 33A.</a:t>
            </a:r>
          </a:p>
        </p:txBody>
      </p:sp>
      <p:sp>
        <p:nvSpPr>
          <p:cNvPr id="4" name="Slide Number Placeholder 3">
            <a:extLst>
              <a:ext uri="{FF2B5EF4-FFF2-40B4-BE49-F238E27FC236}">
                <a16:creationId xmlns:a16="http://schemas.microsoft.com/office/drawing/2014/main" id="{098D432D-732F-B0B1-2FFD-9507E6A66CFA}"/>
              </a:ext>
            </a:extLst>
          </p:cNvPr>
          <p:cNvSpPr>
            <a:spLocks noGrp="1"/>
          </p:cNvSpPr>
          <p:nvPr>
            <p:ph type="sldNum" idx="12"/>
          </p:nvPr>
        </p:nvSpPr>
        <p:spPr/>
        <p:txBody>
          <a:bodyPr/>
          <a:lstStyle/>
          <a:p>
            <a:r>
              <a:rPr lang="en-GB"/>
              <a:t>Slide </a:t>
            </a:r>
            <a:fld id="{440F5867-744E-4AA6-B0ED-4C44D2DFBB7B}" type="slidenum">
              <a:rPr lang="en-GB" smtClean="0"/>
              <a:pPr/>
              <a:t>211</a:t>
            </a:fld>
            <a:endParaRPr lang="en-GB" dirty="0"/>
          </a:p>
        </p:txBody>
      </p:sp>
      <p:sp>
        <p:nvSpPr>
          <p:cNvPr id="5" name="Footer Placeholder 4">
            <a:extLst>
              <a:ext uri="{FF2B5EF4-FFF2-40B4-BE49-F238E27FC236}">
                <a16:creationId xmlns:a16="http://schemas.microsoft.com/office/drawing/2014/main" id="{E9F00040-03A9-BE71-D85C-20671E7365E4}"/>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276061F-9548-3F82-97B2-DCC43367912F}"/>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2240094714"/>
      </p:ext>
    </p:extLst>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1169E2-3AD4-A751-A41A-F5DBBF052C4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D1253AB-9162-791E-4977-E42D2F39B373}"/>
              </a:ext>
            </a:extLst>
          </p:cNvPr>
          <p:cNvSpPr>
            <a:spLocks noGrp="1"/>
          </p:cNvSpPr>
          <p:nvPr>
            <p:ph type="title"/>
          </p:nvPr>
        </p:nvSpPr>
        <p:spPr/>
        <p:txBody>
          <a:bodyPr/>
          <a:lstStyle/>
          <a:p>
            <a:r>
              <a:rPr lang="en-US" dirty="0">
                <a:solidFill>
                  <a:schemeClr val="tx1"/>
                </a:solidFill>
              </a:rPr>
              <a:t>Motion 392 (PHY)</a:t>
            </a:r>
          </a:p>
        </p:txBody>
      </p:sp>
      <p:sp>
        <p:nvSpPr>
          <p:cNvPr id="3" name="Content Placeholder 2">
            <a:extLst>
              <a:ext uri="{FF2B5EF4-FFF2-40B4-BE49-F238E27FC236}">
                <a16:creationId xmlns:a16="http://schemas.microsoft.com/office/drawing/2014/main" id="{76CD17F0-D765-479C-51CA-4E0BA0AB9A3E}"/>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r>
              <a:rPr lang="en-US" sz="1600">
                <a:solidFill>
                  <a:schemeClr val="tx1"/>
                </a:solidFill>
              </a:rPr>
              <a:t>[69C]:</a:t>
            </a:r>
            <a:endParaRPr lang="en-US" sz="1600" dirty="0">
              <a:solidFill>
                <a:schemeClr val="tx1"/>
              </a:solidFill>
            </a:endParaRPr>
          </a:p>
          <a:p>
            <a:pPr marL="285750" indent="-285750">
              <a:buFont typeface="Arial" panose="020B0604020202020204" pitchFamily="34" charset="0"/>
              <a:buChar char="•"/>
            </a:pPr>
            <a:r>
              <a:rPr lang="en-US" sz="1100" b="0" dirty="0">
                <a:solidFill>
                  <a:schemeClr val="tx1"/>
                </a:solidFill>
              </a:rPr>
              <a:t>1630 in </a:t>
            </a:r>
            <a:r>
              <a:rPr lang="en-US" sz="1100" b="0" dirty="0">
                <a:solidFill>
                  <a:schemeClr val="tx1"/>
                </a:solidFill>
                <a:hlinkClick r:id="rId2"/>
              </a:rPr>
              <a:t>11-25/0644r3</a:t>
            </a:r>
            <a:r>
              <a:rPr lang="en-US" sz="1100" b="0" dirty="0">
                <a:solidFill>
                  <a:schemeClr val="tx1"/>
                </a:solidFill>
              </a:rPr>
              <a:t> &amp; 1624 in </a:t>
            </a:r>
            <a:r>
              <a:rPr lang="en-US" sz="1100" b="0" dirty="0">
                <a:solidFill>
                  <a:schemeClr val="tx1"/>
                </a:solidFill>
                <a:hlinkClick r:id="rId3"/>
              </a:rPr>
              <a:t>11-25/0658r0</a:t>
            </a:r>
            <a:r>
              <a:rPr lang="en-US" sz="1100" b="0" dirty="0">
                <a:solidFill>
                  <a:schemeClr val="tx1"/>
                </a:solidFill>
              </a:rPr>
              <a:t> </a:t>
            </a:r>
            <a:r>
              <a:rPr lang="en-US" sz="1100" b="0" i="1" dirty="0">
                <a:solidFill>
                  <a:schemeClr val="tx1"/>
                </a:solidFill>
              </a:rPr>
              <a:t>[2 CIDs]</a:t>
            </a:r>
          </a:p>
          <a:p>
            <a:pPr marL="285750" indent="-285750">
              <a:buFont typeface="Arial" panose="020B0604020202020204" pitchFamily="34" charset="0"/>
              <a:buChar char="•"/>
            </a:pPr>
            <a:r>
              <a:rPr lang="en-US" sz="1100" b="0" dirty="0">
                <a:solidFill>
                  <a:schemeClr val="tx1"/>
                </a:solidFill>
              </a:rPr>
              <a:t>4, 7, 179, 313, 318, 319, 587, 588, 1156, 1161, 1162, 2707, 3506 in </a:t>
            </a:r>
            <a:r>
              <a:rPr lang="en-US" sz="1100" b="0" dirty="0">
                <a:solidFill>
                  <a:schemeClr val="tx1"/>
                </a:solidFill>
                <a:hlinkClick r:id="rId4"/>
              </a:rPr>
              <a:t>11-25/0588r2</a:t>
            </a:r>
            <a:r>
              <a:rPr lang="en-US" sz="1100" b="0" dirty="0">
                <a:solidFill>
                  <a:schemeClr val="tx1"/>
                </a:solidFill>
              </a:rPr>
              <a:t> </a:t>
            </a:r>
            <a:r>
              <a:rPr lang="en-US" sz="1100" b="0" i="1" dirty="0">
                <a:solidFill>
                  <a:schemeClr val="tx1"/>
                </a:solidFill>
              </a:rPr>
              <a:t>[13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574, 889, 2259, 2261, 2262, 2263, 2265 in </a:t>
            </a:r>
            <a:r>
              <a:rPr lang="en-US" sz="1100" b="0" dirty="0">
                <a:solidFill>
                  <a:schemeClr val="tx1"/>
                </a:solidFill>
                <a:hlinkClick r:id="rId5"/>
              </a:rPr>
              <a:t>11-25/0570r3</a:t>
            </a:r>
            <a:r>
              <a:rPr lang="en-US" sz="1100" b="0" dirty="0">
                <a:solidFill>
                  <a:schemeClr val="tx1"/>
                </a:solidFill>
              </a:rPr>
              <a:t> </a:t>
            </a:r>
            <a:r>
              <a:rPr lang="en-US" sz="1100" b="0" i="1" dirty="0">
                <a:solidFill>
                  <a:schemeClr val="tx1"/>
                </a:solidFill>
              </a:rPr>
              <a:t>[7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297, 442, 444, 445, 566, 567, 568, 569, 1118, 1582, 1755, 1756, 1757, 2173, 2245, 2246, 2247, 2248, 2249, 2250, 2251, 2561, 2562, 3509, 3510, 3511, 3512, 3514, 3516 in </a:t>
            </a:r>
            <a:r>
              <a:rPr lang="en-US" sz="1100" b="0" dirty="0">
                <a:solidFill>
                  <a:schemeClr val="tx1"/>
                </a:solidFill>
                <a:hlinkClick r:id="rId6"/>
              </a:rPr>
              <a:t>11-25/0656r1</a:t>
            </a:r>
            <a:r>
              <a:rPr lang="en-US" sz="1100" b="0" dirty="0">
                <a:solidFill>
                  <a:schemeClr val="tx1"/>
                </a:solidFill>
              </a:rPr>
              <a:t> </a:t>
            </a:r>
            <a:r>
              <a:rPr lang="en-US" sz="1100" b="0" i="1" dirty="0">
                <a:solidFill>
                  <a:schemeClr val="tx1"/>
                </a:solidFill>
              </a:rPr>
              <a:t>[29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71, 369, 908, 1836, 2444, 1837, 1939, 1940, 1941, 1942, 2336, 3552, 3748, 3903, 3904, 3906, 3907, 3968 in </a:t>
            </a:r>
            <a:r>
              <a:rPr lang="en-US" sz="1100" b="0" dirty="0">
                <a:solidFill>
                  <a:schemeClr val="tx1"/>
                </a:solidFill>
                <a:hlinkClick r:id="rId7"/>
              </a:rPr>
              <a:t>11-25/0663r2</a:t>
            </a:r>
            <a:r>
              <a:rPr lang="en-US" sz="1100" b="0" dirty="0">
                <a:solidFill>
                  <a:schemeClr val="tx1"/>
                </a:solidFill>
              </a:rPr>
              <a:t> </a:t>
            </a:r>
            <a:r>
              <a:rPr lang="en-US" sz="1100" b="0" i="1" dirty="0">
                <a:solidFill>
                  <a:schemeClr val="tx1"/>
                </a:solidFill>
              </a:rPr>
              <a:t>[18 CIDs]</a:t>
            </a:r>
            <a:endParaRPr lang="en-US" sz="1100" b="0" dirty="0">
              <a:solidFill>
                <a:schemeClr val="tx1"/>
              </a:solidFill>
            </a:endParaRPr>
          </a:p>
          <a:p>
            <a:pPr marL="0" indent="0"/>
            <a:r>
              <a:rPr lang="en-US" altLang="en-US" sz="1600" b="1" dirty="0"/>
              <a:t>and incorporate the text changes into the latest TGbn draft.</a:t>
            </a:r>
          </a:p>
          <a:p>
            <a:pPr marL="0" indent="0"/>
            <a:endParaRPr lang="en-US" sz="1600" dirty="0"/>
          </a:p>
          <a:p>
            <a:pPr marL="0" indent="0"/>
            <a:r>
              <a:rPr lang="en-US" sz="1600" dirty="0"/>
              <a:t>Move: 			Second:</a:t>
            </a:r>
          </a:p>
          <a:p>
            <a:pPr marL="0" indent="0"/>
            <a:r>
              <a:rPr lang="en-US" sz="1600" dirty="0"/>
              <a:t>Discussion:</a:t>
            </a:r>
            <a:endParaRPr lang="en-US" sz="1600" b="0" dirty="0"/>
          </a:p>
          <a:p>
            <a:r>
              <a:rPr lang="en-US" sz="1600" dirty="0"/>
              <a:t>Result: </a:t>
            </a:r>
            <a:endParaRPr lang="en-US" sz="1600" dirty="0">
              <a:highlight>
                <a:srgbClr val="00FF00"/>
              </a:highlight>
            </a:endParaRPr>
          </a:p>
          <a:p>
            <a:endParaRPr lang="en-US" sz="1200" i="1" dirty="0"/>
          </a:p>
          <a:p>
            <a:r>
              <a:rPr lang="en-US" sz="1200" i="1" dirty="0"/>
              <a:t>Note: These are comment resolution documents that obtained ≥ 75% support during the straw poll phase of </a:t>
            </a:r>
            <a:r>
              <a:rPr lang="en-US" sz="1200" i="1" dirty="0">
                <a:solidFill>
                  <a:schemeClr val="tx1"/>
                </a:solidFill>
              </a:rPr>
              <a:t>the PHY ad-hoc teleconference of April 21</a:t>
            </a:r>
            <a:r>
              <a:rPr lang="en-US" sz="1200" i="1" baseline="30000" dirty="0">
                <a:solidFill>
                  <a:schemeClr val="tx1"/>
                </a:solidFill>
              </a:rPr>
              <a:t>st</a:t>
            </a:r>
            <a:r>
              <a:rPr lang="en-US" sz="1200" i="1" dirty="0">
                <a:solidFill>
                  <a:schemeClr val="tx1"/>
                </a:solidFill>
              </a:rPr>
              <a:t>, 2025.</a:t>
            </a:r>
          </a:p>
        </p:txBody>
      </p:sp>
      <p:sp>
        <p:nvSpPr>
          <p:cNvPr id="4" name="Slide Number Placeholder 3">
            <a:extLst>
              <a:ext uri="{FF2B5EF4-FFF2-40B4-BE49-F238E27FC236}">
                <a16:creationId xmlns:a16="http://schemas.microsoft.com/office/drawing/2014/main" id="{F316E0A8-9A9D-417F-DA15-9ECEC81205A1}"/>
              </a:ext>
            </a:extLst>
          </p:cNvPr>
          <p:cNvSpPr>
            <a:spLocks noGrp="1"/>
          </p:cNvSpPr>
          <p:nvPr>
            <p:ph type="sldNum" idx="12"/>
          </p:nvPr>
        </p:nvSpPr>
        <p:spPr/>
        <p:txBody>
          <a:bodyPr/>
          <a:lstStyle/>
          <a:p>
            <a:r>
              <a:rPr lang="en-GB"/>
              <a:t>Slide </a:t>
            </a:r>
            <a:fld id="{440F5867-744E-4AA6-B0ED-4C44D2DFBB7B}" type="slidenum">
              <a:rPr lang="en-GB" smtClean="0"/>
              <a:pPr/>
              <a:t>212</a:t>
            </a:fld>
            <a:endParaRPr lang="en-GB" dirty="0"/>
          </a:p>
        </p:txBody>
      </p:sp>
      <p:sp>
        <p:nvSpPr>
          <p:cNvPr id="5" name="Footer Placeholder 4">
            <a:extLst>
              <a:ext uri="{FF2B5EF4-FFF2-40B4-BE49-F238E27FC236}">
                <a16:creationId xmlns:a16="http://schemas.microsoft.com/office/drawing/2014/main" id="{A59832F4-0B6A-3C4D-53C3-65294EF1141D}"/>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072F2EC4-6D3D-8B64-8EBF-A56C998C28D6}"/>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1172581598"/>
      </p:ext>
    </p:extLst>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B65A91-0E88-6522-9F57-5DCA2A8B866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123C2F4-F1BF-E1EA-269D-4E3B572BFF6B}"/>
              </a:ext>
            </a:extLst>
          </p:cNvPr>
          <p:cNvSpPr>
            <a:spLocks noGrp="1"/>
          </p:cNvSpPr>
          <p:nvPr>
            <p:ph type="title"/>
          </p:nvPr>
        </p:nvSpPr>
        <p:spPr/>
        <p:txBody>
          <a:bodyPr/>
          <a:lstStyle/>
          <a:p>
            <a:r>
              <a:rPr lang="en-US" dirty="0">
                <a:solidFill>
                  <a:schemeClr val="tx1"/>
                </a:solidFill>
              </a:rPr>
              <a:t>Motion 393 (MAC)</a:t>
            </a:r>
          </a:p>
        </p:txBody>
      </p:sp>
      <p:sp>
        <p:nvSpPr>
          <p:cNvPr id="3" name="Content Placeholder 2">
            <a:extLst>
              <a:ext uri="{FF2B5EF4-FFF2-40B4-BE49-F238E27FC236}">
                <a16:creationId xmlns:a16="http://schemas.microsoft.com/office/drawing/2014/main" id="{4E12D52D-B7D8-0637-B3CD-A688BA2AC62F}"/>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 (2C):</a:t>
            </a:r>
          </a:p>
          <a:p>
            <a:pPr marL="285750" indent="-285750">
              <a:buFont typeface="Arial" panose="020B0604020202020204" pitchFamily="34" charset="0"/>
              <a:buChar char="•"/>
            </a:pPr>
            <a:r>
              <a:rPr lang="en-US" sz="1100" b="0" dirty="0">
                <a:solidFill>
                  <a:schemeClr val="tx1"/>
                </a:solidFill>
              </a:rPr>
              <a:t>174, 3667 in </a:t>
            </a:r>
            <a:r>
              <a:rPr lang="en-US" sz="1100" b="0" dirty="0">
                <a:solidFill>
                  <a:schemeClr val="tx1"/>
                </a:solidFill>
                <a:hlinkClick r:id="rId2"/>
              </a:rPr>
              <a:t>11-25/0661r2</a:t>
            </a:r>
            <a:r>
              <a:rPr lang="en-US" sz="1100" b="0" dirty="0">
                <a:solidFill>
                  <a:srgbClr val="FF0000"/>
                </a:solidFill>
              </a:rPr>
              <a:t>*</a:t>
            </a:r>
            <a:r>
              <a:rPr lang="en-US" sz="1100" b="0" dirty="0">
                <a:solidFill>
                  <a:schemeClr val="tx1"/>
                </a:solidFill>
              </a:rPr>
              <a:t> </a:t>
            </a:r>
            <a:r>
              <a:rPr lang="en-US" sz="1100" b="0" i="1" dirty="0">
                <a:solidFill>
                  <a:schemeClr val="tx1"/>
                </a:solidFill>
              </a:rPr>
              <a:t>[2 CIDs]</a:t>
            </a:r>
          </a:p>
          <a:p>
            <a:pPr marL="0" indent="0"/>
            <a:r>
              <a:rPr lang="en-US" altLang="en-US" sz="1600" b="1" dirty="0"/>
              <a:t>and incorporate the text changes into the latest TGbn draft.</a:t>
            </a:r>
          </a:p>
          <a:p>
            <a:pPr marL="0" indent="0"/>
            <a:endParaRPr lang="en-US" sz="1600" dirty="0"/>
          </a:p>
          <a:p>
            <a:pPr marL="0" indent="0"/>
            <a:r>
              <a:rPr lang="en-US" sz="1600" dirty="0"/>
              <a:t>Move: 			Second:</a:t>
            </a:r>
          </a:p>
          <a:p>
            <a:pPr marL="0" indent="0"/>
            <a:r>
              <a:rPr lang="en-US" sz="1600" dirty="0"/>
              <a:t>Discussion:</a:t>
            </a:r>
            <a:endParaRPr lang="en-US" sz="1600" b="0" dirty="0"/>
          </a:p>
          <a:p>
            <a:r>
              <a:rPr lang="en-US" sz="1600" dirty="0"/>
              <a:t>Result: </a:t>
            </a:r>
            <a:endParaRPr lang="en-US" sz="1600" dirty="0">
              <a:highlight>
                <a:srgbClr val="00FF00"/>
              </a:highlight>
            </a:endParaRPr>
          </a:p>
          <a:p>
            <a:endParaRPr lang="en-US" sz="1200" i="1" dirty="0"/>
          </a:p>
          <a:p>
            <a:r>
              <a:rPr lang="en-US" sz="1200" i="1" dirty="0"/>
              <a:t>Note: These are comment </a:t>
            </a:r>
            <a:r>
              <a:rPr lang="en-US" sz="1200" i="1" dirty="0">
                <a:solidFill>
                  <a:schemeClr val="tx1"/>
                </a:solidFill>
              </a:rPr>
              <a:t>resolution documents that obtained ≥ 75% support during the straw poll phase of the MAC ad-hoc teleconference of April 28, 2025.</a:t>
            </a:r>
          </a:p>
          <a:p>
            <a:r>
              <a:rPr lang="en-US" sz="1200" b="0" i="1" dirty="0">
                <a:solidFill>
                  <a:srgbClr val="FF0000"/>
                </a:solidFill>
              </a:rPr>
              <a:t>* Ran SP on r1 but header of doc had a typo, which is fixed in r2.</a:t>
            </a:r>
          </a:p>
        </p:txBody>
      </p:sp>
      <p:sp>
        <p:nvSpPr>
          <p:cNvPr id="4" name="Slide Number Placeholder 3">
            <a:extLst>
              <a:ext uri="{FF2B5EF4-FFF2-40B4-BE49-F238E27FC236}">
                <a16:creationId xmlns:a16="http://schemas.microsoft.com/office/drawing/2014/main" id="{1A4D2690-AD91-3105-4050-6F62DFE58CDE}"/>
              </a:ext>
            </a:extLst>
          </p:cNvPr>
          <p:cNvSpPr>
            <a:spLocks noGrp="1"/>
          </p:cNvSpPr>
          <p:nvPr>
            <p:ph type="sldNum" idx="12"/>
          </p:nvPr>
        </p:nvSpPr>
        <p:spPr/>
        <p:txBody>
          <a:bodyPr/>
          <a:lstStyle/>
          <a:p>
            <a:r>
              <a:rPr lang="en-GB"/>
              <a:t>Slide </a:t>
            </a:r>
            <a:fld id="{440F5867-744E-4AA6-B0ED-4C44D2DFBB7B}" type="slidenum">
              <a:rPr lang="en-GB" smtClean="0"/>
              <a:pPr/>
              <a:t>213</a:t>
            </a:fld>
            <a:endParaRPr lang="en-GB" dirty="0"/>
          </a:p>
        </p:txBody>
      </p:sp>
      <p:sp>
        <p:nvSpPr>
          <p:cNvPr id="5" name="Footer Placeholder 4">
            <a:extLst>
              <a:ext uri="{FF2B5EF4-FFF2-40B4-BE49-F238E27FC236}">
                <a16:creationId xmlns:a16="http://schemas.microsoft.com/office/drawing/2014/main" id="{A8DC43BF-6822-CA17-54E1-151E726D6A9C}"/>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3E4B63C-41F8-46AE-577F-54C61473B97D}"/>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1241155676"/>
      </p:ext>
    </p:extLst>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046982-6104-34C1-C08F-F06CE9A060E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1383DC9-DF14-5AB5-6CB7-123911C2EB33}"/>
              </a:ext>
            </a:extLst>
          </p:cNvPr>
          <p:cNvSpPr>
            <a:spLocks noGrp="1"/>
          </p:cNvSpPr>
          <p:nvPr>
            <p:ph type="title"/>
          </p:nvPr>
        </p:nvSpPr>
        <p:spPr/>
        <p:txBody>
          <a:bodyPr/>
          <a:lstStyle/>
          <a:p>
            <a:r>
              <a:rPr lang="en-US" dirty="0">
                <a:solidFill>
                  <a:schemeClr val="tx1"/>
                </a:solidFill>
              </a:rPr>
              <a:t>Motion 394 (PHY)</a:t>
            </a:r>
          </a:p>
        </p:txBody>
      </p:sp>
      <p:sp>
        <p:nvSpPr>
          <p:cNvPr id="3" name="Content Placeholder 2">
            <a:extLst>
              <a:ext uri="{FF2B5EF4-FFF2-40B4-BE49-F238E27FC236}">
                <a16:creationId xmlns:a16="http://schemas.microsoft.com/office/drawing/2014/main" id="{E67D8065-8CF5-87B3-6771-E51567FFBA23}"/>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 (14C):</a:t>
            </a:r>
          </a:p>
          <a:p>
            <a:pPr marL="285750" indent="-285750">
              <a:buFont typeface="Arial" panose="020B0604020202020204" pitchFamily="34" charset="0"/>
              <a:buChar char="•"/>
            </a:pPr>
            <a:r>
              <a:rPr lang="en-US" sz="1100" b="0" dirty="0">
                <a:solidFill>
                  <a:schemeClr val="tx1"/>
                </a:solidFill>
              </a:rPr>
              <a:t>2689 in </a:t>
            </a:r>
            <a:r>
              <a:rPr lang="en-US" sz="1100" b="0" dirty="0">
                <a:solidFill>
                  <a:schemeClr val="tx1"/>
                </a:solidFill>
                <a:hlinkClick r:id="rId2"/>
              </a:rPr>
              <a:t>11-25/0570r4</a:t>
            </a:r>
            <a:r>
              <a:rPr lang="en-US" sz="1100" b="0" dirty="0">
                <a:solidFill>
                  <a:schemeClr val="tx1"/>
                </a:solidFill>
              </a:rPr>
              <a:t> </a:t>
            </a:r>
            <a:r>
              <a:rPr lang="en-US" sz="1100" b="0" i="1" dirty="0">
                <a:solidFill>
                  <a:schemeClr val="tx1"/>
                </a:solidFill>
              </a:rPr>
              <a:t>[1 CID]</a:t>
            </a:r>
          </a:p>
          <a:p>
            <a:pPr marL="285750" indent="-285750">
              <a:buFont typeface="Arial" panose="020B0604020202020204" pitchFamily="34" charset="0"/>
              <a:buChar char="•"/>
            </a:pPr>
            <a:r>
              <a:rPr lang="en-US" sz="1100" b="0" dirty="0">
                <a:solidFill>
                  <a:schemeClr val="tx1"/>
                </a:solidFill>
              </a:rPr>
              <a:t>194, 323, 324, 589, 590, 951, 963, 1164, 1165, 1520, 1531, 2069, 2774 in </a:t>
            </a:r>
            <a:r>
              <a:rPr lang="en-US" sz="1100" b="0" dirty="0">
                <a:solidFill>
                  <a:schemeClr val="tx1"/>
                </a:solidFill>
                <a:hlinkClick r:id="rId3"/>
              </a:rPr>
              <a:t>11-25/0601r2</a:t>
            </a:r>
            <a:r>
              <a:rPr lang="en-US" sz="1100" b="0" dirty="0">
                <a:solidFill>
                  <a:schemeClr val="tx1"/>
                </a:solidFill>
              </a:rPr>
              <a:t> </a:t>
            </a:r>
            <a:r>
              <a:rPr lang="en-US" sz="1100" b="0" i="1" dirty="0">
                <a:solidFill>
                  <a:schemeClr val="tx1"/>
                </a:solidFill>
              </a:rPr>
              <a:t>[13 CID]</a:t>
            </a:r>
          </a:p>
          <a:p>
            <a:pPr marL="0" indent="0"/>
            <a:r>
              <a:rPr lang="en-US" altLang="en-US" sz="1600" b="1" dirty="0"/>
              <a:t>and incorporate the text changes into the latest TGbn draft.</a:t>
            </a:r>
          </a:p>
          <a:p>
            <a:pPr marL="0" indent="0"/>
            <a:endParaRPr lang="en-US" sz="1600" dirty="0"/>
          </a:p>
          <a:p>
            <a:pPr marL="0" indent="0"/>
            <a:r>
              <a:rPr lang="en-US" sz="1600" dirty="0"/>
              <a:t>Move: 			Second:</a:t>
            </a:r>
          </a:p>
          <a:p>
            <a:pPr marL="0" indent="0"/>
            <a:r>
              <a:rPr lang="en-US" sz="1600" dirty="0"/>
              <a:t>Discussion:</a:t>
            </a:r>
            <a:endParaRPr lang="en-US" sz="1600" b="0" dirty="0"/>
          </a:p>
          <a:p>
            <a:r>
              <a:rPr lang="en-US" sz="1600" dirty="0"/>
              <a:t>Result: </a:t>
            </a:r>
            <a:endParaRPr lang="en-US" sz="1600" dirty="0">
              <a:highlight>
                <a:srgbClr val="00FF00"/>
              </a:highlight>
            </a:endParaRPr>
          </a:p>
          <a:p>
            <a:endParaRPr lang="en-US" sz="1200" i="1" dirty="0"/>
          </a:p>
          <a:p>
            <a:r>
              <a:rPr lang="en-US" sz="1200" i="1" dirty="0"/>
              <a:t>Note: These are comment </a:t>
            </a:r>
            <a:r>
              <a:rPr lang="en-US" sz="1200" i="1" dirty="0">
                <a:solidFill>
                  <a:schemeClr val="tx1"/>
                </a:solidFill>
              </a:rPr>
              <a:t>resolution documents that obtained ≥ 75% support during the straw poll phase of the PHY ad-hoc teleconference of April 28, 2025.</a:t>
            </a:r>
          </a:p>
        </p:txBody>
      </p:sp>
      <p:sp>
        <p:nvSpPr>
          <p:cNvPr id="4" name="Slide Number Placeholder 3">
            <a:extLst>
              <a:ext uri="{FF2B5EF4-FFF2-40B4-BE49-F238E27FC236}">
                <a16:creationId xmlns:a16="http://schemas.microsoft.com/office/drawing/2014/main" id="{48F4F5C0-492F-0161-D9B7-262EA754FA39}"/>
              </a:ext>
            </a:extLst>
          </p:cNvPr>
          <p:cNvSpPr>
            <a:spLocks noGrp="1"/>
          </p:cNvSpPr>
          <p:nvPr>
            <p:ph type="sldNum" idx="12"/>
          </p:nvPr>
        </p:nvSpPr>
        <p:spPr/>
        <p:txBody>
          <a:bodyPr/>
          <a:lstStyle/>
          <a:p>
            <a:r>
              <a:rPr lang="en-GB"/>
              <a:t>Slide </a:t>
            </a:r>
            <a:fld id="{440F5867-744E-4AA6-B0ED-4C44D2DFBB7B}" type="slidenum">
              <a:rPr lang="en-GB" smtClean="0"/>
              <a:pPr/>
              <a:t>214</a:t>
            </a:fld>
            <a:endParaRPr lang="en-GB" dirty="0"/>
          </a:p>
        </p:txBody>
      </p:sp>
      <p:sp>
        <p:nvSpPr>
          <p:cNvPr id="5" name="Footer Placeholder 4">
            <a:extLst>
              <a:ext uri="{FF2B5EF4-FFF2-40B4-BE49-F238E27FC236}">
                <a16:creationId xmlns:a16="http://schemas.microsoft.com/office/drawing/2014/main" id="{7932B57D-3852-CE6E-0135-EF8DC48523C3}"/>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EA3A401-BBD7-1797-62AD-4F2217E2390A}"/>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2652812485"/>
      </p:ext>
    </p:extLst>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5A2952-BE71-67C2-34B2-DA0EF376CAF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2A90BBE-05C3-8473-E684-9CA2ADF0BBEA}"/>
              </a:ext>
            </a:extLst>
          </p:cNvPr>
          <p:cNvSpPr>
            <a:spLocks noGrp="1"/>
          </p:cNvSpPr>
          <p:nvPr>
            <p:ph type="title"/>
          </p:nvPr>
        </p:nvSpPr>
        <p:spPr/>
        <p:txBody>
          <a:bodyPr/>
          <a:lstStyle/>
          <a:p>
            <a:r>
              <a:rPr lang="en-US" dirty="0">
                <a:solidFill>
                  <a:schemeClr val="tx1"/>
                </a:solidFill>
              </a:rPr>
              <a:t>Motion 395 (PHY)</a:t>
            </a:r>
          </a:p>
        </p:txBody>
      </p:sp>
      <p:sp>
        <p:nvSpPr>
          <p:cNvPr id="3" name="Content Placeholder 2">
            <a:extLst>
              <a:ext uri="{FF2B5EF4-FFF2-40B4-BE49-F238E27FC236}">
                <a16:creationId xmlns:a16="http://schemas.microsoft.com/office/drawing/2014/main" id="{D87606B6-D32E-AFC2-F0FF-CCBB91E65936}"/>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accept the text proposed in </a:t>
            </a:r>
            <a:r>
              <a:rPr lang="en-US" sz="1600" dirty="0">
                <a:solidFill>
                  <a:schemeClr val="tx1"/>
                </a:solidFill>
                <a:hlinkClick r:id="rId2"/>
              </a:rPr>
              <a:t>11-25/0695r1</a:t>
            </a:r>
            <a:r>
              <a:rPr lang="en-US" sz="1600" dirty="0">
                <a:solidFill>
                  <a:schemeClr val="tx1"/>
                </a:solidFill>
              </a:rPr>
              <a:t> as draft text for the UHR transmit procedure to be included in the next revision of the 802.11bn Draft:</a:t>
            </a:r>
          </a:p>
          <a:p>
            <a:pPr marL="0" indent="0"/>
            <a:endParaRPr lang="en-US" sz="1600" dirty="0"/>
          </a:p>
          <a:p>
            <a:pPr marL="0" indent="0"/>
            <a:r>
              <a:rPr lang="en-US" sz="1600" dirty="0"/>
              <a:t>Move: 			Second:</a:t>
            </a:r>
          </a:p>
          <a:p>
            <a:pPr marL="0" indent="0"/>
            <a:r>
              <a:rPr lang="en-US" sz="1600" dirty="0"/>
              <a:t>Discussion:</a:t>
            </a:r>
            <a:endParaRPr lang="en-US" sz="1600" b="0" dirty="0"/>
          </a:p>
          <a:p>
            <a:r>
              <a:rPr lang="en-US" sz="1600" dirty="0"/>
              <a:t>Result: </a:t>
            </a:r>
            <a:endParaRPr lang="en-US" sz="1600" dirty="0">
              <a:highlight>
                <a:srgbClr val="00FF00"/>
              </a:highlight>
            </a:endParaRPr>
          </a:p>
          <a:p>
            <a:endParaRPr lang="en-US" sz="1200" i="1" dirty="0"/>
          </a:p>
          <a:p>
            <a:r>
              <a:rPr lang="en-US" sz="1200" i="1" dirty="0"/>
              <a:t>Note: These are PDT </a:t>
            </a:r>
            <a:r>
              <a:rPr lang="en-US" sz="1200" i="1" dirty="0">
                <a:solidFill>
                  <a:schemeClr val="tx1"/>
                </a:solidFill>
              </a:rPr>
              <a:t>documents that obtained ≥ 75% support during the straw poll phase of the PHY ad-hoc teleconference of April 28, 2025.</a:t>
            </a:r>
          </a:p>
        </p:txBody>
      </p:sp>
      <p:sp>
        <p:nvSpPr>
          <p:cNvPr id="4" name="Slide Number Placeholder 3">
            <a:extLst>
              <a:ext uri="{FF2B5EF4-FFF2-40B4-BE49-F238E27FC236}">
                <a16:creationId xmlns:a16="http://schemas.microsoft.com/office/drawing/2014/main" id="{F6744FBA-B220-E6A7-117D-D719C4B91E04}"/>
              </a:ext>
            </a:extLst>
          </p:cNvPr>
          <p:cNvSpPr>
            <a:spLocks noGrp="1"/>
          </p:cNvSpPr>
          <p:nvPr>
            <p:ph type="sldNum" idx="12"/>
          </p:nvPr>
        </p:nvSpPr>
        <p:spPr/>
        <p:txBody>
          <a:bodyPr/>
          <a:lstStyle/>
          <a:p>
            <a:r>
              <a:rPr lang="en-GB"/>
              <a:t>Slide </a:t>
            </a:r>
            <a:fld id="{440F5867-744E-4AA6-B0ED-4C44D2DFBB7B}" type="slidenum">
              <a:rPr lang="en-GB" smtClean="0"/>
              <a:pPr/>
              <a:t>215</a:t>
            </a:fld>
            <a:endParaRPr lang="en-GB" dirty="0"/>
          </a:p>
        </p:txBody>
      </p:sp>
      <p:sp>
        <p:nvSpPr>
          <p:cNvPr id="5" name="Footer Placeholder 4">
            <a:extLst>
              <a:ext uri="{FF2B5EF4-FFF2-40B4-BE49-F238E27FC236}">
                <a16:creationId xmlns:a16="http://schemas.microsoft.com/office/drawing/2014/main" id="{7D6788A5-A509-96E6-0DBA-41ADEA31D65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8ECE8A08-A7DF-2064-608D-2656F062C3B4}"/>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399329110"/>
      </p:ext>
    </p:extLst>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B841F6-0D80-154B-40E7-D020DED92B7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1CD3753-357F-7025-A338-9C784B02CCB0}"/>
              </a:ext>
            </a:extLst>
          </p:cNvPr>
          <p:cNvSpPr>
            <a:spLocks noGrp="1"/>
          </p:cNvSpPr>
          <p:nvPr>
            <p:ph type="title"/>
          </p:nvPr>
        </p:nvSpPr>
        <p:spPr/>
        <p:txBody>
          <a:bodyPr/>
          <a:lstStyle/>
          <a:p>
            <a:r>
              <a:rPr lang="en-US" dirty="0">
                <a:solidFill>
                  <a:schemeClr val="tx1"/>
                </a:solidFill>
              </a:rPr>
              <a:t>Motion 396 (PHY)</a:t>
            </a:r>
          </a:p>
        </p:txBody>
      </p:sp>
      <p:sp>
        <p:nvSpPr>
          <p:cNvPr id="3" name="Content Placeholder 2">
            <a:extLst>
              <a:ext uri="{FF2B5EF4-FFF2-40B4-BE49-F238E27FC236}">
                <a16:creationId xmlns:a16="http://schemas.microsoft.com/office/drawing/2014/main" id="{8801C032-3916-7D40-9B6A-602FF15A5B79}"/>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 [103 CIDs]:</a:t>
            </a:r>
          </a:p>
          <a:p>
            <a:pPr marL="285750" indent="-285750">
              <a:buFont typeface="Arial" panose="020B0604020202020204" pitchFamily="34" charset="0"/>
              <a:buChar char="•"/>
            </a:pPr>
            <a:r>
              <a:rPr lang="en-US" sz="1100" b="0" dirty="0">
                <a:solidFill>
                  <a:schemeClr val="tx1"/>
                </a:solidFill>
              </a:rPr>
              <a:t>62, 63, 64, 182, 210, 272, 549, 951, 963, 1080, 1126, 1334, 2065, 2066, 2266, 2267, 2268, 2350, 2439, 2756, 2757, 2758, 2759, 2760, 2761, 3298, 3299, 3540, 3547 in </a:t>
            </a:r>
            <a:r>
              <a:rPr lang="en-US" sz="1100" b="0" dirty="0">
                <a:solidFill>
                  <a:schemeClr val="tx1"/>
                </a:solidFill>
                <a:hlinkClick r:id="rId2"/>
              </a:rPr>
              <a:t>11-25/0602r2</a:t>
            </a:r>
            <a:r>
              <a:rPr lang="en-US" sz="1100" b="0" dirty="0">
                <a:solidFill>
                  <a:schemeClr val="tx1"/>
                </a:solidFill>
              </a:rPr>
              <a:t> </a:t>
            </a:r>
            <a:r>
              <a:rPr lang="en-US" sz="1100" b="0" i="1" dirty="0">
                <a:solidFill>
                  <a:schemeClr val="tx1"/>
                </a:solidFill>
              </a:rPr>
              <a:t>[29 CIDs]</a:t>
            </a:r>
          </a:p>
          <a:p>
            <a:pPr marL="285750" indent="-285750">
              <a:buFont typeface="Arial" panose="020B0604020202020204" pitchFamily="34" charset="0"/>
              <a:buChar char="•"/>
            </a:pPr>
            <a:r>
              <a:rPr lang="en-US" sz="1100" b="0" dirty="0">
                <a:solidFill>
                  <a:schemeClr val="tx1"/>
                </a:solidFill>
              </a:rPr>
              <a:t>1146, 1147, 2768, 1148, 931, 2275, 28, 761 in </a:t>
            </a:r>
            <a:r>
              <a:rPr lang="en-US" sz="1100" b="0" dirty="0">
                <a:solidFill>
                  <a:schemeClr val="tx1"/>
                </a:solidFill>
                <a:hlinkClick r:id="rId3"/>
              </a:rPr>
              <a:t>11-25/0659r0</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dirty="0">
                <a:solidFill>
                  <a:schemeClr val="tx1"/>
                </a:solidFill>
              </a:rPr>
              <a:t>27, 581, 582, 947, 948, 1086, 1087, 1138, 1139, 1140, 1141, 1142, 1143, 1144, 1145, 1341 1899, 1975, 2274, 2765, 2766, 2767, 3241, 3242 in </a:t>
            </a:r>
            <a:r>
              <a:rPr lang="en-US" sz="1100" b="0" dirty="0">
                <a:solidFill>
                  <a:schemeClr val="tx1"/>
                </a:solidFill>
                <a:hlinkClick r:id="rId4"/>
              </a:rPr>
              <a:t>11-25/0672r3</a:t>
            </a:r>
            <a:r>
              <a:rPr lang="en-US" sz="1100" b="0" dirty="0">
                <a:solidFill>
                  <a:schemeClr val="tx1"/>
                </a:solidFill>
              </a:rPr>
              <a:t> </a:t>
            </a:r>
            <a:r>
              <a:rPr lang="en-US" sz="1100" b="0" i="1" dirty="0">
                <a:solidFill>
                  <a:schemeClr val="tx1"/>
                </a:solidFill>
              </a:rPr>
              <a:t>[24 CIDs]</a:t>
            </a:r>
          </a:p>
          <a:p>
            <a:pPr marL="285750" indent="-285750">
              <a:buFont typeface="Arial" panose="020B0604020202020204" pitchFamily="34" charset="0"/>
              <a:buChar char="•"/>
            </a:pPr>
            <a:r>
              <a:rPr lang="en-US" sz="1100" b="0" dirty="0">
                <a:solidFill>
                  <a:schemeClr val="tx1"/>
                </a:solidFill>
              </a:rPr>
              <a:t>3751 in </a:t>
            </a:r>
            <a:r>
              <a:rPr lang="en-US" sz="1100" b="0" dirty="0">
                <a:solidFill>
                  <a:schemeClr val="tx1"/>
                </a:solidFill>
                <a:hlinkClick r:id="rId5"/>
              </a:rPr>
              <a:t>11-25/0682r0</a:t>
            </a:r>
            <a:r>
              <a:rPr lang="en-US" sz="1100" b="0" dirty="0">
                <a:solidFill>
                  <a:schemeClr val="tx1"/>
                </a:solidFill>
              </a:rPr>
              <a:t> &amp; 3905 in </a:t>
            </a:r>
            <a:r>
              <a:rPr lang="en-US" sz="1100" b="0" dirty="0">
                <a:solidFill>
                  <a:schemeClr val="tx1"/>
                </a:solidFill>
                <a:hlinkClick r:id="rId6"/>
              </a:rPr>
              <a:t>11-25/0702r0</a:t>
            </a:r>
            <a:r>
              <a:rPr lang="en-US" sz="1100" b="0" dirty="0">
                <a:solidFill>
                  <a:schemeClr val="tx1"/>
                </a:solidFill>
              </a:rPr>
              <a:t> &amp; 1617 in </a:t>
            </a:r>
            <a:r>
              <a:rPr lang="en-US" sz="1100" b="0" dirty="0">
                <a:solidFill>
                  <a:schemeClr val="tx1"/>
                </a:solidFill>
                <a:hlinkClick r:id="rId7"/>
              </a:rPr>
              <a:t>25/0711r0</a:t>
            </a:r>
            <a:r>
              <a:rPr lang="en-US" sz="1100" b="0" dirty="0">
                <a:solidFill>
                  <a:schemeClr val="tx1"/>
                </a:solidFill>
              </a:rPr>
              <a:t> &amp; 953, 954, 1656 in </a:t>
            </a:r>
            <a:r>
              <a:rPr lang="en-US" sz="1100" b="0" dirty="0">
                <a:solidFill>
                  <a:schemeClr val="tx1"/>
                </a:solidFill>
                <a:hlinkClick r:id="rId8"/>
              </a:rPr>
              <a:t>11-25/0677r1</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324, 325, 326, 364, 942, 1636, 2288, 3306, 3307, 3497, 3498, 3499, 3500, 3745 in </a:t>
            </a:r>
            <a:r>
              <a:rPr lang="en-US" sz="1100" b="0" dirty="0">
                <a:solidFill>
                  <a:schemeClr val="tx1"/>
                </a:solidFill>
                <a:hlinkClick r:id="rId9"/>
              </a:rPr>
              <a:t>11-25/0679r2</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41, 42, 43, 44, 45, 46, 332, 377, 441, 1094, 1170, 1639, 1640, 1956, 2296, 2297, 2298, 3244, 3311, 3502, 3503, 3504 in </a:t>
            </a:r>
            <a:r>
              <a:rPr lang="en-US" sz="1100" b="0" dirty="0">
                <a:solidFill>
                  <a:schemeClr val="tx1"/>
                </a:solidFill>
                <a:hlinkClick r:id="rId10"/>
              </a:rPr>
              <a:t>11-25/0678r2</a:t>
            </a:r>
            <a:r>
              <a:rPr lang="en-US" sz="1100" b="0" dirty="0">
                <a:solidFill>
                  <a:schemeClr val="tx1"/>
                </a:solidFill>
              </a:rPr>
              <a:t> </a:t>
            </a:r>
            <a:r>
              <a:rPr lang="en-US" sz="1100" b="0" i="1" dirty="0">
                <a:solidFill>
                  <a:schemeClr val="tx1"/>
                </a:solidFill>
              </a:rPr>
              <a:t>[22 CIDs]</a:t>
            </a:r>
          </a:p>
          <a:p>
            <a:pPr marL="0" indent="0"/>
            <a:r>
              <a:rPr lang="en-US" altLang="en-US" sz="1600" b="1" dirty="0"/>
              <a:t>and incorporate the text changes into the latest TGbn draft.</a:t>
            </a:r>
          </a:p>
          <a:p>
            <a:pPr marL="0" indent="0"/>
            <a:r>
              <a:rPr lang="en-US" sz="1600" dirty="0"/>
              <a:t>Move: 			Second:</a:t>
            </a:r>
          </a:p>
          <a:p>
            <a:pPr marL="0" indent="0"/>
            <a:r>
              <a:rPr lang="en-US" sz="1600" dirty="0"/>
              <a:t>Discussion:</a:t>
            </a:r>
            <a:endParaRPr lang="en-US" sz="1600" b="0" dirty="0"/>
          </a:p>
          <a:p>
            <a:r>
              <a:rPr lang="en-US" sz="1600" dirty="0"/>
              <a:t>Result: </a:t>
            </a:r>
            <a:endParaRPr lang="en-US" sz="1600" dirty="0">
              <a:highlight>
                <a:srgbClr val="00FF00"/>
              </a:highlight>
            </a:endParaRPr>
          </a:p>
          <a:p>
            <a:endParaRPr lang="en-US" sz="1200" i="1" dirty="0"/>
          </a:p>
          <a:p>
            <a:r>
              <a:rPr lang="en-US" sz="1200" i="1" dirty="0"/>
              <a:t>Note: These are comment resolution </a:t>
            </a:r>
            <a:r>
              <a:rPr lang="en-US" sz="1200" i="1" dirty="0">
                <a:solidFill>
                  <a:schemeClr val="tx1"/>
                </a:solidFill>
              </a:rPr>
              <a:t>documents that obtained ≥ 75% support during the straw poll phase of the </a:t>
            </a:r>
            <a:r>
              <a:rPr lang="en-US" sz="1200" i="1" dirty="0">
                <a:solidFill>
                  <a:srgbClr val="FF0000"/>
                </a:solidFill>
              </a:rPr>
              <a:t>PHY ad-hoc slot of Monday PM1, May 12, 2025.</a:t>
            </a:r>
          </a:p>
        </p:txBody>
      </p:sp>
      <p:sp>
        <p:nvSpPr>
          <p:cNvPr id="4" name="Slide Number Placeholder 3">
            <a:extLst>
              <a:ext uri="{FF2B5EF4-FFF2-40B4-BE49-F238E27FC236}">
                <a16:creationId xmlns:a16="http://schemas.microsoft.com/office/drawing/2014/main" id="{BC3E8291-4631-F95C-BD4E-BE034D2EBB31}"/>
              </a:ext>
            </a:extLst>
          </p:cNvPr>
          <p:cNvSpPr>
            <a:spLocks noGrp="1"/>
          </p:cNvSpPr>
          <p:nvPr>
            <p:ph type="sldNum" idx="12"/>
          </p:nvPr>
        </p:nvSpPr>
        <p:spPr/>
        <p:txBody>
          <a:bodyPr/>
          <a:lstStyle/>
          <a:p>
            <a:r>
              <a:rPr lang="en-GB"/>
              <a:t>Slide </a:t>
            </a:r>
            <a:fld id="{440F5867-744E-4AA6-B0ED-4C44D2DFBB7B}" type="slidenum">
              <a:rPr lang="en-GB" smtClean="0"/>
              <a:pPr/>
              <a:t>216</a:t>
            </a:fld>
            <a:endParaRPr lang="en-GB" dirty="0"/>
          </a:p>
        </p:txBody>
      </p:sp>
      <p:sp>
        <p:nvSpPr>
          <p:cNvPr id="5" name="Footer Placeholder 4">
            <a:extLst>
              <a:ext uri="{FF2B5EF4-FFF2-40B4-BE49-F238E27FC236}">
                <a16:creationId xmlns:a16="http://schemas.microsoft.com/office/drawing/2014/main" id="{D653A3E2-38E8-36D3-7DDE-0C088B072CF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6014946-947B-A7ED-66F8-A79C40FEBF5F}"/>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1827448681"/>
      </p:ext>
    </p:extLst>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203514-D557-62EF-D6A5-4E22DF14733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DAD6BA3-7FD5-2931-93E1-762688B519F9}"/>
              </a:ext>
            </a:extLst>
          </p:cNvPr>
          <p:cNvSpPr>
            <a:spLocks noGrp="1"/>
          </p:cNvSpPr>
          <p:nvPr>
            <p:ph type="title"/>
          </p:nvPr>
        </p:nvSpPr>
        <p:spPr/>
        <p:txBody>
          <a:bodyPr/>
          <a:lstStyle/>
          <a:p>
            <a:r>
              <a:rPr lang="en-US" dirty="0">
                <a:solidFill>
                  <a:schemeClr val="tx1"/>
                </a:solidFill>
              </a:rPr>
              <a:t>Motion 397 (PHY-PDT)</a:t>
            </a:r>
          </a:p>
        </p:txBody>
      </p:sp>
      <p:sp>
        <p:nvSpPr>
          <p:cNvPr id="3" name="Content Placeholder 2">
            <a:extLst>
              <a:ext uri="{FF2B5EF4-FFF2-40B4-BE49-F238E27FC236}">
                <a16:creationId xmlns:a16="http://schemas.microsoft.com/office/drawing/2014/main" id="{E165C998-D2E2-D0CA-FBB8-CC72FF2AD087}"/>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t>
            </a:r>
            <a:r>
              <a:rPr lang="en-US" altLang="en-US" sz="1600" b="1" dirty="0"/>
              <a:t>incorporate into the latest TGbn draft the proposed text changes from the following documents:</a:t>
            </a:r>
          </a:p>
          <a:p>
            <a:pPr marL="285750" indent="-285750">
              <a:buFont typeface="Arial" panose="020B0604020202020204" pitchFamily="34" charset="0"/>
              <a:buChar char="•"/>
            </a:pPr>
            <a:r>
              <a:rPr lang="en-US" altLang="en-US" sz="1400" b="1" dirty="0">
                <a:hlinkClick r:id="rId2"/>
              </a:rPr>
              <a:t>11-25/0696r2</a:t>
            </a:r>
            <a:r>
              <a:rPr lang="en-US" altLang="en-US" sz="1400" b="1" dirty="0"/>
              <a:t>,</a:t>
            </a:r>
          </a:p>
          <a:p>
            <a:pPr marL="285750" indent="-285750">
              <a:buFont typeface="Arial" panose="020B0604020202020204" pitchFamily="34" charset="0"/>
              <a:buChar char="•"/>
            </a:pPr>
            <a:r>
              <a:rPr lang="en-US" altLang="en-US" sz="1400" b="1" dirty="0">
                <a:hlinkClick r:id="rId3"/>
              </a:rPr>
              <a:t>11-25/0701r2</a:t>
            </a:r>
            <a:r>
              <a:rPr lang="en-US" altLang="en-US" sz="1400" b="1" dirty="0"/>
              <a:t>,</a:t>
            </a:r>
          </a:p>
          <a:p>
            <a:pPr marL="285750" indent="-285750">
              <a:buFont typeface="Arial" panose="020B0604020202020204" pitchFamily="34" charset="0"/>
              <a:buChar char="•"/>
            </a:pPr>
            <a:r>
              <a:rPr lang="en-US" altLang="en-US" sz="1400" b="1" dirty="0">
                <a:hlinkClick r:id="rId4"/>
              </a:rPr>
              <a:t>11-24/2021r1</a:t>
            </a:r>
            <a:endParaRPr lang="en-US" altLang="en-US" sz="1400" b="1" dirty="0"/>
          </a:p>
          <a:p>
            <a:pPr marL="0" indent="0"/>
            <a:endParaRPr lang="en-US" sz="1600" dirty="0"/>
          </a:p>
          <a:p>
            <a:pPr marL="0" indent="0"/>
            <a:r>
              <a:rPr lang="en-US" sz="1600" dirty="0"/>
              <a:t>Move: 			Second:</a:t>
            </a:r>
          </a:p>
          <a:p>
            <a:pPr marL="0" indent="0"/>
            <a:r>
              <a:rPr lang="en-US" sz="1600" dirty="0"/>
              <a:t>Discussion:</a:t>
            </a:r>
            <a:endParaRPr lang="en-US" sz="1600" b="0" dirty="0"/>
          </a:p>
          <a:p>
            <a:r>
              <a:rPr lang="en-US" sz="1600" dirty="0"/>
              <a:t>Result: </a:t>
            </a:r>
            <a:endParaRPr lang="en-US" sz="1600" dirty="0">
              <a:highlight>
                <a:srgbClr val="00FF00"/>
              </a:highlight>
            </a:endParaRPr>
          </a:p>
          <a:p>
            <a:endParaRPr lang="en-US" sz="1200" i="1" dirty="0"/>
          </a:p>
          <a:p>
            <a:r>
              <a:rPr lang="en-US" sz="1200" i="1" dirty="0"/>
              <a:t>Note: These are proposed draft text </a:t>
            </a:r>
            <a:r>
              <a:rPr lang="en-US" sz="1200" i="1" dirty="0">
                <a:solidFill>
                  <a:schemeClr val="tx1"/>
                </a:solidFill>
              </a:rPr>
              <a:t>documents that obtained ≥ 75% support during the straw poll phase of the </a:t>
            </a:r>
            <a:r>
              <a:rPr lang="en-US" sz="1200" i="1" dirty="0">
                <a:solidFill>
                  <a:srgbClr val="FF0000"/>
                </a:solidFill>
              </a:rPr>
              <a:t>PHY ad-hoc slot of Monday PM1, May 12, 2025.</a:t>
            </a:r>
          </a:p>
        </p:txBody>
      </p:sp>
      <p:sp>
        <p:nvSpPr>
          <p:cNvPr id="4" name="Slide Number Placeholder 3">
            <a:extLst>
              <a:ext uri="{FF2B5EF4-FFF2-40B4-BE49-F238E27FC236}">
                <a16:creationId xmlns:a16="http://schemas.microsoft.com/office/drawing/2014/main" id="{859FAFD2-F993-837E-C37A-9F4CE642A171}"/>
              </a:ext>
            </a:extLst>
          </p:cNvPr>
          <p:cNvSpPr>
            <a:spLocks noGrp="1"/>
          </p:cNvSpPr>
          <p:nvPr>
            <p:ph type="sldNum" idx="12"/>
          </p:nvPr>
        </p:nvSpPr>
        <p:spPr/>
        <p:txBody>
          <a:bodyPr/>
          <a:lstStyle/>
          <a:p>
            <a:r>
              <a:rPr lang="en-GB"/>
              <a:t>Slide </a:t>
            </a:r>
            <a:fld id="{440F5867-744E-4AA6-B0ED-4C44D2DFBB7B}" type="slidenum">
              <a:rPr lang="en-GB" smtClean="0"/>
              <a:pPr/>
              <a:t>217</a:t>
            </a:fld>
            <a:endParaRPr lang="en-GB" dirty="0"/>
          </a:p>
        </p:txBody>
      </p:sp>
      <p:sp>
        <p:nvSpPr>
          <p:cNvPr id="5" name="Footer Placeholder 4">
            <a:extLst>
              <a:ext uri="{FF2B5EF4-FFF2-40B4-BE49-F238E27FC236}">
                <a16:creationId xmlns:a16="http://schemas.microsoft.com/office/drawing/2014/main" id="{C3652ACB-13FE-B703-613E-6015B703FF60}"/>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822931DD-D5CC-16AB-DEBF-DCE63E4B30BC}"/>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1108285005"/>
      </p:ext>
    </p:extLst>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C060ED-3986-7E6B-2635-EDDB4F3C7CD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2100948-C4EB-BD59-025C-1F5B50250906}"/>
              </a:ext>
            </a:extLst>
          </p:cNvPr>
          <p:cNvSpPr>
            <a:spLocks noGrp="1"/>
          </p:cNvSpPr>
          <p:nvPr>
            <p:ph type="title"/>
          </p:nvPr>
        </p:nvSpPr>
        <p:spPr/>
        <p:txBody>
          <a:bodyPr/>
          <a:lstStyle/>
          <a:p>
            <a:r>
              <a:rPr lang="en-US" dirty="0">
                <a:solidFill>
                  <a:schemeClr val="tx1"/>
                </a:solidFill>
              </a:rPr>
              <a:t>Motion 398 (Joint)</a:t>
            </a:r>
          </a:p>
        </p:txBody>
      </p:sp>
      <p:sp>
        <p:nvSpPr>
          <p:cNvPr id="3" name="Content Placeholder 2">
            <a:extLst>
              <a:ext uri="{FF2B5EF4-FFF2-40B4-BE49-F238E27FC236}">
                <a16:creationId xmlns:a16="http://schemas.microsoft.com/office/drawing/2014/main" id="{C537FBFD-2B2F-562D-E23D-FFDC519E6EFD}"/>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 (2C):</a:t>
            </a:r>
          </a:p>
          <a:p>
            <a:pPr marL="285750" indent="-285750">
              <a:buFont typeface="Arial" panose="020B0604020202020204" pitchFamily="34" charset="0"/>
              <a:buChar char="•"/>
            </a:pPr>
            <a:r>
              <a:rPr lang="en-US" sz="1100" b="0" dirty="0">
                <a:solidFill>
                  <a:schemeClr val="tx1"/>
                </a:solidFill>
              </a:rPr>
              <a:t>3159, 3160 in </a:t>
            </a:r>
            <a:r>
              <a:rPr lang="en-US" sz="1100" b="0" dirty="0">
                <a:solidFill>
                  <a:schemeClr val="tx1"/>
                </a:solidFill>
                <a:hlinkClick r:id="rId2"/>
              </a:rPr>
              <a:t>11-25/0652r0</a:t>
            </a:r>
            <a:r>
              <a:rPr lang="en-US" sz="1100" b="0" dirty="0">
                <a:solidFill>
                  <a:schemeClr val="tx1"/>
                </a:solidFill>
              </a:rPr>
              <a:t> </a:t>
            </a:r>
            <a:r>
              <a:rPr lang="en-US" sz="1100" b="0" i="1" dirty="0">
                <a:solidFill>
                  <a:schemeClr val="tx1"/>
                </a:solidFill>
              </a:rPr>
              <a:t>[2 CIDs]</a:t>
            </a:r>
          </a:p>
          <a:p>
            <a:pPr marL="0" indent="0"/>
            <a:r>
              <a:rPr lang="en-US" altLang="en-US" sz="1600" b="1" dirty="0"/>
              <a:t>and incorporate the text changes into the latest TGbn draft.</a:t>
            </a:r>
          </a:p>
          <a:p>
            <a:pPr marL="0" indent="0"/>
            <a:endParaRPr lang="en-US" sz="1600" dirty="0"/>
          </a:p>
          <a:p>
            <a:pPr marL="0" indent="0"/>
            <a:r>
              <a:rPr lang="en-US" sz="1600" dirty="0"/>
              <a:t>Move: 			Second:</a:t>
            </a:r>
          </a:p>
          <a:p>
            <a:pPr marL="0" indent="0"/>
            <a:r>
              <a:rPr lang="en-US" sz="1600" dirty="0"/>
              <a:t>Discussion:</a:t>
            </a:r>
            <a:endParaRPr lang="en-US" sz="1600" b="0" dirty="0"/>
          </a:p>
          <a:p>
            <a:r>
              <a:rPr lang="en-US" sz="1600" dirty="0"/>
              <a:t>Result: </a:t>
            </a:r>
            <a:endParaRPr lang="en-US" sz="1600" dirty="0">
              <a:highlight>
                <a:srgbClr val="00FF00"/>
              </a:highlight>
            </a:endParaRPr>
          </a:p>
          <a:p>
            <a:endParaRPr lang="en-US" sz="1200" i="1" dirty="0"/>
          </a:p>
          <a:p>
            <a:r>
              <a:rPr lang="en-US" sz="1200" i="1" dirty="0"/>
              <a:t>Note: These are comment resolution documents</a:t>
            </a:r>
            <a:r>
              <a:rPr lang="en-US" sz="1200" i="1" dirty="0">
                <a:solidFill>
                  <a:schemeClr val="tx1"/>
                </a:solidFill>
              </a:rPr>
              <a:t> that obtained ≥ 75% support during the straw poll phase of the </a:t>
            </a:r>
            <a:r>
              <a:rPr lang="en-US" sz="1200" i="1" dirty="0">
                <a:solidFill>
                  <a:srgbClr val="FF0000"/>
                </a:solidFill>
              </a:rPr>
              <a:t>Joint meeting slot of  Monday AM2, May 12, 2025</a:t>
            </a:r>
            <a:r>
              <a:rPr lang="en-US" sz="1200" i="1" dirty="0">
                <a:solidFill>
                  <a:schemeClr val="tx1"/>
                </a:solidFill>
              </a:rPr>
              <a:t>.</a:t>
            </a:r>
          </a:p>
        </p:txBody>
      </p:sp>
      <p:sp>
        <p:nvSpPr>
          <p:cNvPr id="4" name="Slide Number Placeholder 3">
            <a:extLst>
              <a:ext uri="{FF2B5EF4-FFF2-40B4-BE49-F238E27FC236}">
                <a16:creationId xmlns:a16="http://schemas.microsoft.com/office/drawing/2014/main" id="{97EE146F-64F5-303B-25A8-9F4E29344529}"/>
              </a:ext>
            </a:extLst>
          </p:cNvPr>
          <p:cNvSpPr>
            <a:spLocks noGrp="1"/>
          </p:cNvSpPr>
          <p:nvPr>
            <p:ph type="sldNum" idx="12"/>
          </p:nvPr>
        </p:nvSpPr>
        <p:spPr/>
        <p:txBody>
          <a:bodyPr/>
          <a:lstStyle/>
          <a:p>
            <a:r>
              <a:rPr lang="en-GB"/>
              <a:t>Slide </a:t>
            </a:r>
            <a:fld id="{440F5867-744E-4AA6-B0ED-4C44D2DFBB7B}" type="slidenum">
              <a:rPr lang="en-GB" smtClean="0"/>
              <a:pPr/>
              <a:t>218</a:t>
            </a:fld>
            <a:endParaRPr lang="en-GB" dirty="0"/>
          </a:p>
        </p:txBody>
      </p:sp>
      <p:sp>
        <p:nvSpPr>
          <p:cNvPr id="5" name="Footer Placeholder 4">
            <a:extLst>
              <a:ext uri="{FF2B5EF4-FFF2-40B4-BE49-F238E27FC236}">
                <a16:creationId xmlns:a16="http://schemas.microsoft.com/office/drawing/2014/main" id="{10633CC5-FD85-BD1C-2B6F-84ABDB86CF98}"/>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8E3C1295-69D3-9B16-D640-FFCF6DD2BB4C}"/>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343097353"/>
      </p:ext>
    </p:extLst>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1CAD27-7693-5D83-AF7D-BC09881B5D1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3BFD501-6FB9-CEE1-DD2B-90D3C6A66DE2}"/>
              </a:ext>
            </a:extLst>
          </p:cNvPr>
          <p:cNvSpPr>
            <a:spLocks noGrp="1"/>
          </p:cNvSpPr>
          <p:nvPr>
            <p:ph type="title"/>
          </p:nvPr>
        </p:nvSpPr>
        <p:spPr/>
        <p:txBody>
          <a:bodyPr/>
          <a:lstStyle/>
          <a:p>
            <a:r>
              <a:rPr lang="en-US" dirty="0">
                <a:solidFill>
                  <a:schemeClr val="tx1"/>
                </a:solidFill>
              </a:rPr>
              <a:t>Motion 399 (MAC)</a:t>
            </a:r>
          </a:p>
        </p:txBody>
      </p:sp>
      <p:sp>
        <p:nvSpPr>
          <p:cNvPr id="3" name="Content Placeholder 2">
            <a:extLst>
              <a:ext uri="{FF2B5EF4-FFF2-40B4-BE49-F238E27FC236}">
                <a16:creationId xmlns:a16="http://schemas.microsoft.com/office/drawing/2014/main" id="{65ABC859-32AA-9DBC-A611-E67ACAAB836F}"/>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latin typeface="+mj-lt"/>
              </a:rPr>
              <a:t>108, 736, 759, 1614, 1740, 1796, 1848, 2012, 2205, 2534, 2999, 3365, 3909, 3005, 188, 507, 2000, 2352, 2001, 2356, 2533, 3589, 3920, 3912, 2002, 2003, 2004, 2353, 2006, 2014, 493, 2007, 2009, 2715, 3457, 3892, 3921, 499, 514, 515, 2790, 516, 517, 3922, 511, 2017, 2018, 3260, 3458, 3929, 518, 519, 520, 163, 3910, 3006, 3367, 522, 3590, 524, 525, 526, 527, 528, 530, 533, 2016, 3931, 154, 166, 490, 3470, 2005, 3459, 2186, 1811, 2402, 3002, 3003, 3386, 3913, 521, 2010, 3585, 2019, 3369, 1066, 3001, 3366, 3454, 3619, 489, 3461, 3891, 1022, 3927, 3004 in </a:t>
            </a:r>
            <a:r>
              <a:rPr lang="en-US" sz="1100" b="0" dirty="0">
                <a:solidFill>
                  <a:srgbClr val="222222"/>
                </a:solidFill>
                <a:effectLst/>
                <a:latin typeface="+mj-lt"/>
                <a:hlinkClick r:id="rId2"/>
              </a:rPr>
              <a:t>11-25/0566r10</a:t>
            </a:r>
            <a:r>
              <a:rPr lang="en-US" sz="1100" b="0" dirty="0">
                <a:solidFill>
                  <a:srgbClr val="222222"/>
                </a:solidFill>
                <a:effectLst/>
                <a:latin typeface="+mj-lt"/>
              </a:rPr>
              <a:t> </a:t>
            </a:r>
            <a:r>
              <a:rPr lang="en-US" sz="1100" b="0" i="1" dirty="0">
                <a:solidFill>
                  <a:srgbClr val="222222"/>
                </a:solidFill>
                <a:effectLst/>
                <a:latin typeface="+mj-lt"/>
              </a:rPr>
              <a:t>[97 CIDs]</a:t>
            </a:r>
            <a:endParaRPr lang="en-US" sz="1100" b="0" i="1" dirty="0">
              <a:solidFill>
                <a:schemeClr val="tx1"/>
              </a:solidFill>
              <a:latin typeface="+mj-lt"/>
            </a:endParaRPr>
          </a:p>
          <a:p>
            <a:pPr marL="0" indent="0"/>
            <a:r>
              <a:rPr lang="en-US" altLang="en-US" sz="1600" b="1" dirty="0"/>
              <a:t>and incorporate the text changes into the latest TGbn draft.</a:t>
            </a:r>
          </a:p>
          <a:p>
            <a:pPr marL="0" indent="0"/>
            <a:endParaRPr lang="en-US" sz="1600" dirty="0"/>
          </a:p>
          <a:p>
            <a:pPr marL="0" indent="0"/>
            <a:r>
              <a:rPr lang="en-US" sz="1600" dirty="0"/>
              <a:t>Move: 			Second:</a:t>
            </a:r>
          </a:p>
          <a:p>
            <a:pPr marL="0" indent="0"/>
            <a:r>
              <a:rPr lang="en-US" sz="1600" dirty="0"/>
              <a:t>Discussion:</a:t>
            </a:r>
            <a:endParaRPr lang="en-US" sz="1600" b="0" dirty="0"/>
          </a:p>
          <a:p>
            <a:r>
              <a:rPr lang="en-US" sz="1600" dirty="0"/>
              <a:t>Result: </a:t>
            </a:r>
            <a:endParaRPr lang="en-US" sz="1600" dirty="0">
              <a:highlight>
                <a:srgbClr val="00FF00"/>
              </a:highlight>
            </a:endParaRPr>
          </a:p>
          <a:p>
            <a:endParaRPr lang="en-US" sz="1200" i="1" dirty="0"/>
          </a:p>
          <a:p>
            <a:r>
              <a:rPr lang="en-US" sz="1200" i="1" dirty="0"/>
              <a:t>Note: These are comment resolution documents that obtained ≥ 75% support during the straw poll phase of the </a:t>
            </a:r>
            <a:r>
              <a:rPr lang="en-US" sz="1200" i="1" dirty="0">
                <a:solidFill>
                  <a:srgbClr val="FF0000"/>
                </a:solidFill>
              </a:rPr>
              <a:t>MAC ad-hoc slot of Tuesday AM1, May 13, 2025</a:t>
            </a:r>
            <a:r>
              <a:rPr lang="en-US" sz="1200" i="1" dirty="0"/>
              <a:t>.</a:t>
            </a:r>
          </a:p>
        </p:txBody>
      </p:sp>
      <p:sp>
        <p:nvSpPr>
          <p:cNvPr id="4" name="Slide Number Placeholder 3">
            <a:extLst>
              <a:ext uri="{FF2B5EF4-FFF2-40B4-BE49-F238E27FC236}">
                <a16:creationId xmlns:a16="http://schemas.microsoft.com/office/drawing/2014/main" id="{6AA36A6F-7E51-8E09-8A23-C369427FA593}"/>
              </a:ext>
            </a:extLst>
          </p:cNvPr>
          <p:cNvSpPr>
            <a:spLocks noGrp="1"/>
          </p:cNvSpPr>
          <p:nvPr>
            <p:ph type="sldNum" idx="12"/>
          </p:nvPr>
        </p:nvSpPr>
        <p:spPr/>
        <p:txBody>
          <a:bodyPr/>
          <a:lstStyle/>
          <a:p>
            <a:r>
              <a:rPr lang="en-GB"/>
              <a:t>Slide </a:t>
            </a:r>
            <a:fld id="{440F5867-744E-4AA6-B0ED-4C44D2DFBB7B}" type="slidenum">
              <a:rPr lang="en-GB" smtClean="0"/>
              <a:pPr/>
              <a:t>219</a:t>
            </a:fld>
            <a:endParaRPr lang="en-GB" dirty="0"/>
          </a:p>
        </p:txBody>
      </p:sp>
      <p:sp>
        <p:nvSpPr>
          <p:cNvPr id="5" name="Footer Placeholder 4">
            <a:extLst>
              <a:ext uri="{FF2B5EF4-FFF2-40B4-BE49-F238E27FC236}">
                <a16:creationId xmlns:a16="http://schemas.microsoft.com/office/drawing/2014/main" id="{51356147-6542-E215-CC95-815386E22EC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7B1A55CF-5DF6-B57C-1894-FCCACCD6E296}"/>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9257880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BE942A-591E-2A94-2048-20355C40EF8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64FD828-C5E7-7A58-B5DC-3752FA5EFA97}"/>
              </a:ext>
            </a:extLst>
          </p:cNvPr>
          <p:cNvSpPr>
            <a:spLocks noGrp="1"/>
          </p:cNvSpPr>
          <p:nvPr>
            <p:ph type="title"/>
          </p:nvPr>
        </p:nvSpPr>
        <p:spPr/>
        <p:txBody>
          <a:bodyPr/>
          <a:lstStyle/>
          <a:p>
            <a:r>
              <a:rPr lang="en-US" dirty="0">
                <a:solidFill>
                  <a:schemeClr val="tx1"/>
                </a:solidFill>
              </a:rPr>
              <a:t>Motion 208 (PHY-PDT)</a:t>
            </a:r>
          </a:p>
        </p:txBody>
      </p:sp>
      <p:sp>
        <p:nvSpPr>
          <p:cNvPr id="8" name="Content Placeholder 7">
            <a:extLst>
              <a:ext uri="{FF2B5EF4-FFF2-40B4-BE49-F238E27FC236}">
                <a16:creationId xmlns:a16="http://schemas.microsoft.com/office/drawing/2014/main" id="{FD0ABDED-B2B1-4EA1-CFDD-65B3164823F9}"/>
              </a:ext>
            </a:extLst>
          </p:cNvPr>
          <p:cNvSpPr>
            <a:spLocks noGrp="1"/>
          </p:cNvSpPr>
          <p:nvPr>
            <p:ph idx="1"/>
          </p:nvPr>
        </p:nvSpPr>
        <p:spPr>
          <a:xfrm>
            <a:off x="685800" y="1981200"/>
            <a:ext cx="7770813" cy="4113213"/>
          </a:xfrm>
        </p:spPr>
        <p:txBody>
          <a:bodyPr/>
          <a:lstStyle/>
          <a:p>
            <a:r>
              <a:rPr lang="en-US" sz="1600" dirty="0"/>
              <a:t>Move to replace the “TBD” to “8 us” for the PE block in the Figure 38-xx (UHR ELR PPDU format) in Section 38.3.6 (UHR PPDU formats) of </a:t>
            </a:r>
            <a:r>
              <a:rPr lang="en-US" sz="1600" dirty="0">
                <a:hlinkClick r:id="rId2"/>
              </a:rPr>
              <a:t>11-24/1981r3</a:t>
            </a:r>
            <a:r>
              <a:rPr lang="en-US" sz="1600" dirty="0"/>
              <a:t>, and in the latest TGbn draft (TGbn D0.1)</a:t>
            </a:r>
          </a:p>
          <a:p>
            <a:pPr>
              <a:buFont typeface="Arial" panose="020B0604020202020204" pitchFamily="34" charset="0"/>
              <a:buChar char="•"/>
            </a:pPr>
            <a:r>
              <a:rPr lang="en-US" sz="1400" b="0" dirty="0"/>
              <a:t>Note: the PE value applies for UHR ELR PPDU.</a:t>
            </a:r>
          </a:p>
          <a:p>
            <a:endParaRPr lang="en-US" sz="1600" dirty="0"/>
          </a:p>
          <a:p>
            <a:endParaRPr lang="en-US" sz="1600" dirty="0"/>
          </a:p>
          <a:p>
            <a:endParaRPr lang="en-US" sz="1600" dirty="0"/>
          </a:p>
          <a:p>
            <a:r>
              <a:rPr lang="en-US" sz="1600" dirty="0"/>
              <a:t>Move: Rui Cao					Second: Wook Bong Lee</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docs:[11-24/1841r1]. SP result: No objection.</a:t>
            </a:r>
          </a:p>
          <a:p>
            <a:r>
              <a:rPr lang="en-US" sz="1200" b="0" dirty="0">
                <a:solidFill>
                  <a:schemeClr val="tx1"/>
                </a:solidFill>
              </a:rPr>
              <a:t> Chair’s note: Ensured instructions are clear to the group and TGbn editor.</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F80F49B-6E11-3A0D-AF1D-459F5CF5019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22</a:t>
            </a:fld>
            <a:endParaRPr lang="en-GB"/>
          </a:p>
        </p:txBody>
      </p:sp>
      <p:sp>
        <p:nvSpPr>
          <p:cNvPr id="5" name="Footer Placeholder 4">
            <a:extLst>
              <a:ext uri="{FF2B5EF4-FFF2-40B4-BE49-F238E27FC236}">
                <a16:creationId xmlns:a16="http://schemas.microsoft.com/office/drawing/2014/main" id="{40FC5740-85A4-B865-5F79-E55F36E7F9E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BB2F162B-3EAC-54FB-7DCB-5EAAE4F64409}"/>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741748050"/>
      </p:ext>
    </p:extLst>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E0AE910-DF07-B7C8-1C61-7F94B80EAA3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7D1DD72-E9F1-C8BC-B671-AE74C0371778}"/>
              </a:ext>
            </a:extLst>
          </p:cNvPr>
          <p:cNvSpPr>
            <a:spLocks noGrp="1"/>
          </p:cNvSpPr>
          <p:nvPr>
            <p:ph type="title"/>
          </p:nvPr>
        </p:nvSpPr>
        <p:spPr/>
        <p:txBody>
          <a:bodyPr/>
          <a:lstStyle/>
          <a:p>
            <a:r>
              <a:rPr lang="en-US" dirty="0">
                <a:solidFill>
                  <a:schemeClr val="tx1"/>
                </a:solidFill>
              </a:rPr>
              <a:t>Motion 400 (MAC)</a:t>
            </a:r>
          </a:p>
        </p:txBody>
      </p:sp>
      <p:sp>
        <p:nvSpPr>
          <p:cNvPr id="3" name="Content Placeholder 2">
            <a:extLst>
              <a:ext uri="{FF2B5EF4-FFF2-40B4-BE49-F238E27FC236}">
                <a16:creationId xmlns:a16="http://schemas.microsoft.com/office/drawing/2014/main" id="{3A4134B9-5069-06A3-8434-C2350DC5984E}"/>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 (105C):</a:t>
            </a:r>
          </a:p>
          <a:p>
            <a:pPr marL="285750" indent="-285750">
              <a:buFont typeface="Arial" panose="020B0604020202020204" pitchFamily="34" charset="0"/>
              <a:buChar char="•"/>
            </a:pPr>
            <a:r>
              <a:rPr lang="en-US" sz="1100" b="0" dirty="0">
                <a:solidFill>
                  <a:schemeClr val="tx1"/>
                </a:solidFill>
              </a:rPr>
              <a:t>148, 152, 153, 160, 161, 181, 669, 775, 1318, 1319, 1320, 1324, 1395, 1398, 1399, 1428, 1491, 1494, 1739, 1788, 1789, 2466, 3254, 3438, 3606, 3779, 3780, 3781 in </a:t>
            </a:r>
            <a:r>
              <a:rPr lang="en-US" sz="1100" b="0" dirty="0">
                <a:solidFill>
                  <a:schemeClr val="tx1"/>
                </a:solidFill>
                <a:hlinkClick r:id="rId2"/>
              </a:rPr>
              <a:t>11-25/0599r13</a:t>
            </a:r>
            <a:r>
              <a:rPr lang="en-US" sz="1100" b="0" dirty="0">
                <a:solidFill>
                  <a:schemeClr val="tx1"/>
                </a:solidFill>
              </a:rPr>
              <a:t> </a:t>
            </a:r>
            <a:r>
              <a:rPr lang="en-US" sz="1100" b="0" i="1" dirty="0">
                <a:solidFill>
                  <a:schemeClr val="tx1"/>
                </a:solidFill>
              </a:rPr>
              <a:t>[29 CIDs]</a:t>
            </a:r>
          </a:p>
          <a:p>
            <a:pPr marL="285750" indent="-285750">
              <a:buFont typeface="Arial" panose="020B0604020202020204" pitchFamily="34" charset="0"/>
              <a:buChar char="•"/>
            </a:pPr>
            <a:r>
              <a:rPr lang="en-US" sz="1100" b="0" dirty="0">
                <a:solidFill>
                  <a:schemeClr val="tx1"/>
                </a:solidFill>
              </a:rPr>
              <a:t>202, 277, 439, 714, 742, 780, 781, 830, 832, 880, 901, 994, 1050, 1321, 1322, 1381, 1408, 1409, 1410, 1411, 1412, 1413, 1414, 1415, 1416, 1417, 1418, 1419, 1420, 1435, 1436, 1439, 1562, 1599, 1715, 1716, 1717, 1718, 1719, 1720, 1721, 1806, 1832, 1867, 1910, 2117, 2118, 2119, 2519, 2674, 3175, 3176, 3177, 3178, 3179, 3180, 3181, 3257, 3258, 3259, 3420, 3445, 3446, 3447, 3448, 3449, 3450, 3582, 3710, 3795, 3854, 3884 ,3885, 3886, 3887, 3888 in </a:t>
            </a:r>
            <a:r>
              <a:rPr lang="en-US" sz="1000" b="0" dirty="0">
                <a:solidFill>
                  <a:srgbClr val="222222"/>
                </a:solidFill>
                <a:effectLst/>
                <a:latin typeface="Arial" panose="020B0604020202020204" pitchFamily="34" charset="0"/>
                <a:hlinkClick r:id="rId3"/>
              </a:rPr>
              <a:t>11-25/0600r13</a:t>
            </a:r>
            <a:r>
              <a:rPr lang="en-US" sz="1000" b="0" dirty="0">
                <a:solidFill>
                  <a:srgbClr val="222222"/>
                </a:solidFill>
                <a:effectLst/>
                <a:latin typeface="Arial" panose="020B0604020202020204" pitchFamily="34" charset="0"/>
              </a:rPr>
              <a:t> </a:t>
            </a:r>
            <a:r>
              <a:rPr lang="en-US" sz="1100" b="0" i="1" dirty="0">
                <a:solidFill>
                  <a:schemeClr val="tx1"/>
                </a:solidFill>
              </a:rPr>
              <a:t>[76 CIDs]</a:t>
            </a:r>
          </a:p>
          <a:p>
            <a:pPr marL="0" indent="0"/>
            <a:r>
              <a:rPr lang="en-US" altLang="en-US" sz="1600" b="1" dirty="0"/>
              <a:t>and incorporate the text changes into the latest TGbn draft.</a:t>
            </a:r>
          </a:p>
          <a:p>
            <a:pPr marL="0" indent="0"/>
            <a:endParaRPr lang="en-US" sz="1600" dirty="0"/>
          </a:p>
          <a:p>
            <a:pPr marL="0" indent="0"/>
            <a:r>
              <a:rPr lang="en-US" sz="1600" dirty="0"/>
              <a:t>Move: 			Second:</a:t>
            </a:r>
          </a:p>
          <a:p>
            <a:pPr marL="0" indent="0"/>
            <a:r>
              <a:rPr lang="en-US" sz="1600" dirty="0"/>
              <a:t>Discussion:</a:t>
            </a:r>
            <a:endParaRPr lang="en-US" sz="1600" b="0" dirty="0"/>
          </a:p>
          <a:p>
            <a:r>
              <a:rPr lang="en-US" sz="1600" dirty="0"/>
              <a:t>Result: </a:t>
            </a:r>
            <a:endParaRPr lang="en-US" sz="1600" dirty="0">
              <a:highlight>
                <a:srgbClr val="00FF00"/>
              </a:highlight>
            </a:endParaRPr>
          </a:p>
          <a:p>
            <a:endParaRPr lang="en-US" sz="1200" i="1" dirty="0"/>
          </a:p>
          <a:p>
            <a:r>
              <a:rPr lang="en-US" sz="1200" i="1" dirty="0"/>
              <a:t>Note: These are comment resolution documents that obtained ≥ 75% support during the straw poll phase of the </a:t>
            </a:r>
            <a:r>
              <a:rPr lang="en-US" sz="1200" i="1" dirty="0">
                <a:solidFill>
                  <a:srgbClr val="FF0000"/>
                </a:solidFill>
              </a:rPr>
              <a:t>MAC meeting slot of  Tuesday AM2, May 12, 2025</a:t>
            </a:r>
            <a:r>
              <a:rPr lang="en-US" sz="1200" i="1" dirty="0"/>
              <a:t>.</a:t>
            </a:r>
          </a:p>
        </p:txBody>
      </p:sp>
      <p:sp>
        <p:nvSpPr>
          <p:cNvPr id="4" name="Slide Number Placeholder 3">
            <a:extLst>
              <a:ext uri="{FF2B5EF4-FFF2-40B4-BE49-F238E27FC236}">
                <a16:creationId xmlns:a16="http://schemas.microsoft.com/office/drawing/2014/main" id="{B480202F-CED4-45D7-01B8-650B1E7C57BA}"/>
              </a:ext>
            </a:extLst>
          </p:cNvPr>
          <p:cNvSpPr>
            <a:spLocks noGrp="1"/>
          </p:cNvSpPr>
          <p:nvPr>
            <p:ph type="sldNum" idx="12"/>
          </p:nvPr>
        </p:nvSpPr>
        <p:spPr/>
        <p:txBody>
          <a:bodyPr/>
          <a:lstStyle/>
          <a:p>
            <a:r>
              <a:rPr lang="en-GB"/>
              <a:t>Slide </a:t>
            </a:r>
            <a:fld id="{440F5867-744E-4AA6-B0ED-4C44D2DFBB7B}" type="slidenum">
              <a:rPr lang="en-GB" smtClean="0"/>
              <a:pPr/>
              <a:t>220</a:t>
            </a:fld>
            <a:endParaRPr lang="en-GB" dirty="0"/>
          </a:p>
        </p:txBody>
      </p:sp>
      <p:sp>
        <p:nvSpPr>
          <p:cNvPr id="5" name="Footer Placeholder 4">
            <a:extLst>
              <a:ext uri="{FF2B5EF4-FFF2-40B4-BE49-F238E27FC236}">
                <a16:creationId xmlns:a16="http://schemas.microsoft.com/office/drawing/2014/main" id="{1DFEAFAF-FA0F-7E47-7801-B5B7A4325A8C}"/>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BF4B9B1-97C1-F503-2025-2C37A201822C}"/>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2225592934"/>
      </p:ext>
    </p:extLst>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AFCA93-20B3-BC69-C608-2C015EA93E7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716E833-06F4-6860-E32B-3F55E40B2043}"/>
              </a:ext>
            </a:extLst>
          </p:cNvPr>
          <p:cNvSpPr>
            <a:spLocks noGrp="1"/>
          </p:cNvSpPr>
          <p:nvPr>
            <p:ph type="title"/>
          </p:nvPr>
        </p:nvSpPr>
        <p:spPr/>
        <p:txBody>
          <a:bodyPr/>
          <a:lstStyle/>
          <a:p>
            <a:r>
              <a:rPr lang="en-US" dirty="0">
                <a:solidFill>
                  <a:schemeClr val="tx1"/>
                </a:solidFill>
              </a:rPr>
              <a:t>Motion 401 (PHY)</a:t>
            </a:r>
          </a:p>
        </p:txBody>
      </p:sp>
      <p:sp>
        <p:nvSpPr>
          <p:cNvPr id="3" name="Content Placeholder 2">
            <a:extLst>
              <a:ext uri="{FF2B5EF4-FFF2-40B4-BE49-F238E27FC236}">
                <a16:creationId xmlns:a16="http://schemas.microsoft.com/office/drawing/2014/main" id="{8F010964-BBEC-BF8A-0DF9-DA112B24772F}"/>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 (35C):</a:t>
            </a:r>
          </a:p>
          <a:p>
            <a:pPr marL="285750" indent="-285750">
              <a:buFont typeface="Arial" panose="020B0604020202020204" pitchFamily="34" charset="0"/>
              <a:buChar char="•"/>
            </a:pPr>
            <a:r>
              <a:rPr lang="en-US" sz="1100" b="0" dirty="0">
                <a:solidFill>
                  <a:schemeClr val="tx1"/>
                </a:solidFill>
              </a:rPr>
              <a:t>320, 1348, 1634, 3133 in </a:t>
            </a:r>
            <a:r>
              <a:rPr lang="en-US" sz="1100" b="0" dirty="0">
                <a:solidFill>
                  <a:schemeClr val="tx1"/>
                </a:solidFill>
                <a:hlinkClick r:id="rId2"/>
              </a:rPr>
              <a:t>11-25/0670r0</a:t>
            </a:r>
            <a:r>
              <a:rPr lang="en-US" sz="1100" b="0" dirty="0">
                <a:solidFill>
                  <a:schemeClr val="tx1"/>
                </a:solidFill>
              </a:rPr>
              <a:t> &amp; 355, 1948, 1949, 1950 in </a:t>
            </a:r>
            <a:r>
              <a:rPr lang="en-US" sz="1100" b="0" dirty="0">
                <a:solidFill>
                  <a:schemeClr val="tx1"/>
                </a:solidFill>
                <a:hlinkClick r:id="rId3"/>
              </a:rPr>
              <a:t>11-25/0703r2</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dirty="0">
                <a:solidFill>
                  <a:schemeClr val="tx1"/>
                </a:solidFill>
              </a:rPr>
              <a:t>284, 1612, 2955, 2956, 3526, 3708 in </a:t>
            </a:r>
            <a:r>
              <a:rPr lang="en-US" sz="1100" b="0" dirty="0">
                <a:solidFill>
                  <a:schemeClr val="tx1"/>
                </a:solidFill>
                <a:hlinkClick r:id="rId4"/>
              </a:rPr>
              <a:t>11-25/0712r2</a:t>
            </a:r>
            <a:r>
              <a:rPr lang="en-US" sz="1100" b="0" dirty="0">
                <a:solidFill>
                  <a:schemeClr val="tx1"/>
                </a:solidFill>
              </a:rPr>
              <a:t> </a:t>
            </a:r>
            <a:r>
              <a:rPr lang="en-US" sz="1100" b="0" i="1" dirty="0">
                <a:solidFill>
                  <a:schemeClr val="tx1"/>
                </a:solidFill>
              </a:rPr>
              <a:t>[6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301, 302, 303, 304, 448, 449, 450, 451, 1331, 1332, 1333, 1900, 2253, 2650, 2754, 3418, 3518, 3519, 3669, 3670, 3731 in </a:t>
            </a:r>
            <a:r>
              <a:rPr lang="en-US" sz="1100" b="0" dirty="0">
                <a:solidFill>
                  <a:schemeClr val="tx1"/>
                </a:solidFill>
                <a:hlinkClick r:id="rId5"/>
              </a:rPr>
              <a:t>11-25/0750r1</a:t>
            </a:r>
            <a:r>
              <a:rPr lang="en-US" sz="1100" b="0" dirty="0">
                <a:solidFill>
                  <a:schemeClr val="tx1"/>
                </a:solidFill>
              </a:rPr>
              <a:t> </a:t>
            </a:r>
            <a:r>
              <a:rPr lang="en-US" sz="1100" b="0" i="1" dirty="0">
                <a:solidFill>
                  <a:schemeClr val="tx1"/>
                </a:solidFill>
              </a:rPr>
              <a:t>[21 CIDs]</a:t>
            </a:r>
            <a:endParaRPr lang="en-US" sz="1100" b="0" dirty="0">
              <a:solidFill>
                <a:schemeClr val="tx1"/>
              </a:solidFill>
            </a:endParaRPr>
          </a:p>
          <a:p>
            <a:pPr marL="0" indent="0"/>
            <a:r>
              <a:rPr lang="en-US" altLang="en-US" sz="1600" b="1" dirty="0"/>
              <a:t>and incorporate the text changes into the latest TGbn draft.</a:t>
            </a:r>
          </a:p>
          <a:p>
            <a:pPr marL="0" indent="0"/>
            <a:endParaRPr lang="en-US" sz="1600" dirty="0"/>
          </a:p>
          <a:p>
            <a:pPr marL="0" indent="0"/>
            <a:r>
              <a:rPr lang="en-US" sz="1600" dirty="0"/>
              <a:t>Move: 			Second:</a:t>
            </a:r>
          </a:p>
          <a:p>
            <a:pPr marL="0" indent="0"/>
            <a:r>
              <a:rPr lang="en-US" sz="1600" dirty="0"/>
              <a:t>Discussion:</a:t>
            </a:r>
            <a:endParaRPr lang="en-US" sz="1600" b="0" dirty="0"/>
          </a:p>
          <a:p>
            <a:r>
              <a:rPr lang="en-US" sz="1600" dirty="0"/>
              <a:t>Result: </a:t>
            </a:r>
            <a:endParaRPr lang="en-US" sz="1600" dirty="0">
              <a:highlight>
                <a:srgbClr val="00FF00"/>
              </a:highlight>
            </a:endParaRPr>
          </a:p>
          <a:p>
            <a:endParaRPr lang="en-US" sz="1200" i="1" dirty="0"/>
          </a:p>
          <a:p>
            <a:r>
              <a:rPr lang="en-US" sz="1200" i="1" dirty="0"/>
              <a:t>Note: These are comment resolution documents that obtained ≥ 75% support during the straw poll phase of the </a:t>
            </a:r>
            <a:r>
              <a:rPr lang="en-US" sz="1200" i="1" dirty="0">
                <a:solidFill>
                  <a:srgbClr val="FF0000"/>
                </a:solidFill>
              </a:rPr>
              <a:t>PHY meeting slot of  Tuesday AM2, May 12, 2025</a:t>
            </a:r>
            <a:r>
              <a:rPr lang="en-US" sz="1200" i="1" dirty="0"/>
              <a:t>.</a:t>
            </a:r>
          </a:p>
        </p:txBody>
      </p:sp>
      <p:sp>
        <p:nvSpPr>
          <p:cNvPr id="4" name="Slide Number Placeholder 3">
            <a:extLst>
              <a:ext uri="{FF2B5EF4-FFF2-40B4-BE49-F238E27FC236}">
                <a16:creationId xmlns:a16="http://schemas.microsoft.com/office/drawing/2014/main" id="{F23184F7-A667-29D7-19F5-0A6389DF3901}"/>
              </a:ext>
            </a:extLst>
          </p:cNvPr>
          <p:cNvSpPr>
            <a:spLocks noGrp="1"/>
          </p:cNvSpPr>
          <p:nvPr>
            <p:ph type="sldNum" idx="12"/>
          </p:nvPr>
        </p:nvSpPr>
        <p:spPr/>
        <p:txBody>
          <a:bodyPr/>
          <a:lstStyle/>
          <a:p>
            <a:r>
              <a:rPr lang="en-GB"/>
              <a:t>Slide </a:t>
            </a:r>
            <a:fld id="{440F5867-744E-4AA6-B0ED-4C44D2DFBB7B}" type="slidenum">
              <a:rPr lang="en-GB" smtClean="0"/>
              <a:pPr/>
              <a:t>221</a:t>
            </a:fld>
            <a:endParaRPr lang="en-GB" dirty="0"/>
          </a:p>
        </p:txBody>
      </p:sp>
      <p:sp>
        <p:nvSpPr>
          <p:cNvPr id="5" name="Footer Placeholder 4">
            <a:extLst>
              <a:ext uri="{FF2B5EF4-FFF2-40B4-BE49-F238E27FC236}">
                <a16:creationId xmlns:a16="http://schemas.microsoft.com/office/drawing/2014/main" id="{0BA36DA5-3B5C-634C-9960-996B520A405E}"/>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6AF1F33-7572-0AF4-AE3D-2A022274740B}"/>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3216444931"/>
      </p:ext>
    </p:extLst>
  </p:cSld>
  <p:clrMapOvr>
    <a:masterClrMapping/>
  </p:clrMapOvr>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CAD71B-F1EF-1BB1-C933-5786E1A21AE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50A0F88-CB14-3B92-25D6-F69F50D6AABE}"/>
              </a:ext>
            </a:extLst>
          </p:cNvPr>
          <p:cNvSpPr>
            <a:spLocks noGrp="1"/>
          </p:cNvSpPr>
          <p:nvPr>
            <p:ph type="title"/>
          </p:nvPr>
        </p:nvSpPr>
        <p:spPr/>
        <p:txBody>
          <a:bodyPr/>
          <a:lstStyle/>
          <a:p>
            <a:r>
              <a:rPr lang="en-US" dirty="0">
                <a:solidFill>
                  <a:schemeClr val="tx1"/>
                </a:solidFill>
              </a:rPr>
              <a:t>Motion 402 (MAC)</a:t>
            </a:r>
          </a:p>
        </p:txBody>
      </p:sp>
      <p:sp>
        <p:nvSpPr>
          <p:cNvPr id="3" name="Content Placeholder 2">
            <a:extLst>
              <a:ext uri="{FF2B5EF4-FFF2-40B4-BE49-F238E27FC236}">
                <a16:creationId xmlns:a16="http://schemas.microsoft.com/office/drawing/2014/main" id="{90C4CB0C-75E3-91E7-C941-28F6D7F5F2CB}"/>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 (9C):</a:t>
            </a:r>
          </a:p>
          <a:p>
            <a:pPr marL="285750" indent="-285750">
              <a:buFont typeface="Arial" panose="020B0604020202020204" pitchFamily="34" charset="0"/>
              <a:buChar char="•"/>
            </a:pPr>
            <a:r>
              <a:rPr lang="en-US" sz="1100" b="0" dirty="0">
                <a:solidFill>
                  <a:schemeClr val="tx1"/>
                </a:solidFill>
              </a:rPr>
              <a:t>1405, 1467, 1902, 1943, 2102, 2103, 2104 </a:t>
            </a:r>
            <a:r>
              <a:rPr lang="en-US" sz="1100" b="0" dirty="0">
                <a:solidFill>
                  <a:srgbClr val="222222"/>
                </a:solidFill>
                <a:effectLst/>
              </a:rPr>
              <a:t>in </a:t>
            </a:r>
            <a:r>
              <a:rPr lang="en-US" sz="1100" b="0" i="0" dirty="0">
                <a:solidFill>
                  <a:srgbClr val="222222"/>
                </a:solidFill>
                <a:effectLst/>
                <a:hlinkClick r:id="rId2"/>
              </a:rPr>
              <a:t>11-25/640r3</a:t>
            </a:r>
            <a:r>
              <a:rPr lang="en-US" sz="1100" b="0" i="1" dirty="0">
                <a:solidFill>
                  <a:schemeClr val="tx1"/>
                </a:solidFill>
                <a:effectLst/>
              </a:rPr>
              <a:t> [7 CIDs]</a:t>
            </a:r>
            <a:endParaRPr lang="en-US" sz="1100" b="0" i="1" dirty="0">
              <a:solidFill>
                <a:schemeClr val="tx1"/>
              </a:solidFill>
            </a:endParaRPr>
          </a:p>
          <a:p>
            <a:pPr marL="285750" indent="-285750">
              <a:buFont typeface="Arial" panose="020B0604020202020204" pitchFamily="34" charset="0"/>
              <a:buChar char="•"/>
            </a:pPr>
            <a:r>
              <a:rPr lang="en-US" sz="1100" b="0" dirty="0">
                <a:solidFill>
                  <a:schemeClr val="tx1"/>
                </a:solidFill>
              </a:rPr>
              <a:t>1406 </a:t>
            </a:r>
            <a:r>
              <a:rPr lang="en-US" sz="1100" b="0" dirty="0">
                <a:solidFill>
                  <a:srgbClr val="222222"/>
                </a:solidFill>
                <a:effectLst/>
              </a:rPr>
              <a:t>in </a:t>
            </a:r>
            <a:r>
              <a:rPr lang="en-US" sz="1100" b="0" i="0" dirty="0">
                <a:solidFill>
                  <a:srgbClr val="222222"/>
                </a:solidFill>
                <a:effectLst/>
                <a:hlinkClick r:id="rId3"/>
              </a:rPr>
              <a:t>11-25/641r3</a:t>
            </a:r>
            <a:r>
              <a:rPr lang="en-US" sz="1100" b="0" i="1" dirty="0">
                <a:solidFill>
                  <a:srgbClr val="222222"/>
                </a:solidFill>
                <a:effectLst/>
              </a:rPr>
              <a:t> [1 CID]</a:t>
            </a:r>
          </a:p>
          <a:p>
            <a:pPr marL="285750" indent="-285750">
              <a:buFont typeface="Arial" panose="020B0604020202020204" pitchFamily="34" charset="0"/>
              <a:buChar char="•"/>
            </a:pPr>
            <a:r>
              <a:rPr lang="en-US" sz="1100" b="0" i="0" dirty="0">
                <a:solidFill>
                  <a:srgbClr val="222222"/>
                </a:solidFill>
                <a:effectLst/>
              </a:rPr>
              <a:t>1407</a:t>
            </a:r>
            <a:r>
              <a:rPr lang="en-US" sz="1100" b="0" dirty="0">
                <a:solidFill>
                  <a:srgbClr val="222222"/>
                </a:solidFill>
              </a:rPr>
              <a:t> in </a:t>
            </a:r>
            <a:r>
              <a:rPr lang="en-US" sz="1100" b="0" dirty="0">
                <a:solidFill>
                  <a:srgbClr val="222222"/>
                </a:solidFill>
                <a:hlinkClick r:id="rId4"/>
              </a:rPr>
              <a:t>11-25/660r2</a:t>
            </a:r>
            <a:r>
              <a:rPr lang="en-US" sz="1100" b="0" i="1" dirty="0">
                <a:solidFill>
                  <a:srgbClr val="222222"/>
                </a:solidFill>
              </a:rPr>
              <a:t> [1 CID]</a:t>
            </a:r>
            <a:endParaRPr lang="en-US" sz="1100" b="0" i="1" dirty="0">
              <a:solidFill>
                <a:schemeClr val="tx1"/>
              </a:solidFill>
            </a:endParaRPr>
          </a:p>
          <a:p>
            <a:pPr marL="0" indent="0"/>
            <a:r>
              <a:rPr lang="en-US" altLang="en-US" sz="1600" b="1" dirty="0"/>
              <a:t>and incorporate the text changes into the latest TGbn draft.</a:t>
            </a:r>
          </a:p>
          <a:p>
            <a:pPr marL="0" indent="0"/>
            <a:endParaRPr lang="en-US" sz="1600" dirty="0"/>
          </a:p>
          <a:p>
            <a:pPr marL="0" indent="0"/>
            <a:r>
              <a:rPr lang="en-US" sz="1600" dirty="0"/>
              <a:t>Move: 			Second:</a:t>
            </a:r>
          </a:p>
          <a:p>
            <a:pPr marL="0" indent="0"/>
            <a:r>
              <a:rPr lang="en-US" sz="1600" dirty="0"/>
              <a:t>Discussion:</a:t>
            </a:r>
            <a:endParaRPr lang="en-US" sz="1600" b="0" dirty="0"/>
          </a:p>
          <a:p>
            <a:r>
              <a:rPr lang="en-US" sz="1600" dirty="0"/>
              <a:t>Result: </a:t>
            </a:r>
            <a:endParaRPr lang="en-US" sz="1600" dirty="0">
              <a:highlight>
                <a:srgbClr val="00FF00"/>
              </a:highlight>
            </a:endParaRPr>
          </a:p>
          <a:p>
            <a:endParaRPr lang="en-US" sz="1200" i="1" dirty="0"/>
          </a:p>
          <a:p>
            <a:r>
              <a:rPr lang="en-US" sz="1200" i="1" dirty="0"/>
              <a:t>Note: These are comment resolution documents that obtained ≥ 75% support during the straw poll phase of the </a:t>
            </a:r>
            <a:r>
              <a:rPr lang="en-US" sz="1200" i="1" dirty="0">
                <a:solidFill>
                  <a:srgbClr val="FF0000"/>
                </a:solidFill>
              </a:rPr>
              <a:t>MAC meeting slot of  Tuesday PM2, May 12, 2025</a:t>
            </a:r>
            <a:r>
              <a:rPr lang="en-US" sz="1200" i="1" dirty="0"/>
              <a:t>.</a:t>
            </a:r>
          </a:p>
        </p:txBody>
      </p:sp>
      <p:sp>
        <p:nvSpPr>
          <p:cNvPr id="4" name="Slide Number Placeholder 3">
            <a:extLst>
              <a:ext uri="{FF2B5EF4-FFF2-40B4-BE49-F238E27FC236}">
                <a16:creationId xmlns:a16="http://schemas.microsoft.com/office/drawing/2014/main" id="{F6632A7B-08A6-93DE-B567-546033AA40BE}"/>
              </a:ext>
            </a:extLst>
          </p:cNvPr>
          <p:cNvSpPr>
            <a:spLocks noGrp="1"/>
          </p:cNvSpPr>
          <p:nvPr>
            <p:ph type="sldNum" idx="12"/>
          </p:nvPr>
        </p:nvSpPr>
        <p:spPr/>
        <p:txBody>
          <a:bodyPr/>
          <a:lstStyle/>
          <a:p>
            <a:r>
              <a:rPr lang="en-GB"/>
              <a:t>Slide </a:t>
            </a:r>
            <a:fld id="{440F5867-744E-4AA6-B0ED-4C44D2DFBB7B}" type="slidenum">
              <a:rPr lang="en-GB" smtClean="0"/>
              <a:pPr/>
              <a:t>222</a:t>
            </a:fld>
            <a:endParaRPr lang="en-GB" dirty="0"/>
          </a:p>
        </p:txBody>
      </p:sp>
      <p:sp>
        <p:nvSpPr>
          <p:cNvPr id="5" name="Footer Placeholder 4">
            <a:extLst>
              <a:ext uri="{FF2B5EF4-FFF2-40B4-BE49-F238E27FC236}">
                <a16:creationId xmlns:a16="http://schemas.microsoft.com/office/drawing/2014/main" id="{FB6D71C5-CBD3-8BA6-8D66-375893DCED36}"/>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86C10A28-E429-C92B-79F7-05750FB9170D}"/>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2703579325"/>
      </p:ext>
    </p:extLst>
  </p:cSld>
  <p:clrMapOvr>
    <a:masterClrMapping/>
  </p:clrMapOvr>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4A31CF-5003-61BA-3F01-19810F60FCB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3B2CC74-6E2C-C6CE-EB76-E1CD78AC7B4D}"/>
              </a:ext>
            </a:extLst>
          </p:cNvPr>
          <p:cNvSpPr>
            <a:spLocks noGrp="1"/>
          </p:cNvSpPr>
          <p:nvPr>
            <p:ph type="title"/>
          </p:nvPr>
        </p:nvSpPr>
        <p:spPr/>
        <p:txBody>
          <a:bodyPr/>
          <a:lstStyle/>
          <a:p>
            <a:r>
              <a:rPr lang="en-US" dirty="0">
                <a:solidFill>
                  <a:schemeClr val="tx1"/>
                </a:solidFill>
              </a:rPr>
              <a:t>Motion 403 (PHY)</a:t>
            </a:r>
          </a:p>
        </p:txBody>
      </p:sp>
      <p:sp>
        <p:nvSpPr>
          <p:cNvPr id="3" name="Content Placeholder 2">
            <a:extLst>
              <a:ext uri="{FF2B5EF4-FFF2-40B4-BE49-F238E27FC236}">
                <a16:creationId xmlns:a16="http://schemas.microsoft.com/office/drawing/2014/main" id="{00CA6951-1391-9DB1-0363-62E6C3EEE2C5}"/>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CIDs(81C):</a:t>
            </a:r>
          </a:p>
          <a:p>
            <a:pPr marL="285750" indent="-285750">
              <a:buFont typeface="Arial" panose="020B0604020202020204" pitchFamily="34" charset="0"/>
              <a:buChar char="•"/>
            </a:pPr>
            <a:r>
              <a:rPr lang="en-US" sz="1100" b="0" dirty="0">
                <a:solidFill>
                  <a:schemeClr val="tx1"/>
                </a:solidFill>
                <a:latin typeface="+mj-lt"/>
              </a:rPr>
              <a:t>3230, 674, 2063, 3231, 1895, 2796, 1896, 2554, 2795, 3232, 1974, 2064, 2810, 3233, 2555, 2556, 1897, 206, 1618, 2811, 124, 2797, 2750, 2705, 3234, 2798, 1958, 1959, 1119, 1120, 945, 3128, 1473, 1474, 2752, 2721, 2805, 2806, 2807, 2566, 1, 1584, 2642, 3235, 3236, 1583, 2563, 2751, 3744 in </a:t>
            </a:r>
            <a:r>
              <a:rPr lang="en-US" sz="1100" b="0" dirty="0">
                <a:solidFill>
                  <a:schemeClr val="tx1"/>
                </a:solidFill>
                <a:latin typeface="+mj-lt"/>
                <a:hlinkClick r:id="rId2"/>
              </a:rPr>
              <a:t>11-</a:t>
            </a:r>
            <a:r>
              <a:rPr lang="en-US" sz="1100" b="0" dirty="0">
                <a:solidFill>
                  <a:srgbClr val="222222"/>
                </a:solidFill>
                <a:effectLst/>
                <a:latin typeface="+mj-lt"/>
                <a:hlinkClick r:id="rId2"/>
              </a:rPr>
              <a:t>25/0732r2</a:t>
            </a:r>
            <a:r>
              <a:rPr lang="en-US" sz="1100" b="0" i="1" dirty="0">
                <a:solidFill>
                  <a:srgbClr val="222222"/>
                </a:solidFill>
                <a:effectLst/>
                <a:latin typeface="+mj-lt"/>
              </a:rPr>
              <a:t> [49 CIDs]</a:t>
            </a:r>
            <a:endParaRPr lang="en-US" sz="1100" b="0" i="1" dirty="0">
              <a:solidFill>
                <a:schemeClr val="tx1"/>
              </a:solidFill>
              <a:latin typeface="+mj-lt"/>
            </a:endParaRPr>
          </a:p>
          <a:p>
            <a:pPr marL="285750" indent="-285750">
              <a:buFont typeface="Arial" panose="020B0604020202020204" pitchFamily="34" charset="0"/>
              <a:buChar char="•"/>
            </a:pPr>
            <a:r>
              <a:rPr lang="en-US" sz="1100" b="0" dirty="0">
                <a:solidFill>
                  <a:schemeClr val="tx1"/>
                </a:solidFill>
                <a:latin typeface="+mj-lt"/>
              </a:rPr>
              <a:t>583, 933, 1152, 1153, 1343, 1344, 1838, 2068, 2279, 2280, 2281, 2282, 2727, 2770, 2771, 3301, 3548, 3557 in </a:t>
            </a:r>
            <a:r>
              <a:rPr lang="en-US" sz="1100" b="0" dirty="0">
                <a:solidFill>
                  <a:schemeClr val="tx1"/>
                </a:solidFill>
                <a:latin typeface="+mj-lt"/>
                <a:hlinkClick r:id="rId3"/>
              </a:rPr>
              <a:t>11-25/0615r0</a:t>
            </a:r>
            <a:r>
              <a:rPr lang="en-US" sz="1100" b="0" dirty="0">
                <a:solidFill>
                  <a:schemeClr val="tx1"/>
                </a:solidFill>
                <a:latin typeface="+mj-lt"/>
              </a:rPr>
              <a:t> </a:t>
            </a:r>
            <a:r>
              <a:rPr lang="en-US" sz="1100" b="0" i="1" dirty="0">
                <a:solidFill>
                  <a:schemeClr val="tx1"/>
                </a:solidFill>
                <a:latin typeface="+mj-lt"/>
              </a:rPr>
              <a:t>[18 CIDs]</a:t>
            </a:r>
          </a:p>
          <a:p>
            <a:pPr marL="285750" indent="-285750">
              <a:buFont typeface="Arial" panose="020B0604020202020204" pitchFamily="34" charset="0"/>
              <a:buChar char="•"/>
            </a:pPr>
            <a:r>
              <a:rPr lang="en-US" sz="1100" b="0" dirty="0">
                <a:solidFill>
                  <a:schemeClr val="tx1"/>
                </a:solidFill>
                <a:latin typeface="+mj-lt"/>
              </a:rPr>
              <a:t>331, 333, 371, 3310, 1206, 1093, 1169, 1355, 2071, 2295, 3538, 551, 2182, 3539 in </a:t>
            </a:r>
            <a:r>
              <a:rPr lang="en-US" sz="1100" b="0" dirty="0">
                <a:solidFill>
                  <a:srgbClr val="6B9F25"/>
                </a:solidFill>
                <a:latin typeface="+mj-lt"/>
                <a:hlinkClick r:id="rId4">
                  <a:extLst>
                    <a:ext uri="{A12FA001-AC4F-418D-AE19-62706E023703}">
                      <ahyp:hlinkClr xmlns:ahyp="http://schemas.microsoft.com/office/drawing/2018/hyperlinkcolor" val="tx"/>
                    </a:ext>
                  </a:extLst>
                </a:hlinkClick>
              </a:rPr>
              <a:t>11-25/0731</a:t>
            </a:r>
            <a:r>
              <a:rPr lang="en-US" sz="1100" b="0" dirty="0">
                <a:solidFill>
                  <a:srgbClr val="FF0000"/>
                </a:solidFill>
                <a:latin typeface="+mj-lt"/>
                <a:hlinkClick r:id="rId4">
                  <a:extLst>
                    <a:ext uri="{A12FA001-AC4F-418D-AE19-62706E023703}">
                      <ahyp:hlinkClr xmlns:ahyp="http://schemas.microsoft.com/office/drawing/2018/hyperlinkcolor" val="tx"/>
                    </a:ext>
                  </a:extLst>
                </a:hlinkClick>
              </a:rPr>
              <a:t>r3</a:t>
            </a:r>
            <a:r>
              <a:rPr lang="en-US" sz="1100" b="0" dirty="0">
                <a:solidFill>
                  <a:srgbClr val="FF0000"/>
                </a:solidFill>
                <a:latin typeface="+mj-lt"/>
              </a:rPr>
              <a:t>*</a:t>
            </a:r>
            <a:r>
              <a:rPr lang="en-US" sz="1100" b="0" dirty="0">
                <a:solidFill>
                  <a:schemeClr val="tx1"/>
                </a:solidFill>
                <a:latin typeface="+mj-lt"/>
              </a:rPr>
              <a:t> </a:t>
            </a:r>
            <a:r>
              <a:rPr lang="en-US" sz="1100" b="0" i="1" dirty="0">
                <a:solidFill>
                  <a:schemeClr val="tx1"/>
                </a:solidFill>
                <a:latin typeface="+mj-lt"/>
              </a:rPr>
              <a:t>[14 CIDs]</a:t>
            </a:r>
          </a:p>
          <a:p>
            <a:pPr marL="0" indent="0"/>
            <a:r>
              <a:rPr lang="en-US" altLang="en-US" sz="1600" b="1" dirty="0"/>
              <a:t>and incorporate the text changes into the latest TGbn draft.</a:t>
            </a:r>
          </a:p>
          <a:p>
            <a:pPr marL="0" indent="0"/>
            <a:endParaRPr lang="en-US" sz="1600" dirty="0"/>
          </a:p>
          <a:p>
            <a:pPr marL="0" indent="0"/>
            <a:r>
              <a:rPr lang="en-US" sz="1600" dirty="0"/>
              <a:t>Move: 			Second:</a:t>
            </a:r>
          </a:p>
          <a:p>
            <a:pPr marL="0" indent="0"/>
            <a:r>
              <a:rPr lang="en-US" sz="1600" dirty="0"/>
              <a:t>Discussion:</a:t>
            </a:r>
            <a:endParaRPr lang="en-US" sz="1600" b="0" dirty="0"/>
          </a:p>
          <a:p>
            <a:r>
              <a:rPr lang="en-US" sz="1600" dirty="0"/>
              <a:t>Result: </a:t>
            </a:r>
            <a:endParaRPr lang="en-US" sz="1600" dirty="0">
              <a:highlight>
                <a:srgbClr val="00FF00"/>
              </a:highlight>
            </a:endParaRPr>
          </a:p>
          <a:p>
            <a:endParaRPr lang="en-US" sz="1200" i="1" dirty="0"/>
          </a:p>
          <a:p>
            <a:r>
              <a:rPr lang="en-US" sz="1200" i="1" dirty="0"/>
              <a:t>Note: These are comment resolution documents that obtained ≥ 75% support during the straw poll phase of the </a:t>
            </a:r>
            <a:r>
              <a:rPr lang="en-US" sz="1200" i="1" dirty="0">
                <a:solidFill>
                  <a:srgbClr val="FF0000"/>
                </a:solidFill>
              </a:rPr>
              <a:t>PHY meeting slot of  Tuesday PM2, May 12, 2025</a:t>
            </a:r>
            <a:r>
              <a:rPr lang="en-US" sz="1200" i="1" dirty="0"/>
              <a:t>.</a:t>
            </a:r>
          </a:p>
          <a:p>
            <a:r>
              <a:rPr lang="en-US" sz="1200" i="1" dirty="0">
                <a:solidFill>
                  <a:srgbClr val="FF0000"/>
                </a:solidFill>
              </a:rPr>
              <a:t>*SP was run on 731r3 but no r3 in the server.</a:t>
            </a:r>
          </a:p>
        </p:txBody>
      </p:sp>
      <p:sp>
        <p:nvSpPr>
          <p:cNvPr id="4" name="Slide Number Placeholder 3">
            <a:extLst>
              <a:ext uri="{FF2B5EF4-FFF2-40B4-BE49-F238E27FC236}">
                <a16:creationId xmlns:a16="http://schemas.microsoft.com/office/drawing/2014/main" id="{9815F099-5184-4AD1-0F25-E57513935CF2}"/>
              </a:ext>
            </a:extLst>
          </p:cNvPr>
          <p:cNvSpPr>
            <a:spLocks noGrp="1"/>
          </p:cNvSpPr>
          <p:nvPr>
            <p:ph type="sldNum" idx="12"/>
          </p:nvPr>
        </p:nvSpPr>
        <p:spPr/>
        <p:txBody>
          <a:bodyPr/>
          <a:lstStyle/>
          <a:p>
            <a:r>
              <a:rPr lang="en-GB"/>
              <a:t>Slide </a:t>
            </a:r>
            <a:fld id="{440F5867-744E-4AA6-B0ED-4C44D2DFBB7B}" type="slidenum">
              <a:rPr lang="en-GB" smtClean="0"/>
              <a:pPr/>
              <a:t>223</a:t>
            </a:fld>
            <a:endParaRPr lang="en-GB" dirty="0"/>
          </a:p>
        </p:txBody>
      </p:sp>
      <p:sp>
        <p:nvSpPr>
          <p:cNvPr id="5" name="Footer Placeholder 4">
            <a:extLst>
              <a:ext uri="{FF2B5EF4-FFF2-40B4-BE49-F238E27FC236}">
                <a16:creationId xmlns:a16="http://schemas.microsoft.com/office/drawing/2014/main" id="{DC255920-8453-2226-6FE4-5567673D50C3}"/>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7C207E16-9788-AFAC-F7D5-F485624A0231}"/>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1172865246"/>
      </p:ext>
    </p:extLst>
  </p:cSld>
  <p:clrMapOvr>
    <a:masterClrMapping/>
  </p:clrMapOvr>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949641-D3F7-2EA4-33D8-6D7D0CBB67F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B8FABA0-D3FE-2E13-8659-D09E4BA996F6}"/>
              </a:ext>
            </a:extLst>
          </p:cNvPr>
          <p:cNvSpPr>
            <a:spLocks noGrp="1"/>
          </p:cNvSpPr>
          <p:nvPr>
            <p:ph type="title"/>
          </p:nvPr>
        </p:nvSpPr>
        <p:spPr/>
        <p:txBody>
          <a:bodyPr/>
          <a:lstStyle/>
          <a:p>
            <a:r>
              <a:rPr lang="en-US" dirty="0">
                <a:solidFill>
                  <a:schemeClr val="tx1"/>
                </a:solidFill>
              </a:rPr>
              <a:t>Motion 404 (PHY-PDT)</a:t>
            </a:r>
          </a:p>
        </p:txBody>
      </p:sp>
      <p:sp>
        <p:nvSpPr>
          <p:cNvPr id="3" name="Content Placeholder 2">
            <a:extLst>
              <a:ext uri="{FF2B5EF4-FFF2-40B4-BE49-F238E27FC236}">
                <a16:creationId xmlns:a16="http://schemas.microsoft.com/office/drawing/2014/main" id="{08414E7B-4EBF-F9CC-2A30-D9400551E375}"/>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t>
            </a:r>
            <a:r>
              <a:rPr lang="en-US" altLang="en-US" sz="1600" b="1" dirty="0"/>
              <a:t>incorporate into the latest TGbn draft the proposed text changes from the following documents:</a:t>
            </a:r>
          </a:p>
          <a:p>
            <a:pPr marL="285750" indent="-285750">
              <a:buFont typeface="Arial" panose="020B0604020202020204" pitchFamily="34" charset="0"/>
              <a:buChar char="•"/>
            </a:pPr>
            <a:r>
              <a:rPr lang="en-US" sz="1600">
                <a:solidFill>
                  <a:srgbClr val="6B9F25"/>
                </a:solidFill>
                <a:hlinkClick r:id="rId2">
                  <a:extLst>
                    <a:ext uri="{A12FA001-AC4F-418D-AE19-62706E023703}">
                      <ahyp:hlinkClr xmlns:ahyp="http://schemas.microsoft.com/office/drawing/2018/hyperlinkcolor" val="tx"/>
                    </a:ext>
                  </a:extLst>
                </a:hlinkClick>
              </a:rPr>
              <a:t>11-25/0754</a:t>
            </a:r>
            <a:r>
              <a:rPr lang="en-US" sz="1600">
                <a:solidFill>
                  <a:srgbClr val="FF0000"/>
                </a:solidFill>
                <a:hlinkClick r:id="rId2">
                  <a:extLst>
                    <a:ext uri="{A12FA001-AC4F-418D-AE19-62706E023703}">
                      <ahyp:hlinkClr xmlns:ahyp="http://schemas.microsoft.com/office/drawing/2018/hyperlinkcolor" val="tx"/>
                    </a:ext>
                  </a:extLst>
                </a:hlinkClick>
              </a:rPr>
              <a:t>r3</a:t>
            </a:r>
            <a:r>
              <a:rPr lang="en-US" sz="1600">
                <a:solidFill>
                  <a:srgbClr val="FF0000"/>
                </a:solidFill>
              </a:rPr>
              <a:t>*</a:t>
            </a:r>
            <a:r>
              <a:rPr lang="en-US" sz="1600"/>
              <a:t>,</a:t>
            </a:r>
            <a:endParaRPr lang="en-US" sz="1600" dirty="0"/>
          </a:p>
          <a:p>
            <a:pPr marL="285750" indent="-285750">
              <a:buFont typeface="Arial" panose="020B0604020202020204" pitchFamily="34" charset="0"/>
              <a:buChar char="•"/>
            </a:pPr>
            <a:r>
              <a:rPr lang="en-US" sz="1600" dirty="0">
                <a:hlinkClick r:id="rId3"/>
              </a:rPr>
              <a:t>11-25/0844r0</a:t>
            </a:r>
            <a:endParaRPr lang="en-US" sz="1600" dirty="0"/>
          </a:p>
          <a:p>
            <a:pPr marL="0" indent="0"/>
            <a:endParaRPr lang="en-US" sz="1600" dirty="0"/>
          </a:p>
          <a:p>
            <a:pPr marL="0" indent="0"/>
            <a:r>
              <a:rPr lang="en-US" sz="1600" dirty="0"/>
              <a:t>Move: 			Second:</a:t>
            </a:r>
          </a:p>
          <a:p>
            <a:pPr marL="0" indent="0"/>
            <a:r>
              <a:rPr lang="en-US" sz="1600" dirty="0"/>
              <a:t>Discussion:</a:t>
            </a:r>
            <a:endParaRPr lang="en-US" sz="1600" b="0" dirty="0"/>
          </a:p>
          <a:p>
            <a:r>
              <a:rPr lang="en-US" sz="1600" dirty="0"/>
              <a:t>Result: </a:t>
            </a:r>
            <a:endParaRPr lang="en-US" sz="1600" dirty="0">
              <a:highlight>
                <a:srgbClr val="00FF00"/>
              </a:highlight>
            </a:endParaRPr>
          </a:p>
          <a:p>
            <a:endParaRPr lang="en-US" sz="1200" i="1" dirty="0"/>
          </a:p>
          <a:p>
            <a:r>
              <a:rPr lang="en-US" sz="1200" i="1" dirty="0"/>
              <a:t>Note: These are proposed draft text </a:t>
            </a:r>
            <a:r>
              <a:rPr lang="en-US" sz="1200" i="1" dirty="0">
                <a:solidFill>
                  <a:schemeClr val="tx1"/>
                </a:solidFill>
              </a:rPr>
              <a:t>documents that obtained ≥ 75% support during the straw poll phase of the PHY ad-hoc slot of Tuesday </a:t>
            </a:r>
            <a:r>
              <a:rPr lang="en-US" sz="1200" i="1" dirty="0">
                <a:solidFill>
                  <a:srgbClr val="FF0000"/>
                </a:solidFill>
              </a:rPr>
              <a:t>??</a:t>
            </a:r>
            <a:r>
              <a:rPr lang="en-US" sz="1200" i="1" dirty="0">
                <a:solidFill>
                  <a:schemeClr val="tx1"/>
                </a:solidFill>
              </a:rPr>
              <a:t>, May 12, 2025, and Wednesday AM1, May 14, 2025.</a:t>
            </a:r>
          </a:p>
          <a:p>
            <a:r>
              <a:rPr lang="en-US" sz="1200" i="1" dirty="0">
                <a:solidFill>
                  <a:srgbClr val="FF0000"/>
                </a:solidFill>
              </a:rPr>
              <a:t>*Changed to r3 per Youhan’s request.</a:t>
            </a:r>
          </a:p>
        </p:txBody>
      </p:sp>
      <p:sp>
        <p:nvSpPr>
          <p:cNvPr id="4" name="Slide Number Placeholder 3">
            <a:extLst>
              <a:ext uri="{FF2B5EF4-FFF2-40B4-BE49-F238E27FC236}">
                <a16:creationId xmlns:a16="http://schemas.microsoft.com/office/drawing/2014/main" id="{67E59625-BEF7-A5CF-B22B-85A6386B1C96}"/>
              </a:ext>
            </a:extLst>
          </p:cNvPr>
          <p:cNvSpPr>
            <a:spLocks noGrp="1"/>
          </p:cNvSpPr>
          <p:nvPr>
            <p:ph type="sldNum" idx="12"/>
          </p:nvPr>
        </p:nvSpPr>
        <p:spPr/>
        <p:txBody>
          <a:bodyPr/>
          <a:lstStyle/>
          <a:p>
            <a:r>
              <a:rPr lang="en-GB"/>
              <a:t>Slide </a:t>
            </a:r>
            <a:fld id="{440F5867-744E-4AA6-B0ED-4C44D2DFBB7B}" type="slidenum">
              <a:rPr lang="en-GB" smtClean="0"/>
              <a:pPr/>
              <a:t>224</a:t>
            </a:fld>
            <a:endParaRPr lang="en-GB" dirty="0"/>
          </a:p>
        </p:txBody>
      </p:sp>
      <p:sp>
        <p:nvSpPr>
          <p:cNvPr id="5" name="Footer Placeholder 4">
            <a:extLst>
              <a:ext uri="{FF2B5EF4-FFF2-40B4-BE49-F238E27FC236}">
                <a16:creationId xmlns:a16="http://schemas.microsoft.com/office/drawing/2014/main" id="{13C31D61-1753-EA9F-9B2C-876A17E0BF6C}"/>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25F21DE-608A-49AF-668E-CD347E7ECC99}"/>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402834261"/>
      </p:ext>
    </p:extLst>
  </p:cSld>
  <p:clrMapOvr>
    <a:masterClrMapping/>
  </p:clrMapOvr>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AD7485-617B-F487-9395-ACB74B6AC90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3D1A55A-D429-C48E-4CDD-A9E674C18E1A}"/>
              </a:ext>
            </a:extLst>
          </p:cNvPr>
          <p:cNvSpPr>
            <a:spLocks noGrp="1"/>
          </p:cNvSpPr>
          <p:nvPr>
            <p:ph type="title"/>
          </p:nvPr>
        </p:nvSpPr>
        <p:spPr/>
        <p:txBody>
          <a:bodyPr/>
          <a:lstStyle/>
          <a:p>
            <a:r>
              <a:rPr lang="en-US" dirty="0">
                <a:solidFill>
                  <a:schemeClr val="tx1"/>
                </a:solidFill>
              </a:rPr>
              <a:t>Motion 405 (PHY)</a:t>
            </a:r>
          </a:p>
        </p:txBody>
      </p:sp>
      <p:sp>
        <p:nvSpPr>
          <p:cNvPr id="3" name="Content Placeholder 2">
            <a:extLst>
              <a:ext uri="{FF2B5EF4-FFF2-40B4-BE49-F238E27FC236}">
                <a16:creationId xmlns:a16="http://schemas.microsoft.com/office/drawing/2014/main" id="{02655162-B2DF-F3A3-1FBD-4DE5C6D1EF92}"/>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 (47C):</a:t>
            </a:r>
          </a:p>
          <a:p>
            <a:pPr marL="285750" indent="-285750">
              <a:buFont typeface="Arial" panose="020B0604020202020204" pitchFamily="34" charset="0"/>
              <a:buChar char="•"/>
            </a:pPr>
            <a:r>
              <a:rPr lang="en-US" sz="1100" b="0" dirty="0">
                <a:solidFill>
                  <a:schemeClr val="tx1"/>
                </a:solidFill>
                <a:latin typeface="+mj-lt"/>
              </a:rPr>
              <a:t> 65, 1088, 1149, 66, 1150, 1585, 2276, 67, 309, 1089, 1151, 1342, 1586, 2067, 2278, 2277, 68, 3505, 3551, 932, 2769, 3243 in </a:t>
            </a:r>
            <a:r>
              <a:rPr lang="en-US" sz="1100" b="0" dirty="0">
                <a:solidFill>
                  <a:schemeClr val="tx1"/>
                </a:solidFill>
                <a:latin typeface="+mj-lt"/>
                <a:hlinkClick r:id="rId2"/>
              </a:rPr>
              <a:t>11-25/0846r1</a:t>
            </a:r>
            <a:r>
              <a:rPr lang="en-US" sz="1100" b="0" dirty="0">
                <a:solidFill>
                  <a:schemeClr val="tx1"/>
                </a:solidFill>
                <a:latin typeface="+mj-lt"/>
              </a:rPr>
              <a:t> </a:t>
            </a:r>
            <a:r>
              <a:rPr lang="en-US" sz="1100" b="0" i="1" dirty="0">
                <a:solidFill>
                  <a:schemeClr val="tx1"/>
                </a:solidFill>
                <a:latin typeface="+mj-lt"/>
              </a:rPr>
              <a:t>[22 CIDs]</a:t>
            </a:r>
          </a:p>
          <a:p>
            <a:pPr marL="285750" indent="-285750">
              <a:buFont typeface="Arial" panose="020B0604020202020204" pitchFamily="34" charset="0"/>
              <a:buChar char="•"/>
            </a:pPr>
            <a:r>
              <a:rPr lang="en-US" sz="1100" b="0" dirty="0">
                <a:solidFill>
                  <a:schemeClr val="tx1"/>
                </a:solidFill>
                <a:latin typeface="+mj-lt"/>
              </a:rPr>
              <a:t>359, 80, 378, 379, 1100, 1195, 1664, 2338, 81, 379, 358, 361, 3707 in </a:t>
            </a:r>
            <a:r>
              <a:rPr lang="en-US" sz="1100" b="0" dirty="0">
                <a:solidFill>
                  <a:schemeClr val="tx1"/>
                </a:solidFill>
                <a:latin typeface="+mj-lt"/>
                <a:hlinkClick r:id="rId3"/>
              </a:rPr>
              <a:t>11-25/0855r0</a:t>
            </a:r>
            <a:r>
              <a:rPr lang="en-US" sz="1100" b="0" dirty="0">
                <a:solidFill>
                  <a:schemeClr val="tx1"/>
                </a:solidFill>
                <a:latin typeface="+mj-lt"/>
              </a:rPr>
              <a:t> </a:t>
            </a:r>
            <a:r>
              <a:rPr lang="en-US" sz="1100" b="0" i="1" dirty="0">
                <a:solidFill>
                  <a:schemeClr val="tx1"/>
                </a:solidFill>
                <a:latin typeface="+mj-lt"/>
              </a:rPr>
              <a:t>[13 CIDs]</a:t>
            </a:r>
          </a:p>
          <a:p>
            <a:pPr marL="285750" indent="-285750">
              <a:buFont typeface="Arial" panose="020B0604020202020204" pitchFamily="34" charset="0"/>
              <a:buChar char="•"/>
            </a:pPr>
            <a:r>
              <a:rPr lang="en-US" sz="1100" b="0" dirty="0">
                <a:solidFill>
                  <a:schemeClr val="tx1"/>
                </a:solidFill>
                <a:latin typeface="+mj-lt"/>
              </a:rPr>
              <a:t>178, 1121, 1670, 1960, 2722 in </a:t>
            </a:r>
            <a:r>
              <a:rPr lang="en-US" sz="1100" b="0" dirty="0">
                <a:solidFill>
                  <a:schemeClr val="tx1"/>
                </a:solidFill>
                <a:latin typeface="+mj-lt"/>
                <a:hlinkClick r:id="rId4"/>
              </a:rPr>
              <a:t>11-25/0902r1</a:t>
            </a:r>
            <a:r>
              <a:rPr lang="en-US" sz="1100" b="0" dirty="0">
                <a:solidFill>
                  <a:schemeClr val="tx1"/>
                </a:solidFill>
                <a:latin typeface="+mj-lt"/>
              </a:rPr>
              <a:t> &amp; 296, 926, 1021, 2172, 2800 in </a:t>
            </a:r>
            <a:r>
              <a:rPr lang="en-US" sz="1100" b="0" dirty="0">
                <a:solidFill>
                  <a:schemeClr val="tx1"/>
                </a:solidFill>
                <a:latin typeface="+mj-lt"/>
                <a:hlinkClick r:id="rId5"/>
              </a:rPr>
              <a:t>11-25/0914r1</a:t>
            </a:r>
            <a:r>
              <a:rPr lang="en-US" sz="1100" b="0" dirty="0">
                <a:solidFill>
                  <a:schemeClr val="tx1"/>
                </a:solidFill>
                <a:latin typeface="+mj-lt"/>
              </a:rPr>
              <a:t> </a:t>
            </a:r>
            <a:r>
              <a:rPr lang="en-US" sz="1100" b="0" i="1" dirty="0">
                <a:solidFill>
                  <a:schemeClr val="tx1"/>
                </a:solidFill>
                <a:latin typeface="+mj-lt"/>
              </a:rPr>
              <a:t>[10 CIDs]</a:t>
            </a:r>
          </a:p>
          <a:p>
            <a:pPr marL="285750" indent="-285750">
              <a:buFont typeface="Arial" panose="020B0604020202020204" pitchFamily="34" charset="0"/>
              <a:buChar char="•"/>
            </a:pPr>
            <a:r>
              <a:rPr lang="en-US" sz="1100" b="0" dirty="0">
                <a:solidFill>
                  <a:srgbClr val="222222"/>
                </a:solidFill>
                <a:effectLst/>
                <a:latin typeface="+mj-lt"/>
              </a:rPr>
              <a:t>2036 in </a:t>
            </a:r>
            <a:r>
              <a:rPr lang="en-US" sz="1100" b="0" dirty="0">
                <a:solidFill>
                  <a:srgbClr val="222222"/>
                </a:solidFill>
                <a:effectLst/>
                <a:latin typeface="+mj-lt"/>
                <a:hlinkClick r:id="rId6"/>
              </a:rPr>
              <a:t>11-25/0886r0</a:t>
            </a:r>
            <a:r>
              <a:rPr lang="en-US" sz="1100" b="0" dirty="0">
                <a:solidFill>
                  <a:srgbClr val="222222"/>
                </a:solidFill>
                <a:effectLst/>
                <a:latin typeface="+mj-lt"/>
              </a:rPr>
              <a:t> &amp; 2034 in </a:t>
            </a:r>
            <a:r>
              <a:rPr lang="en-US" sz="1100" b="0" dirty="0">
                <a:solidFill>
                  <a:schemeClr val="tx1"/>
                </a:solidFill>
                <a:latin typeface="+mj-lt"/>
                <a:hlinkClick r:id="rId7"/>
              </a:rPr>
              <a:t>11-</a:t>
            </a:r>
            <a:r>
              <a:rPr lang="en-US" sz="1100" b="0" dirty="0">
                <a:solidFill>
                  <a:srgbClr val="222222"/>
                </a:solidFill>
                <a:effectLst/>
                <a:latin typeface="+mj-lt"/>
                <a:hlinkClick r:id="rId7"/>
              </a:rPr>
              <a:t>25/0844r0</a:t>
            </a:r>
            <a:r>
              <a:rPr lang="en-US" sz="1100" b="0" dirty="0">
                <a:solidFill>
                  <a:srgbClr val="222222"/>
                </a:solidFill>
                <a:effectLst/>
                <a:latin typeface="+mj-lt"/>
              </a:rPr>
              <a:t> </a:t>
            </a:r>
            <a:r>
              <a:rPr lang="en-US" sz="1100" b="0" i="1" dirty="0">
                <a:solidFill>
                  <a:srgbClr val="222222"/>
                </a:solidFill>
                <a:effectLst/>
                <a:latin typeface="+mj-lt"/>
              </a:rPr>
              <a:t>[2 CIDs]</a:t>
            </a:r>
            <a:endParaRPr lang="en-US" sz="1100" b="0" i="1" dirty="0">
              <a:solidFill>
                <a:schemeClr val="tx1"/>
              </a:solidFill>
              <a:latin typeface="+mj-lt"/>
            </a:endParaRPr>
          </a:p>
          <a:p>
            <a:pPr marL="0" indent="0"/>
            <a:r>
              <a:rPr lang="en-US" altLang="en-US" sz="1600" b="1" dirty="0"/>
              <a:t>and incorporate the text changes into the latest TGbn draft.</a:t>
            </a:r>
          </a:p>
          <a:p>
            <a:pPr marL="0" indent="0"/>
            <a:endParaRPr lang="en-US" sz="1600" dirty="0"/>
          </a:p>
          <a:p>
            <a:pPr marL="0" indent="0"/>
            <a:r>
              <a:rPr lang="en-US" sz="1600" dirty="0"/>
              <a:t>Move: 			Second:</a:t>
            </a:r>
          </a:p>
          <a:p>
            <a:pPr marL="0" indent="0"/>
            <a:r>
              <a:rPr lang="en-US" sz="1600" dirty="0"/>
              <a:t>Discussion:</a:t>
            </a:r>
            <a:endParaRPr lang="en-US" sz="1600" b="0" dirty="0"/>
          </a:p>
          <a:p>
            <a:r>
              <a:rPr lang="en-US" sz="1600" dirty="0"/>
              <a:t>Result: </a:t>
            </a:r>
            <a:endParaRPr lang="en-US" sz="1600" dirty="0">
              <a:highlight>
                <a:srgbClr val="00FF00"/>
              </a:highlight>
            </a:endParaRPr>
          </a:p>
          <a:p>
            <a:endParaRPr lang="en-US" sz="1200" i="1" dirty="0"/>
          </a:p>
          <a:p>
            <a:r>
              <a:rPr lang="en-US" sz="1200" i="1" dirty="0"/>
              <a:t>Note: These are comment resolution documents that obtained ≥ 75% support during the straw poll phase of the</a:t>
            </a:r>
            <a:r>
              <a:rPr lang="en-US" sz="1200" i="1" dirty="0">
                <a:solidFill>
                  <a:schemeClr val="tx1"/>
                </a:solidFill>
              </a:rPr>
              <a:t> </a:t>
            </a:r>
            <a:r>
              <a:rPr lang="en-US" sz="1200" i="1" dirty="0">
                <a:solidFill>
                  <a:srgbClr val="FF0000"/>
                </a:solidFill>
              </a:rPr>
              <a:t>PHY ad-hoc slot Wednesday AM1, May 14, 2025.</a:t>
            </a:r>
          </a:p>
        </p:txBody>
      </p:sp>
      <p:sp>
        <p:nvSpPr>
          <p:cNvPr id="4" name="Slide Number Placeholder 3">
            <a:extLst>
              <a:ext uri="{FF2B5EF4-FFF2-40B4-BE49-F238E27FC236}">
                <a16:creationId xmlns:a16="http://schemas.microsoft.com/office/drawing/2014/main" id="{D0374572-6DCA-4F6B-7B3C-5B39181C3265}"/>
              </a:ext>
            </a:extLst>
          </p:cNvPr>
          <p:cNvSpPr>
            <a:spLocks noGrp="1"/>
          </p:cNvSpPr>
          <p:nvPr>
            <p:ph type="sldNum" idx="12"/>
          </p:nvPr>
        </p:nvSpPr>
        <p:spPr/>
        <p:txBody>
          <a:bodyPr/>
          <a:lstStyle/>
          <a:p>
            <a:r>
              <a:rPr lang="en-GB"/>
              <a:t>Slide </a:t>
            </a:r>
            <a:fld id="{440F5867-744E-4AA6-B0ED-4C44D2DFBB7B}" type="slidenum">
              <a:rPr lang="en-GB" smtClean="0"/>
              <a:pPr/>
              <a:t>225</a:t>
            </a:fld>
            <a:endParaRPr lang="en-GB" dirty="0"/>
          </a:p>
        </p:txBody>
      </p:sp>
      <p:sp>
        <p:nvSpPr>
          <p:cNvPr id="5" name="Footer Placeholder 4">
            <a:extLst>
              <a:ext uri="{FF2B5EF4-FFF2-40B4-BE49-F238E27FC236}">
                <a16:creationId xmlns:a16="http://schemas.microsoft.com/office/drawing/2014/main" id="{6F2E134D-17F8-0F91-9458-FDD469559C43}"/>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6EEEA534-F7FF-1483-B5C5-984F669C9A54}"/>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4106350911"/>
      </p:ext>
    </p:extLst>
  </p:cSld>
  <p:clrMapOvr>
    <a:masterClrMapping/>
  </p:clrMapOvr>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487BD0-4B36-3F0D-1456-6109D40AF5B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104BE7C-F89C-6394-9096-1C5862B1B87F}"/>
              </a:ext>
            </a:extLst>
          </p:cNvPr>
          <p:cNvSpPr>
            <a:spLocks noGrp="1"/>
          </p:cNvSpPr>
          <p:nvPr>
            <p:ph type="title"/>
          </p:nvPr>
        </p:nvSpPr>
        <p:spPr/>
        <p:txBody>
          <a:bodyPr/>
          <a:lstStyle/>
          <a:p>
            <a:r>
              <a:rPr lang="en-US" dirty="0">
                <a:solidFill>
                  <a:srgbClr val="FF0000"/>
                </a:solidFill>
              </a:rPr>
              <a:t>Motion 406 (MAC)</a:t>
            </a:r>
          </a:p>
        </p:txBody>
      </p:sp>
      <p:sp>
        <p:nvSpPr>
          <p:cNvPr id="3" name="Content Placeholder 2">
            <a:extLst>
              <a:ext uri="{FF2B5EF4-FFF2-40B4-BE49-F238E27FC236}">
                <a16:creationId xmlns:a16="http://schemas.microsoft.com/office/drawing/2014/main" id="{1730747E-6373-3FB3-DAD3-2AFB333824E9}"/>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 (C):</a:t>
            </a:r>
          </a:p>
          <a:p>
            <a:pPr marL="285750" indent="-285750">
              <a:buFont typeface="Arial" panose="020B0604020202020204" pitchFamily="34" charset="0"/>
              <a:buChar char="•"/>
            </a:pPr>
            <a:r>
              <a:rPr lang="en-US" sz="1100" b="0" dirty="0">
                <a:solidFill>
                  <a:schemeClr val="tx1"/>
                </a:solidFill>
              </a:rPr>
              <a:t>1240, 1243, 1244, 1246, 1247, 1248, 1249, 1251 in </a:t>
            </a:r>
            <a:r>
              <a:rPr lang="en-US" sz="1100" b="0" dirty="0">
                <a:solidFill>
                  <a:schemeClr val="tx1"/>
                </a:solidFill>
                <a:hlinkClick r:id="rId2"/>
              </a:rPr>
              <a:t>11-25/0713r7</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i="1" dirty="0">
                <a:solidFill>
                  <a:srgbClr val="FF0000"/>
                </a:solidFill>
              </a:rPr>
              <a:t>203, 505, 883, 3935, 3933, 2021, 3466, 720, 882, 3464 in 11-25/0736r08 [10 CIDs]</a:t>
            </a:r>
          </a:p>
          <a:p>
            <a:pPr marL="285750" indent="-285750">
              <a:buFont typeface="Arial" panose="020B0604020202020204" pitchFamily="34" charset="0"/>
              <a:buChar char="•"/>
            </a:pPr>
            <a:r>
              <a:rPr lang="en-US" sz="1100" b="0" i="1" dirty="0">
                <a:solidFill>
                  <a:schemeClr val="tx1"/>
                </a:solidFill>
                <a:latin typeface="+mj-lt"/>
              </a:rPr>
              <a:t>??</a:t>
            </a:r>
            <a:endParaRPr lang="en-US" sz="1100" b="0" dirty="0">
              <a:solidFill>
                <a:schemeClr val="tx1"/>
              </a:solidFill>
              <a:latin typeface="+mj-lt"/>
            </a:endParaRPr>
          </a:p>
          <a:p>
            <a:pPr marL="0" indent="0"/>
            <a:r>
              <a:rPr lang="en-US" altLang="en-US" sz="1600" b="1" dirty="0"/>
              <a:t>and incorporate the text changes into the latest TGbn draft.</a:t>
            </a:r>
          </a:p>
          <a:p>
            <a:pPr marL="0" indent="0"/>
            <a:endParaRPr lang="en-US" sz="1600" dirty="0"/>
          </a:p>
          <a:p>
            <a:pPr marL="0" indent="0"/>
            <a:r>
              <a:rPr lang="en-US" sz="1600" dirty="0"/>
              <a:t>Move: 			Second:</a:t>
            </a:r>
          </a:p>
          <a:p>
            <a:pPr marL="0" indent="0"/>
            <a:r>
              <a:rPr lang="en-US" sz="1600" dirty="0"/>
              <a:t>Discussion:</a:t>
            </a:r>
            <a:endParaRPr lang="en-US" sz="1600" b="0" dirty="0"/>
          </a:p>
          <a:p>
            <a:r>
              <a:rPr lang="en-US" sz="1600" dirty="0"/>
              <a:t>Result: </a:t>
            </a:r>
            <a:endParaRPr lang="en-US" sz="1600" dirty="0">
              <a:highlight>
                <a:srgbClr val="00FF00"/>
              </a:highlight>
            </a:endParaRPr>
          </a:p>
          <a:p>
            <a:endParaRPr lang="en-US" sz="1200" i="1" dirty="0"/>
          </a:p>
          <a:p>
            <a:r>
              <a:rPr lang="en-US" sz="1200" i="1" dirty="0"/>
              <a:t>Note: These are comment resolution documents that obtained ≥ 75% support during the straw poll phase of </a:t>
            </a:r>
            <a:r>
              <a:rPr lang="en-US" sz="1200" i="1" dirty="0">
                <a:solidFill>
                  <a:srgbClr val="FF0000"/>
                </a:solidFill>
              </a:rPr>
              <a:t>the MAC ad-hoc slot Wednesday AM1, May 14, 2025</a:t>
            </a:r>
            <a:r>
              <a:rPr lang="en-US" sz="1200" i="1" dirty="0"/>
              <a:t>.</a:t>
            </a:r>
          </a:p>
        </p:txBody>
      </p:sp>
      <p:sp>
        <p:nvSpPr>
          <p:cNvPr id="4" name="Slide Number Placeholder 3">
            <a:extLst>
              <a:ext uri="{FF2B5EF4-FFF2-40B4-BE49-F238E27FC236}">
                <a16:creationId xmlns:a16="http://schemas.microsoft.com/office/drawing/2014/main" id="{08E643B6-D7BA-F530-0BF7-2DEF4B7DAA57}"/>
              </a:ext>
            </a:extLst>
          </p:cNvPr>
          <p:cNvSpPr>
            <a:spLocks noGrp="1"/>
          </p:cNvSpPr>
          <p:nvPr>
            <p:ph type="sldNum" idx="12"/>
          </p:nvPr>
        </p:nvSpPr>
        <p:spPr/>
        <p:txBody>
          <a:bodyPr/>
          <a:lstStyle/>
          <a:p>
            <a:r>
              <a:rPr lang="en-GB"/>
              <a:t>Slide </a:t>
            </a:r>
            <a:fld id="{440F5867-744E-4AA6-B0ED-4C44D2DFBB7B}" type="slidenum">
              <a:rPr lang="en-GB" smtClean="0"/>
              <a:pPr/>
              <a:t>226</a:t>
            </a:fld>
            <a:endParaRPr lang="en-GB" dirty="0"/>
          </a:p>
        </p:txBody>
      </p:sp>
      <p:sp>
        <p:nvSpPr>
          <p:cNvPr id="5" name="Footer Placeholder 4">
            <a:extLst>
              <a:ext uri="{FF2B5EF4-FFF2-40B4-BE49-F238E27FC236}">
                <a16:creationId xmlns:a16="http://schemas.microsoft.com/office/drawing/2014/main" id="{D36BD337-E47C-F5F6-FD95-6F4C02AA366C}"/>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45BCE168-6CE8-7061-20E5-5DE83E0A7179}"/>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921800595"/>
      </p:ext>
    </p:extLst>
  </p:cSld>
  <p:clrMapOvr>
    <a:masterClrMapping/>
  </p:clrMapOvr>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843B1B-37DA-F926-F755-E6FCF036A4E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8A8EA11-336E-2EB8-12A6-E857402EB5CC}"/>
              </a:ext>
            </a:extLst>
          </p:cNvPr>
          <p:cNvSpPr>
            <a:spLocks noGrp="1"/>
          </p:cNvSpPr>
          <p:nvPr>
            <p:ph type="title"/>
          </p:nvPr>
        </p:nvSpPr>
        <p:spPr/>
        <p:txBody>
          <a:bodyPr/>
          <a:lstStyle/>
          <a:p>
            <a:r>
              <a:rPr lang="en-US" dirty="0">
                <a:solidFill>
                  <a:schemeClr val="tx1"/>
                </a:solidFill>
              </a:rPr>
              <a:t>Motion 407 (MAC)</a:t>
            </a:r>
          </a:p>
        </p:txBody>
      </p:sp>
      <p:sp>
        <p:nvSpPr>
          <p:cNvPr id="3" name="Content Placeholder 2">
            <a:extLst>
              <a:ext uri="{FF2B5EF4-FFF2-40B4-BE49-F238E27FC236}">
                <a16:creationId xmlns:a16="http://schemas.microsoft.com/office/drawing/2014/main" id="{186A94E3-2C3E-32D6-D7F8-456CCECA40F1}"/>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 (64C):</a:t>
            </a:r>
          </a:p>
          <a:p>
            <a:pPr marL="285750" indent="-285750">
              <a:buFont typeface="Arial" panose="020B0604020202020204" pitchFamily="34" charset="0"/>
              <a:buChar char="•"/>
            </a:pPr>
            <a:r>
              <a:rPr lang="en-US" sz="1100" b="0" dirty="0">
                <a:solidFill>
                  <a:schemeClr val="tx1"/>
                </a:solidFill>
                <a:latin typeface="+mj-lt"/>
              </a:rPr>
              <a:t>327, 52, 1976, 1977, 1978, 2775, 3536, 36, 116, 130, 1166, 1062, 1352, 2070, 2776, 3308, 3537, 328, 329, 376, 1091, 1167, 1589, 2290, 2291, 3309, 3501 in </a:t>
            </a:r>
            <a:r>
              <a:rPr lang="en-US" sz="1100" b="0" dirty="0">
                <a:solidFill>
                  <a:schemeClr val="tx1"/>
                </a:solidFill>
                <a:latin typeface="+mj-lt"/>
                <a:hlinkClick r:id="rId2"/>
              </a:rPr>
              <a:t>11-25/0725r4</a:t>
            </a:r>
            <a:r>
              <a:rPr lang="en-US" sz="1100" b="0" dirty="0">
                <a:solidFill>
                  <a:schemeClr val="tx1"/>
                </a:solidFill>
                <a:latin typeface="+mj-lt"/>
              </a:rPr>
              <a:t> </a:t>
            </a:r>
            <a:r>
              <a:rPr lang="en-US" sz="1100" b="0" i="1" dirty="0">
                <a:solidFill>
                  <a:schemeClr val="tx1"/>
                </a:solidFill>
                <a:latin typeface="+mj-lt"/>
              </a:rPr>
              <a:t>[27 CIDs]</a:t>
            </a:r>
          </a:p>
          <a:p>
            <a:pPr marL="285750" indent="-285750">
              <a:buFont typeface="Arial" panose="020B0604020202020204" pitchFamily="34" charset="0"/>
              <a:buChar char="•"/>
            </a:pPr>
            <a:r>
              <a:rPr lang="en-US" sz="1100" b="0" dirty="0">
                <a:solidFill>
                  <a:schemeClr val="tx1"/>
                </a:solidFill>
                <a:latin typeface="+mj-lt"/>
              </a:rPr>
              <a:t>114, 1350, 1351, 1588, 1637, 2181, 2289, 35, 440, 1638, 1955 in </a:t>
            </a:r>
            <a:r>
              <a:rPr lang="en-US" sz="1100" b="0" dirty="0">
                <a:solidFill>
                  <a:schemeClr val="tx1"/>
                </a:solidFill>
                <a:latin typeface="+mj-lt"/>
                <a:hlinkClick r:id="rId3"/>
              </a:rPr>
              <a:t>11-25/0686r0</a:t>
            </a:r>
            <a:r>
              <a:rPr lang="en-US" sz="1100" b="0" dirty="0">
                <a:solidFill>
                  <a:schemeClr val="tx1"/>
                </a:solidFill>
                <a:latin typeface="+mj-lt"/>
              </a:rPr>
              <a:t> </a:t>
            </a:r>
            <a:r>
              <a:rPr lang="en-US" sz="1100" b="0" i="1" dirty="0">
                <a:solidFill>
                  <a:schemeClr val="tx1"/>
                </a:solidFill>
                <a:latin typeface="+mj-lt"/>
              </a:rPr>
              <a:t>[11 CIDs]</a:t>
            </a:r>
            <a:endParaRPr lang="en-US" sz="1100" b="0" dirty="0">
              <a:solidFill>
                <a:schemeClr val="tx1"/>
              </a:solidFill>
              <a:latin typeface="+mj-lt"/>
            </a:endParaRPr>
          </a:p>
          <a:p>
            <a:pPr marL="285750" indent="-285750">
              <a:buFont typeface="Arial" panose="020B0604020202020204" pitchFamily="34" charset="0"/>
              <a:buChar char="•"/>
            </a:pPr>
            <a:r>
              <a:rPr lang="en-US" sz="1100" b="0" dirty="0">
                <a:solidFill>
                  <a:schemeClr val="tx1"/>
                </a:solidFill>
                <a:latin typeface="+mj-lt"/>
              </a:rPr>
              <a:t>353, 354,905,1654, 3753 in </a:t>
            </a:r>
            <a:r>
              <a:rPr lang="en-US" sz="1100" b="0" dirty="0">
                <a:solidFill>
                  <a:schemeClr val="tx1"/>
                </a:solidFill>
                <a:latin typeface="+mj-lt"/>
                <a:hlinkClick r:id="rId4"/>
              </a:rPr>
              <a:t>11-25/0778r0</a:t>
            </a:r>
            <a:r>
              <a:rPr lang="en-US" sz="1100" b="0" dirty="0">
                <a:solidFill>
                  <a:schemeClr val="tx1"/>
                </a:solidFill>
                <a:latin typeface="+mj-lt"/>
              </a:rPr>
              <a:t> </a:t>
            </a:r>
            <a:r>
              <a:rPr lang="en-US" sz="1100" b="0" i="1" dirty="0">
                <a:solidFill>
                  <a:schemeClr val="tx1"/>
                </a:solidFill>
                <a:latin typeface="+mj-lt"/>
              </a:rPr>
              <a:t>[5 CIDs]</a:t>
            </a:r>
            <a:endParaRPr lang="en-US" sz="1100" b="0" dirty="0">
              <a:solidFill>
                <a:schemeClr val="tx1"/>
              </a:solidFill>
              <a:latin typeface="+mj-lt"/>
            </a:endParaRPr>
          </a:p>
          <a:p>
            <a:pPr marL="285750" indent="-285750">
              <a:buFont typeface="Arial" panose="020B0604020202020204" pitchFamily="34" charset="0"/>
              <a:buChar char="•"/>
            </a:pPr>
            <a:r>
              <a:rPr lang="en-US" sz="1100" b="0" dirty="0">
                <a:solidFill>
                  <a:srgbClr val="222222"/>
                </a:solidFill>
                <a:effectLst/>
                <a:latin typeface="+mj-lt"/>
              </a:rPr>
              <a:t>271, 956, 959, 1657, 1658, 3246, 3249 in</a:t>
            </a:r>
            <a:r>
              <a:rPr lang="en-US" sz="1100" b="0" dirty="0">
                <a:solidFill>
                  <a:schemeClr val="tx1"/>
                </a:solidFill>
                <a:effectLst/>
                <a:latin typeface="+mj-lt"/>
              </a:rPr>
              <a:t> </a:t>
            </a:r>
            <a:r>
              <a:rPr lang="en-US" sz="1100" b="0" dirty="0">
                <a:solidFill>
                  <a:srgbClr val="6B9F25"/>
                </a:solidFill>
                <a:effectLst/>
                <a:latin typeface="+mj-lt"/>
                <a:hlinkClick r:id="rId5">
                  <a:extLst>
                    <a:ext uri="{A12FA001-AC4F-418D-AE19-62706E023703}">
                      <ahyp:hlinkClr xmlns:ahyp="http://schemas.microsoft.com/office/drawing/2018/hyperlinkcolor" val="tx"/>
                    </a:ext>
                  </a:extLst>
                </a:hlinkClick>
              </a:rPr>
              <a:t>11-25/0777</a:t>
            </a:r>
            <a:r>
              <a:rPr lang="en-US" sz="1100" b="0" dirty="0">
                <a:solidFill>
                  <a:srgbClr val="FF0000"/>
                </a:solidFill>
                <a:effectLst/>
                <a:latin typeface="+mj-lt"/>
                <a:hlinkClick r:id="rId5">
                  <a:extLst>
                    <a:ext uri="{A12FA001-AC4F-418D-AE19-62706E023703}">
                      <ahyp:hlinkClr xmlns:ahyp="http://schemas.microsoft.com/office/drawing/2018/hyperlinkcolor" val="tx"/>
                    </a:ext>
                  </a:extLst>
                </a:hlinkClick>
              </a:rPr>
              <a:t>r3</a:t>
            </a:r>
            <a:r>
              <a:rPr lang="en-US" sz="1100" b="0" dirty="0">
                <a:solidFill>
                  <a:schemeClr val="tx1"/>
                </a:solidFill>
                <a:effectLst/>
                <a:latin typeface="+mj-lt"/>
              </a:rPr>
              <a:t> &amp; </a:t>
            </a:r>
            <a:r>
              <a:rPr lang="en-US" sz="1100" b="0" dirty="0">
                <a:solidFill>
                  <a:srgbClr val="222222"/>
                </a:solidFill>
                <a:effectLst/>
                <a:latin typeface="+mj-lt"/>
              </a:rPr>
              <a:t>1625, 1626  </a:t>
            </a:r>
            <a:r>
              <a:rPr lang="en-US" sz="1100" b="0" dirty="0">
                <a:solidFill>
                  <a:schemeClr val="tx1"/>
                </a:solidFill>
                <a:latin typeface="+mj-lt"/>
              </a:rPr>
              <a:t>in </a:t>
            </a:r>
            <a:r>
              <a:rPr lang="en-US" sz="1100" b="0" dirty="0">
                <a:solidFill>
                  <a:schemeClr val="tx1"/>
                </a:solidFill>
                <a:latin typeface="+mj-lt"/>
                <a:hlinkClick r:id="rId6"/>
              </a:rPr>
              <a:t>11-</a:t>
            </a:r>
            <a:r>
              <a:rPr lang="en-US" sz="1100" b="0" dirty="0">
                <a:solidFill>
                  <a:srgbClr val="222222"/>
                </a:solidFill>
                <a:effectLst/>
                <a:latin typeface="+mj-lt"/>
                <a:hlinkClick r:id="rId6"/>
              </a:rPr>
              <a:t>25/0919r0</a:t>
            </a:r>
            <a:r>
              <a:rPr lang="en-US" sz="1100" b="0" dirty="0">
                <a:solidFill>
                  <a:srgbClr val="222222"/>
                </a:solidFill>
                <a:effectLst/>
                <a:latin typeface="+mj-lt"/>
              </a:rPr>
              <a:t> </a:t>
            </a:r>
            <a:r>
              <a:rPr lang="en-US" sz="1100" b="0" i="1" dirty="0">
                <a:solidFill>
                  <a:schemeClr val="tx1"/>
                </a:solidFill>
                <a:latin typeface="+mj-lt"/>
              </a:rPr>
              <a:t>[9 CIDs]</a:t>
            </a:r>
            <a:endParaRPr lang="en-US" sz="1100" b="0" dirty="0">
              <a:solidFill>
                <a:srgbClr val="222222"/>
              </a:solidFill>
              <a:effectLst/>
              <a:latin typeface="+mj-lt"/>
            </a:endParaRPr>
          </a:p>
          <a:p>
            <a:pPr marL="285750" indent="-285750">
              <a:buFont typeface="Arial" panose="020B0604020202020204" pitchFamily="34" charset="0"/>
              <a:buChar char="•"/>
            </a:pPr>
            <a:r>
              <a:rPr lang="en-US" sz="1100" b="0" dirty="0">
                <a:solidFill>
                  <a:schemeClr val="tx1"/>
                </a:solidFill>
                <a:latin typeface="+mj-lt"/>
              </a:rPr>
              <a:t>1471, 3226, 2047, 2048, 2237, 2549, 2559, 2567, 2568, 2569, 2717, 3295 </a:t>
            </a:r>
            <a:r>
              <a:rPr lang="en-US" sz="1100" b="0" dirty="0">
                <a:solidFill>
                  <a:srgbClr val="6B9F25"/>
                </a:solidFill>
                <a:latin typeface="+mj-lt"/>
                <a:hlinkClick r:id="rId7">
                  <a:extLst>
                    <a:ext uri="{A12FA001-AC4F-418D-AE19-62706E023703}">
                      <ahyp:hlinkClr xmlns:ahyp="http://schemas.microsoft.com/office/drawing/2018/hyperlinkcolor" val="tx"/>
                    </a:ext>
                  </a:extLst>
                </a:hlinkClick>
              </a:rPr>
              <a:t>in 11-25/0881</a:t>
            </a:r>
            <a:r>
              <a:rPr lang="en-US" sz="1100" b="0" dirty="0">
                <a:solidFill>
                  <a:srgbClr val="FF0000"/>
                </a:solidFill>
                <a:latin typeface="+mj-lt"/>
                <a:hlinkClick r:id="rId7">
                  <a:extLst>
                    <a:ext uri="{A12FA001-AC4F-418D-AE19-62706E023703}">
                      <ahyp:hlinkClr xmlns:ahyp="http://schemas.microsoft.com/office/drawing/2018/hyperlinkcolor" val="tx"/>
                    </a:ext>
                  </a:extLst>
                </a:hlinkClick>
              </a:rPr>
              <a:t>r1</a:t>
            </a:r>
            <a:r>
              <a:rPr lang="en-US" sz="1100" b="0" dirty="0">
                <a:solidFill>
                  <a:schemeClr val="tx1"/>
                </a:solidFill>
                <a:latin typeface="+mj-lt"/>
              </a:rPr>
              <a:t> </a:t>
            </a:r>
            <a:r>
              <a:rPr lang="en-US" sz="1100" b="0" i="1" dirty="0">
                <a:solidFill>
                  <a:schemeClr val="tx1"/>
                </a:solidFill>
                <a:latin typeface="+mj-lt"/>
              </a:rPr>
              <a:t>[12 CIDs]</a:t>
            </a:r>
          </a:p>
          <a:p>
            <a:pPr marL="285750" indent="-285750">
              <a:buFont typeface="Arial" panose="020B0604020202020204" pitchFamily="34" charset="0"/>
              <a:buChar char="•"/>
            </a:pPr>
            <a:r>
              <a:rPr lang="en-US" sz="1100" b="0" dirty="0">
                <a:solidFill>
                  <a:schemeClr val="tx1"/>
                </a:solidFill>
                <a:latin typeface="+mj-lt"/>
              </a:rPr>
              <a:t>185 186 214 477 478 479 856 857 858 879 1044 1387 1426 1427 1483 1484 1488 1489 1490 1778 1805 1816 1846 1847 1858 2378 2379 2380 2381 2382 2383 2384 2385 2386 2545 2548 2622 2644 2645 2646 2966 3151 3250 3315 3354 3355 3356 3435 3436 3944 3966 in </a:t>
            </a:r>
            <a:r>
              <a:rPr lang="en-US" sz="1100" b="0" i="0" dirty="0">
                <a:solidFill>
                  <a:srgbClr val="222222"/>
                </a:solidFill>
                <a:effectLst/>
                <a:latin typeface="+mj-lt"/>
                <a:hlinkClick r:id="rId8"/>
              </a:rPr>
              <a:t>11-25/0627r13</a:t>
            </a:r>
            <a:r>
              <a:rPr lang="en-US" sz="1100" b="0" i="0" dirty="0">
                <a:solidFill>
                  <a:srgbClr val="FF0000"/>
                </a:solidFill>
                <a:effectLst/>
                <a:latin typeface="+mj-lt"/>
              </a:rPr>
              <a:t>*</a:t>
            </a:r>
            <a:r>
              <a:rPr lang="en-US" sz="1100" b="0" dirty="0">
                <a:solidFill>
                  <a:schemeClr val="tx1"/>
                </a:solidFill>
                <a:latin typeface="+mj-lt"/>
              </a:rPr>
              <a:t> </a:t>
            </a:r>
            <a:r>
              <a:rPr lang="en-US" sz="1100" b="0" i="1" dirty="0">
                <a:solidFill>
                  <a:schemeClr val="tx1"/>
                </a:solidFill>
                <a:latin typeface="+mj-lt"/>
              </a:rPr>
              <a:t>[51 CIDs]</a:t>
            </a:r>
            <a:endParaRPr lang="en-US" sz="1100" b="0" dirty="0">
              <a:solidFill>
                <a:schemeClr val="tx1"/>
              </a:solidFill>
              <a:latin typeface="+mj-lt"/>
            </a:endParaRPr>
          </a:p>
          <a:p>
            <a:pPr marL="0" indent="0"/>
            <a:r>
              <a:rPr lang="en-US" altLang="en-US" sz="1600" b="1" dirty="0"/>
              <a:t>and incorporate the text changes into the latest TGbn draft.</a:t>
            </a:r>
          </a:p>
          <a:p>
            <a:pPr marL="0" indent="0"/>
            <a:endParaRPr lang="en-US" sz="1600" dirty="0"/>
          </a:p>
          <a:p>
            <a:pPr marL="0" indent="0"/>
            <a:r>
              <a:rPr lang="en-US" sz="1600" dirty="0"/>
              <a:t>Move: 			Second:</a:t>
            </a:r>
          </a:p>
          <a:p>
            <a:pPr marL="0" indent="0"/>
            <a:r>
              <a:rPr lang="en-US" sz="1600" dirty="0"/>
              <a:t>Discussion:</a:t>
            </a:r>
            <a:endParaRPr lang="en-US" sz="1600" b="0" dirty="0"/>
          </a:p>
          <a:p>
            <a:r>
              <a:rPr lang="en-US" sz="1600" dirty="0"/>
              <a:t>Result: </a:t>
            </a:r>
            <a:endParaRPr lang="en-US" sz="1600" dirty="0">
              <a:highlight>
                <a:srgbClr val="00FF00"/>
              </a:highlight>
            </a:endParaRPr>
          </a:p>
          <a:p>
            <a:r>
              <a:rPr lang="en-US" sz="1200" i="1" dirty="0"/>
              <a:t>Note: These are comment resolution documents that obtained ≥ 75% support during the straw poll phase of </a:t>
            </a:r>
            <a:r>
              <a:rPr lang="en-US" sz="1200" i="1" dirty="0">
                <a:solidFill>
                  <a:srgbClr val="FF0000"/>
                </a:solidFill>
              </a:rPr>
              <a:t>the MAC ad-hoc slot Wednesday AM2, May 14, 2025</a:t>
            </a:r>
            <a:r>
              <a:rPr lang="en-US" sz="1200" i="1" dirty="0"/>
              <a:t>. </a:t>
            </a:r>
            <a:r>
              <a:rPr lang="en-US" sz="1200" i="1" dirty="0">
                <a:solidFill>
                  <a:srgbClr val="FF0000"/>
                </a:solidFill>
              </a:rPr>
              <a:t>*SP results: 81Y, 27N, 58A</a:t>
            </a:r>
          </a:p>
        </p:txBody>
      </p:sp>
      <p:sp>
        <p:nvSpPr>
          <p:cNvPr id="4" name="Slide Number Placeholder 3">
            <a:extLst>
              <a:ext uri="{FF2B5EF4-FFF2-40B4-BE49-F238E27FC236}">
                <a16:creationId xmlns:a16="http://schemas.microsoft.com/office/drawing/2014/main" id="{FA5039F7-2DA4-3CBC-C438-7CCE012DE2BF}"/>
              </a:ext>
            </a:extLst>
          </p:cNvPr>
          <p:cNvSpPr>
            <a:spLocks noGrp="1"/>
          </p:cNvSpPr>
          <p:nvPr>
            <p:ph type="sldNum" idx="12"/>
          </p:nvPr>
        </p:nvSpPr>
        <p:spPr/>
        <p:txBody>
          <a:bodyPr/>
          <a:lstStyle/>
          <a:p>
            <a:r>
              <a:rPr lang="en-GB"/>
              <a:t>Slide </a:t>
            </a:r>
            <a:fld id="{440F5867-744E-4AA6-B0ED-4C44D2DFBB7B}" type="slidenum">
              <a:rPr lang="en-GB" smtClean="0"/>
              <a:pPr/>
              <a:t>227</a:t>
            </a:fld>
            <a:endParaRPr lang="en-GB" dirty="0"/>
          </a:p>
        </p:txBody>
      </p:sp>
      <p:sp>
        <p:nvSpPr>
          <p:cNvPr id="5" name="Footer Placeholder 4">
            <a:extLst>
              <a:ext uri="{FF2B5EF4-FFF2-40B4-BE49-F238E27FC236}">
                <a16:creationId xmlns:a16="http://schemas.microsoft.com/office/drawing/2014/main" id="{2CEAF019-DD5A-C368-C253-92E8C866BD1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E82CB21-2BA3-CE5A-5023-F855310B7644}"/>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1004879123"/>
      </p:ext>
    </p:extLst>
  </p:cSld>
  <p:clrMapOvr>
    <a:masterClrMapping/>
  </p:clrMapOvr>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4CB33A-A7BB-1D03-655D-AE362C01A82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0A89113-60E5-3D42-F24E-62C5B5FD56D5}"/>
              </a:ext>
            </a:extLst>
          </p:cNvPr>
          <p:cNvSpPr>
            <a:spLocks noGrp="1"/>
          </p:cNvSpPr>
          <p:nvPr>
            <p:ph type="title"/>
          </p:nvPr>
        </p:nvSpPr>
        <p:spPr/>
        <p:txBody>
          <a:bodyPr/>
          <a:lstStyle/>
          <a:p>
            <a:r>
              <a:rPr lang="en-US" dirty="0">
                <a:solidFill>
                  <a:schemeClr val="tx1"/>
                </a:solidFill>
              </a:rPr>
              <a:t>Motion 408 (PHY)</a:t>
            </a:r>
          </a:p>
        </p:txBody>
      </p:sp>
      <p:sp>
        <p:nvSpPr>
          <p:cNvPr id="3" name="Content Placeholder 2">
            <a:extLst>
              <a:ext uri="{FF2B5EF4-FFF2-40B4-BE49-F238E27FC236}">
                <a16:creationId xmlns:a16="http://schemas.microsoft.com/office/drawing/2014/main" id="{394B2246-DC12-D16A-5378-BE25DDC73990}"/>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 (182C):</a:t>
            </a:r>
          </a:p>
          <a:p>
            <a:pPr marL="285750" indent="-285750">
              <a:buFont typeface="Arial" panose="020B0604020202020204" pitchFamily="34" charset="0"/>
              <a:buChar char="•"/>
            </a:pPr>
            <a:r>
              <a:rPr lang="en-US" sz="1100" b="0" dirty="0">
                <a:solidFill>
                  <a:schemeClr val="tx1"/>
                </a:solidFill>
              </a:rPr>
              <a:t>2270, 125, 1335, 1128, 1336, 576, 1129, 1337, 2762, 126, 2271, 1130, 1930, 1081, 2440, 127, 1082, 1131, 1338, 1759, 2763, 1339, 1132, 929, 1340, 577, 578, 1083, 2272, 2764, 308, 2725, 1622, 1133, 3238, 930, 1134, 1135, 579, 2273, 580, 1084, 2726, 1623, 946, 3239, 3240, 1136, 1931, 2441, 1085, 26, 1137, 1932, 2442 in </a:t>
            </a:r>
            <a:r>
              <a:rPr lang="en-US" sz="1100" b="0" dirty="0">
                <a:solidFill>
                  <a:schemeClr val="tx1"/>
                </a:solidFill>
                <a:hlinkClick r:id="rId2"/>
              </a:rPr>
              <a:t>11-25/0884r3</a:t>
            </a:r>
            <a:r>
              <a:rPr lang="en-US" sz="1100" b="0" dirty="0">
                <a:solidFill>
                  <a:schemeClr val="tx1"/>
                </a:solidFill>
              </a:rPr>
              <a:t> </a:t>
            </a:r>
            <a:r>
              <a:rPr lang="en-US" sz="1100" b="0" i="1" u="sng" dirty="0">
                <a:solidFill>
                  <a:schemeClr val="tx1"/>
                </a:solidFill>
              </a:rPr>
              <a:t>[55 CIDs]</a:t>
            </a:r>
            <a:r>
              <a:rPr lang="en-US" sz="1100" b="0" dirty="0">
                <a:solidFill>
                  <a:schemeClr val="tx1"/>
                </a:solidFill>
              </a:rPr>
              <a:t>…</a:t>
            </a:r>
          </a:p>
          <a:p>
            <a:pPr marL="285750" indent="-285750">
              <a:buFont typeface="Arial" panose="020B0604020202020204" pitchFamily="34" charset="0"/>
              <a:buChar char="•"/>
            </a:pPr>
            <a:r>
              <a:rPr lang="en-US" sz="1100" b="0" dirty="0">
                <a:solidFill>
                  <a:schemeClr val="tx1"/>
                </a:solidFill>
              </a:rPr>
              <a:t>298, 3513, 3515, 3517, 446, 571, 2175, 299, 2174, 3274, 452, 447, 572 in </a:t>
            </a:r>
            <a:r>
              <a:rPr lang="en-US" sz="1100" b="0" dirty="0">
                <a:solidFill>
                  <a:schemeClr val="tx1"/>
                </a:solidFill>
                <a:hlinkClick r:id="rId3"/>
              </a:rPr>
              <a:t>11-</a:t>
            </a:r>
            <a:r>
              <a:rPr lang="en-US" sz="1000" b="0" dirty="0">
                <a:solidFill>
                  <a:srgbClr val="222222"/>
                </a:solidFill>
                <a:effectLst/>
                <a:latin typeface="Arial" panose="020B0604020202020204" pitchFamily="34" charset="0"/>
                <a:hlinkClick r:id="rId3"/>
              </a:rPr>
              <a:t>25/0927r3</a:t>
            </a:r>
            <a:r>
              <a:rPr lang="en-US" sz="1000" b="0" dirty="0">
                <a:solidFill>
                  <a:srgbClr val="222222"/>
                </a:solidFill>
                <a:effectLst/>
                <a:latin typeface="Arial" panose="020B0604020202020204" pitchFamily="34" charset="0"/>
              </a:rPr>
              <a:t> </a:t>
            </a:r>
            <a:r>
              <a:rPr lang="en-US" sz="1000" b="0" i="1" dirty="0">
                <a:solidFill>
                  <a:srgbClr val="222222"/>
                </a:solidFill>
                <a:effectLst/>
                <a:latin typeface="Arial" panose="020B0604020202020204" pitchFamily="34" charset="0"/>
              </a:rPr>
              <a:t>[13 CIDs]</a:t>
            </a:r>
          </a:p>
          <a:p>
            <a:pPr marL="285750" indent="-285750">
              <a:buFont typeface="Arial" panose="020B0604020202020204" pitchFamily="34" charset="0"/>
              <a:buChar char="•"/>
            </a:pPr>
            <a:r>
              <a:rPr lang="en-US" sz="1100" b="0" dirty="0">
                <a:solidFill>
                  <a:schemeClr val="tx1"/>
                </a:solidFill>
              </a:rPr>
              <a:t>1616, 2438, 3227, 137, 904, 2736, 3126, 1371, 1372, 2050, 315, 1760, 3304, 139, 1106, 1107, 1108, 2049, 2238, 2737, 2738, 3296, 3342, 3343, 3483, 3750, 140, 141, 292, 563, 564, 678, 924, 925, 1109, 1110, 1111, 1112, 2051, 2052, 2239, 2241, 2718, 2719, 2720, 2739, 2740, 3228, 3357, 3358, 3359, 3360, 3484, 177, 1073, 1074, 1075, 1581, 1901, 2053, 2054, 2055, 2056, 2057, 2240, 2741, 2742, 3229, 3485, 3486, 3487, 3488, 119, 120, 121, 293, 294, 1076, 1077, 1113, 1114, 1115, 1116, 1373, 1929, 2058, 2059, 2242, 2743, 3370, 3489, 3490, 3491, 3492, 3493, 3496, 565, 2060, 2744, 3297, 2745, 1078, 2061, 2243, 2746, 2747, 3494, 295, 1079, 2062, 2244, 2748, 2749, 3495 in </a:t>
            </a:r>
            <a:r>
              <a:rPr lang="en-US" sz="1000" b="0" dirty="0">
                <a:solidFill>
                  <a:srgbClr val="222222"/>
                </a:solidFill>
                <a:effectLst/>
                <a:latin typeface="Arial" panose="020B0604020202020204" pitchFamily="34" charset="0"/>
                <a:hlinkClick r:id="rId4"/>
              </a:rPr>
              <a:t>11-5/0718r2</a:t>
            </a:r>
            <a:r>
              <a:rPr lang="en-US" sz="1000" b="0" dirty="0">
                <a:solidFill>
                  <a:srgbClr val="222222"/>
                </a:solidFill>
                <a:effectLst/>
                <a:latin typeface="Arial" panose="020B0604020202020204" pitchFamily="34" charset="0"/>
              </a:rPr>
              <a:t> </a:t>
            </a:r>
            <a:r>
              <a:rPr lang="en-US" sz="1000" b="0" i="1" dirty="0">
                <a:solidFill>
                  <a:srgbClr val="222222"/>
                </a:solidFill>
                <a:effectLst/>
                <a:latin typeface="Arial" panose="020B0604020202020204" pitchFamily="34" charset="0"/>
              </a:rPr>
              <a:t>[114 CIDs]</a:t>
            </a:r>
            <a:endParaRPr lang="en-US" sz="1100" b="0" i="1" dirty="0">
              <a:solidFill>
                <a:schemeClr val="tx1"/>
              </a:solidFill>
            </a:endParaRPr>
          </a:p>
          <a:p>
            <a:pPr marL="0" indent="0"/>
            <a:r>
              <a:rPr lang="en-US" altLang="en-US" sz="1600" b="1" dirty="0"/>
              <a:t>and incorporate the text changes into the latest TGbn draft.</a:t>
            </a:r>
          </a:p>
          <a:p>
            <a:pPr marL="0" indent="0"/>
            <a:endParaRPr lang="en-US" sz="1600" dirty="0"/>
          </a:p>
          <a:p>
            <a:pPr marL="0" indent="0"/>
            <a:r>
              <a:rPr lang="en-US" sz="1600" dirty="0"/>
              <a:t>Move: 			Second:</a:t>
            </a:r>
          </a:p>
          <a:p>
            <a:pPr marL="0" indent="0"/>
            <a:r>
              <a:rPr lang="en-US" sz="1600" dirty="0"/>
              <a:t>Discussion:</a:t>
            </a:r>
            <a:endParaRPr lang="en-US" sz="1600" b="0" dirty="0"/>
          </a:p>
          <a:p>
            <a:r>
              <a:rPr lang="en-US" sz="1600" dirty="0"/>
              <a:t>Result: </a:t>
            </a:r>
          </a:p>
          <a:p>
            <a:r>
              <a:rPr lang="en-US" sz="1200" i="1" dirty="0"/>
              <a:t>Note: These are comment resolution documents that obtained ≥ 75% support during the straw poll phase of </a:t>
            </a:r>
            <a:r>
              <a:rPr lang="en-US" sz="1200" i="1" dirty="0">
                <a:solidFill>
                  <a:srgbClr val="FF0000"/>
                </a:solidFill>
              </a:rPr>
              <a:t>the PHY ad-hoc of Wednesday PM2, May 14, 2025</a:t>
            </a:r>
            <a:r>
              <a:rPr lang="en-US" sz="1200" i="1" dirty="0"/>
              <a:t>.</a:t>
            </a:r>
          </a:p>
        </p:txBody>
      </p:sp>
      <p:sp>
        <p:nvSpPr>
          <p:cNvPr id="4" name="Slide Number Placeholder 3">
            <a:extLst>
              <a:ext uri="{FF2B5EF4-FFF2-40B4-BE49-F238E27FC236}">
                <a16:creationId xmlns:a16="http://schemas.microsoft.com/office/drawing/2014/main" id="{525756C8-80AF-0FA2-2206-9D40E2466656}"/>
              </a:ext>
            </a:extLst>
          </p:cNvPr>
          <p:cNvSpPr>
            <a:spLocks noGrp="1"/>
          </p:cNvSpPr>
          <p:nvPr>
            <p:ph type="sldNum" idx="12"/>
          </p:nvPr>
        </p:nvSpPr>
        <p:spPr/>
        <p:txBody>
          <a:bodyPr/>
          <a:lstStyle/>
          <a:p>
            <a:r>
              <a:rPr lang="en-GB"/>
              <a:t>Slide </a:t>
            </a:r>
            <a:fld id="{440F5867-744E-4AA6-B0ED-4C44D2DFBB7B}" type="slidenum">
              <a:rPr lang="en-GB" smtClean="0"/>
              <a:pPr/>
              <a:t>228</a:t>
            </a:fld>
            <a:endParaRPr lang="en-GB" dirty="0"/>
          </a:p>
        </p:txBody>
      </p:sp>
      <p:sp>
        <p:nvSpPr>
          <p:cNvPr id="5" name="Footer Placeholder 4">
            <a:extLst>
              <a:ext uri="{FF2B5EF4-FFF2-40B4-BE49-F238E27FC236}">
                <a16:creationId xmlns:a16="http://schemas.microsoft.com/office/drawing/2014/main" id="{73B9C54D-2930-73EF-7A32-B154B67F2204}"/>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0BD067EB-4C65-8D06-27EA-EB2F6CC6321D}"/>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646266391"/>
      </p:ext>
    </p:extLst>
  </p:cSld>
  <p:clrMapOvr>
    <a:masterClrMapping/>
  </p:clrMapOvr>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BA02B4-7778-7566-C0B6-DD6EF4CCE69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C83F3B5-0B6E-8A0C-12D0-C8FB5D5B9E11}"/>
              </a:ext>
            </a:extLst>
          </p:cNvPr>
          <p:cNvSpPr>
            <a:spLocks noGrp="1"/>
          </p:cNvSpPr>
          <p:nvPr>
            <p:ph type="title"/>
          </p:nvPr>
        </p:nvSpPr>
        <p:spPr/>
        <p:txBody>
          <a:bodyPr/>
          <a:lstStyle/>
          <a:p>
            <a:r>
              <a:rPr lang="en-US" dirty="0">
                <a:solidFill>
                  <a:schemeClr val="tx1"/>
                </a:solidFill>
              </a:rPr>
              <a:t>Motion 409 (MAC)</a:t>
            </a:r>
          </a:p>
        </p:txBody>
      </p:sp>
      <p:sp>
        <p:nvSpPr>
          <p:cNvPr id="3" name="Content Placeholder 2">
            <a:extLst>
              <a:ext uri="{FF2B5EF4-FFF2-40B4-BE49-F238E27FC236}">
                <a16:creationId xmlns:a16="http://schemas.microsoft.com/office/drawing/2014/main" id="{6917D72C-B0A3-1DB0-7B68-B1CFF30287A1}"/>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 (103C):</a:t>
            </a:r>
          </a:p>
          <a:p>
            <a:pPr marL="285750" indent="-285750">
              <a:buFont typeface="Arial" panose="020B0604020202020204" pitchFamily="34" charset="0"/>
              <a:buChar char="•"/>
            </a:pPr>
            <a:r>
              <a:rPr lang="en-US" sz="1100" b="0" dirty="0">
                <a:solidFill>
                  <a:schemeClr val="tx1"/>
                </a:solidFill>
              </a:rPr>
              <a:t>741, 2864, 2867, 2869, 2522, 2450, 630, 2428, 811, 403, 851, 3672, 898, 3201, 3202, 3624, 3826, 53, 1981, 3269, 1035, 2862, 896, 107, 465, 645, 850, 965, 3132, 2661, 1982, 1262, 1604, 2449, 717, 768, 1263, 1984, 3626, 3720, 85, 88, 3131, 2662, 1264, 897, 1532, 3134, 709, 3827, 2865, 1522, 2082, 2574, 2083, 86, 87, 1265, 1036, 2866, 1983, 2575, 109, 852, 2576, 3372, 3628, 2870, 3829, 3830, 812, 3373, 3721, 3723, 3831, 3832, 3833, 2871, 1735, 1842, 1266, 813, 814, 466, 467, 646, 647, 1857, 1905, 3374, 3834, 711, 740, 2872, 3203, 2577, 853, 2873, 1267, 57, 58 in </a:t>
            </a:r>
            <a:r>
              <a:rPr lang="en-US" sz="1100" b="0" dirty="0">
                <a:solidFill>
                  <a:schemeClr val="tx1"/>
                </a:solidFill>
                <a:hlinkClick r:id="rId2"/>
              </a:rPr>
              <a:t>11-25/0438r7</a:t>
            </a:r>
            <a:r>
              <a:rPr lang="en-US" sz="1100" b="0" dirty="0">
                <a:solidFill>
                  <a:schemeClr val="tx1"/>
                </a:solidFill>
              </a:rPr>
              <a:t>  except for the changes tagged as </a:t>
            </a:r>
            <a:r>
              <a:rPr lang="en-US" sz="1100" b="0" dirty="0">
                <a:solidFill>
                  <a:schemeClr val="tx1"/>
                </a:solidFill>
                <a:highlight>
                  <a:srgbClr val="FFFF00"/>
                </a:highlight>
              </a:rPr>
              <a:t>[#1261] </a:t>
            </a:r>
            <a:r>
              <a:rPr lang="en-US" sz="1100" b="0" dirty="0">
                <a:solidFill>
                  <a:schemeClr val="tx1"/>
                </a:solidFill>
              </a:rPr>
              <a:t>[101 CIDs]</a:t>
            </a:r>
            <a:endParaRPr lang="en-US" sz="1100" b="0" i="1" dirty="0">
              <a:solidFill>
                <a:schemeClr val="tx1"/>
              </a:solidFill>
            </a:endParaRPr>
          </a:p>
          <a:p>
            <a:pPr marL="285750" indent="-285750">
              <a:buFont typeface="Arial" panose="020B0604020202020204" pitchFamily="34" charset="0"/>
              <a:buChar char="•"/>
            </a:pPr>
            <a:r>
              <a:rPr lang="en-US" sz="1100" b="0" i="0" dirty="0">
                <a:solidFill>
                  <a:srgbClr val="222222"/>
                </a:solidFill>
                <a:effectLst/>
              </a:rPr>
              <a:t>162, 3866 in </a:t>
            </a:r>
            <a:r>
              <a:rPr lang="en-US" sz="1100" b="0" dirty="0">
                <a:solidFill>
                  <a:srgbClr val="6B9F25"/>
                </a:solidFill>
                <a:hlinkClick r:id="rId3"/>
              </a:rPr>
              <a:t>11-25/0676r5</a:t>
            </a:r>
            <a:r>
              <a:rPr lang="en-US" sz="1100" b="0" i="1" dirty="0">
                <a:solidFill>
                  <a:schemeClr val="tx1"/>
                </a:solidFill>
              </a:rPr>
              <a:t> [2 CIDs]</a:t>
            </a:r>
          </a:p>
          <a:p>
            <a:pPr marL="285750" indent="-285750">
              <a:buFont typeface="Arial" panose="020B0604020202020204" pitchFamily="34" charset="0"/>
              <a:buChar char="•"/>
            </a:pPr>
            <a:endParaRPr lang="en-US" sz="1100" b="0" i="1" dirty="0">
              <a:solidFill>
                <a:schemeClr val="tx1"/>
              </a:solidFill>
            </a:endParaRPr>
          </a:p>
          <a:p>
            <a:pPr marL="0" indent="0"/>
            <a:r>
              <a:rPr lang="en-US" altLang="en-US" sz="1600" b="1" dirty="0"/>
              <a:t>and incorporate the text changes into the latest TGbn draft.</a:t>
            </a:r>
          </a:p>
          <a:p>
            <a:pPr marL="0" indent="0"/>
            <a:endParaRPr lang="en-US" sz="1600" dirty="0"/>
          </a:p>
          <a:p>
            <a:pPr marL="0" indent="0"/>
            <a:r>
              <a:rPr lang="en-US" sz="1600" dirty="0"/>
              <a:t>Move: 			Second:</a:t>
            </a:r>
          </a:p>
          <a:p>
            <a:pPr marL="0" indent="0"/>
            <a:r>
              <a:rPr lang="en-US" sz="1600" dirty="0"/>
              <a:t>Discussion:</a:t>
            </a:r>
            <a:endParaRPr lang="en-US" sz="1600" b="0" dirty="0"/>
          </a:p>
          <a:p>
            <a:r>
              <a:rPr lang="en-US" sz="1600" dirty="0"/>
              <a:t>Result: </a:t>
            </a:r>
            <a:endParaRPr lang="en-US" sz="1600" dirty="0">
              <a:highlight>
                <a:srgbClr val="00FF00"/>
              </a:highlight>
            </a:endParaRPr>
          </a:p>
          <a:p>
            <a:endParaRPr lang="en-US" sz="1200" i="1" dirty="0"/>
          </a:p>
          <a:p>
            <a:r>
              <a:rPr lang="en-US" sz="1200" i="1" dirty="0"/>
              <a:t>Note: These are comment resolution documents that obtained ≥ 75% support during the straw poll phase of </a:t>
            </a:r>
            <a:r>
              <a:rPr lang="en-US" sz="1200" i="1" dirty="0">
                <a:solidFill>
                  <a:srgbClr val="FF0000"/>
                </a:solidFill>
              </a:rPr>
              <a:t>the MAC ad-hoc of Wednesday PM2, May 14, 2025</a:t>
            </a:r>
            <a:r>
              <a:rPr lang="en-US" sz="1200" i="1" dirty="0"/>
              <a:t>.</a:t>
            </a:r>
          </a:p>
        </p:txBody>
      </p:sp>
      <p:sp>
        <p:nvSpPr>
          <p:cNvPr id="4" name="Slide Number Placeholder 3">
            <a:extLst>
              <a:ext uri="{FF2B5EF4-FFF2-40B4-BE49-F238E27FC236}">
                <a16:creationId xmlns:a16="http://schemas.microsoft.com/office/drawing/2014/main" id="{4A2F6234-FD34-367C-976A-EC1E6FB74DB3}"/>
              </a:ext>
            </a:extLst>
          </p:cNvPr>
          <p:cNvSpPr>
            <a:spLocks noGrp="1"/>
          </p:cNvSpPr>
          <p:nvPr>
            <p:ph type="sldNum" idx="12"/>
          </p:nvPr>
        </p:nvSpPr>
        <p:spPr/>
        <p:txBody>
          <a:bodyPr/>
          <a:lstStyle/>
          <a:p>
            <a:r>
              <a:rPr lang="en-GB"/>
              <a:t>Slide </a:t>
            </a:r>
            <a:fld id="{440F5867-744E-4AA6-B0ED-4C44D2DFBB7B}" type="slidenum">
              <a:rPr lang="en-GB" smtClean="0"/>
              <a:pPr/>
              <a:t>229</a:t>
            </a:fld>
            <a:endParaRPr lang="en-GB" dirty="0"/>
          </a:p>
        </p:txBody>
      </p:sp>
      <p:sp>
        <p:nvSpPr>
          <p:cNvPr id="5" name="Footer Placeholder 4">
            <a:extLst>
              <a:ext uri="{FF2B5EF4-FFF2-40B4-BE49-F238E27FC236}">
                <a16:creationId xmlns:a16="http://schemas.microsoft.com/office/drawing/2014/main" id="{23372745-C88A-7A4E-1A59-0D34053C6163}"/>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675762F-FC19-3468-2CDE-C4A546FE0FD4}"/>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34153636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BDCD19-1011-EF14-B8A2-77D2669D613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7CAEEC00-53B3-818B-D09A-96256B3CAFE4}"/>
              </a:ext>
            </a:extLst>
          </p:cNvPr>
          <p:cNvSpPr>
            <a:spLocks noGrp="1"/>
          </p:cNvSpPr>
          <p:nvPr>
            <p:ph type="title"/>
          </p:nvPr>
        </p:nvSpPr>
        <p:spPr/>
        <p:txBody>
          <a:bodyPr/>
          <a:lstStyle/>
          <a:p>
            <a:r>
              <a:rPr lang="en-US" dirty="0">
                <a:solidFill>
                  <a:schemeClr val="tx1"/>
                </a:solidFill>
              </a:rPr>
              <a:t>Motion 209 (MAC-PDT)</a:t>
            </a:r>
          </a:p>
        </p:txBody>
      </p:sp>
      <p:sp>
        <p:nvSpPr>
          <p:cNvPr id="8" name="Content Placeholder 7">
            <a:extLst>
              <a:ext uri="{FF2B5EF4-FFF2-40B4-BE49-F238E27FC236}">
                <a16:creationId xmlns:a16="http://schemas.microsoft.com/office/drawing/2014/main" id="{F692F3B0-A94F-25F9-F041-29DAC6FA4F5F}"/>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11-24/2022r2</a:t>
            </a:r>
            <a:r>
              <a:rPr lang="en-US" sz="1600" dirty="0"/>
              <a:t> to the latest TGbn draft (TGbn D0.1)</a:t>
            </a:r>
          </a:p>
          <a:p>
            <a:endParaRPr lang="en-US" sz="1600" dirty="0"/>
          </a:p>
          <a:p>
            <a:endParaRPr lang="en-US" sz="1600" dirty="0"/>
          </a:p>
          <a:p>
            <a:endParaRPr lang="en-US" sz="1600" dirty="0"/>
          </a:p>
          <a:p>
            <a:r>
              <a:rPr lang="en-US" sz="1600" dirty="0"/>
              <a:t>Move: Frank Hsu				Second: George Kuo</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11-24/2022r2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F79B6F25-808F-31FF-45C8-6547C48F9AD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23</a:t>
            </a:fld>
            <a:endParaRPr lang="en-GB"/>
          </a:p>
        </p:txBody>
      </p:sp>
      <p:sp>
        <p:nvSpPr>
          <p:cNvPr id="5" name="Footer Placeholder 4">
            <a:extLst>
              <a:ext uri="{FF2B5EF4-FFF2-40B4-BE49-F238E27FC236}">
                <a16:creationId xmlns:a16="http://schemas.microsoft.com/office/drawing/2014/main" id="{358AEB76-8F8E-0D7C-EBE3-CC85A75586A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3310229-5FA0-2FEF-1141-2950C5C512F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80798877"/>
      </p:ext>
    </p:extLst>
  </p:cSld>
  <p:clrMapOvr>
    <a:masterClrMapping/>
  </p:clrMapOvr>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8A8AD1-F721-024B-CB13-F11DC92307D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77C978F-75F2-99C7-5401-076DA15A41AB}"/>
              </a:ext>
            </a:extLst>
          </p:cNvPr>
          <p:cNvSpPr>
            <a:spLocks noGrp="1"/>
          </p:cNvSpPr>
          <p:nvPr>
            <p:ph type="title"/>
          </p:nvPr>
        </p:nvSpPr>
        <p:spPr/>
        <p:txBody>
          <a:bodyPr/>
          <a:lstStyle/>
          <a:p>
            <a:r>
              <a:rPr lang="en-US" dirty="0">
                <a:solidFill>
                  <a:srgbClr val="FF0000"/>
                </a:solidFill>
              </a:rPr>
              <a:t>Motion 411 (MAC ??)</a:t>
            </a:r>
          </a:p>
        </p:txBody>
      </p:sp>
      <p:sp>
        <p:nvSpPr>
          <p:cNvPr id="3" name="Content Placeholder 2">
            <a:extLst>
              <a:ext uri="{FF2B5EF4-FFF2-40B4-BE49-F238E27FC236}">
                <a16:creationId xmlns:a16="http://schemas.microsoft.com/office/drawing/2014/main" id="{533A34C9-1FB8-74EF-CCE6-2F472B3800F6}"/>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0" indent="0"/>
            <a:r>
              <a:rPr lang="en-US" altLang="en-US" sz="1600" b="1" dirty="0"/>
              <a:t>and incorporate the text changes into the latest TGbn draft.</a:t>
            </a:r>
          </a:p>
          <a:p>
            <a:pPr marL="0" indent="0"/>
            <a:endParaRPr lang="en-US" sz="1600" dirty="0"/>
          </a:p>
          <a:p>
            <a:pPr marL="0" indent="0"/>
            <a:r>
              <a:rPr lang="en-US" sz="1600" dirty="0"/>
              <a:t>Move: 			Second:</a:t>
            </a:r>
          </a:p>
          <a:p>
            <a:pPr marL="0" indent="0"/>
            <a:r>
              <a:rPr lang="en-US" sz="1600" dirty="0"/>
              <a:t>Discussion:</a:t>
            </a:r>
            <a:endParaRPr lang="en-US" sz="1600" b="0" dirty="0"/>
          </a:p>
          <a:p>
            <a:r>
              <a:rPr lang="en-US" sz="1600" dirty="0"/>
              <a:t>Result: </a:t>
            </a:r>
            <a:endParaRPr lang="en-US" sz="1600" dirty="0">
              <a:highlight>
                <a:srgbClr val="00FF00"/>
              </a:highlight>
            </a:endParaRPr>
          </a:p>
          <a:p>
            <a:endParaRPr lang="en-US" sz="1200" i="1" dirty="0"/>
          </a:p>
          <a:p>
            <a:r>
              <a:rPr lang="en-US" sz="1200" i="1" dirty="0"/>
              <a:t>Note: These are comment resolution documents that obtained ≥ 75% support during the straw poll phase </a:t>
            </a:r>
            <a:r>
              <a:rPr lang="en-US" sz="1200" i="1" dirty="0">
                <a:solidFill>
                  <a:srgbClr val="FF0000"/>
                </a:solidFill>
              </a:rPr>
              <a:t>of the MAC ad-hoc of Wednesday ??, May 14, 2025</a:t>
            </a:r>
            <a:r>
              <a:rPr lang="en-US" sz="1200" i="1" dirty="0"/>
              <a:t>.</a:t>
            </a:r>
          </a:p>
          <a:p>
            <a:endParaRPr lang="en-US" sz="1200" i="1" dirty="0"/>
          </a:p>
          <a:p>
            <a:endParaRPr lang="en-US" sz="1200" i="1" dirty="0"/>
          </a:p>
        </p:txBody>
      </p:sp>
      <p:sp>
        <p:nvSpPr>
          <p:cNvPr id="4" name="Slide Number Placeholder 3">
            <a:extLst>
              <a:ext uri="{FF2B5EF4-FFF2-40B4-BE49-F238E27FC236}">
                <a16:creationId xmlns:a16="http://schemas.microsoft.com/office/drawing/2014/main" id="{C7BDBA03-FA7D-B12B-A125-FC82D3715462}"/>
              </a:ext>
            </a:extLst>
          </p:cNvPr>
          <p:cNvSpPr>
            <a:spLocks noGrp="1"/>
          </p:cNvSpPr>
          <p:nvPr>
            <p:ph type="sldNum" idx="12"/>
          </p:nvPr>
        </p:nvSpPr>
        <p:spPr/>
        <p:txBody>
          <a:bodyPr/>
          <a:lstStyle/>
          <a:p>
            <a:r>
              <a:rPr lang="en-GB"/>
              <a:t>Slide </a:t>
            </a:r>
            <a:fld id="{440F5867-744E-4AA6-B0ED-4C44D2DFBB7B}" type="slidenum">
              <a:rPr lang="en-GB" smtClean="0"/>
              <a:pPr/>
              <a:t>230</a:t>
            </a:fld>
            <a:endParaRPr lang="en-GB" dirty="0"/>
          </a:p>
        </p:txBody>
      </p:sp>
      <p:sp>
        <p:nvSpPr>
          <p:cNvPr id="5" name="Footer Placeholder 4">
            <a:extLst>
              <a:ext uri="{FF2B5EF4-FFF2-40B4-BE49-F238E27FC236}">
                <a16:creationId xmlns:a16="http://schemas.microsoft.com/office/drawing/2014/main" id="{A85C7CDB-7D7C-0326-03A5-B3B236792F1A}"/>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0C1ED6C-B5D4-01EC-3E21-BF3DDC933068}"/>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3401549710"/>
      </p:ext>
    </p:extLst>
  </p:cSld>
  <p:clrMapOvr>
    <a:masterClrMapping/>
  </p:clrMapOvr>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AE7A24-E37E-7683-231A-F4C3395AB85E}"/>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DDF34EB3-CA9F-C559-86D3-19A370B67A57}"/>
              </a:ext>
            </a:extLst>
          </p:cNvPr>
          <p:cNvSpPr>
            <a:spLocks noGrp="1"/>
          </p:cNvSpPr>
          <p:nvPr>
            <p:ph type="title"/>
          </p:nvPr>
        </p:nvSpPr>
        <p:spPr/>
        <p:txBody>
          <a:bodyPr/>
          <a:lstStyle/>
          <a:p>
            <a:r>
              <a:rPr lang="en-US" sz="3600" dirty="0">
                <a:solidFill>
                  <a:schemeClr val="tx1"/>
                </a:solidFill>
              </a:rPr>
              <a:t>Motions on May 15</a:t>
            </a:r>
            <a:r>
              <a:rPr lang="en-US" sz="3600" baseline="30000" dirty="0">
                <a:solidFill>
                  <a:schemeClr val="tx1"/>
                </a:solidFill>
              </a:rPr>
              <a:t>th</a:t>
            </a:r>
            <a:r>
              <a:rPr lang="en-US" sz="3600" dirty="0">
                <a:solidFill>
                  <a:schemeClr val="tx1"/>
                </a:solidFill>
              </a:rPr>
              <a:t>, 2025</a:t>
            </a:r>
            <a:br>
              <a:rPr lang="en-US" sz="3600" dirty="0">
                <a:solidFill>
                  <a:schemeClr val="tx1"/>
                </a:solidFill>
              </a:rPr>
            </a:br>
            <a:r>
              <a:rPr lang="en-US" sz="3600" dirty="0">
                <a:solidFill>
                  <a:schemeClr val="tx1"/>
                </a:solidFill>
              </a:rPr>
              <a:t>PM2</a:t>
            </a:r>
          </a:p>
        </p:txBody>
      </p:sp>
      <p:sp>
        <p:nvSpPr>
          <p:cNvPr id="8" name="Text Placeholder 7">
            <a:extLst>
              <a:ext uri="{FF2B5EF4-FFF2-40B4-BE49-F238E27FC236}">
                <a16:creationId xmlns:a16="http://schemas.microsoft.com/office/drawing/2014/main" id="{35F09C29-DF66-248F-0FBB-07867C39B670}"/>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6EA6BC33-0C48-AF21-88EB-586E6875442E}"/>
              </a:ext>
            </a:extLst>
          </p:cNvPr>
          <p:cNvSpPr>
            <a:spLocks noGrp="1"/>
          </p:cNvSpPr>
          <p:nvPr>
            <p:ph type="dt" idx="10"/>
          </p:nvPr>
        </p:nvSpPr>
        <p:spPr/>
        <p:txBody>
          <a:bodyPr/>
          <a:lstStyle/>
          <a:p>
            <a:r>
              <a:rPr lang="en-US" dirty="0"/>
              <a:t>May 2025</a:t>
            </a:r>
            <a:endParaRPr lang="en-GB" dirty="0"/>
          </a:p>
        </p:txBody>
      </p:sp>
      <p:sp>
        <p:nvSpPr>
          <p:cNvPr id="5" name="Footer Placeholder 4">
            <a:extLst>
              <a:ext uri="{FF2B5EF4-FFF2-40B4-BE49-F238E27FC236}">
                <a16:creationId xmlns:a16="http://schemas.microsoft.com/office/drawing/2014/main" id="{6B81553A-5FB2-1ED3-A87B-D8ADAB8FB71E}"/>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8187D8F1-DD0B-AB5D-96BE-FA2ADA6EF91C}"/>
              </a:ext>
            </a:extLst>
          </p:cNvPr>
          <p:cNvSpPr>
            <a:spLocks noGrp="1"/>
          </p:cNvSpPr>
          <p:nvPr>
            <p:ph type="sldNum" idx="12"/>
          </p:nvPr>
        </p:nvSpPr>
        <p:spPr/>
        <p:txBody>
          <a:bodyPr/>
          <a:lstStyle/>
          <a:p>
            <a:r>
              <a:rPr lang="en-GB"/>
              <a:t>Slide </a:t>
            </a:r>
            <a:fld id="{440F5867-744E-4AA6-B0ED-4C44D2DFBB7B}" type="slidenum">
              <a:rPr lang="en-GB" smtClean="0"/>
              <a:pPr/>
              <a:t>231</a:t>
            </a:fld>
            <a:endParaRPr lang="en-GB" dirty="0"/>
          </a:p>
        </p:txBody>
      </p:sp>
    </p:spTree>
    <p:extLst>
      <p:ext uri="{BB962C8B-B14F-4D97-AF65-F5344CB8AC3E}">
        <p14:creationId xmlns:p14="http://schemas.microsoft.com/office/powerpoint/2010/main" val="3958884045"/>
      </p:ext>
    </p:extLst>
  </p:cSld>
  <p:clrMapOvr>
    <a:masterClrMapping/>
  </p:clrMapOvr>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25F115-671E-5FB0-4DBC-871396A7079D}"/>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47AB0A41-254C-78E0-E65A-FDCBEE22E767}"/>
              </a:ext>
            </a:extLst>
          </p:cNvPr>
          <p:cNvSpPr>
            <a:spLocks noGrp="1"/>
          </p:cNvSpPr>
          <p:nvPr>
            <p:ph type="title"/>
          </p:nvPr>
        </p:nvSpPr>
        <p:spPr/>
        <p:txBody>
          <a:bodyPr/>
          <a:lstStyle/>
          <a:p>
            <a:r>
              <a:rPr lang="en-US" dirty="0"/>
              <a:t>backup</a:t>
            </a:r>
          </a:p>
        </p:txBody>
      </p:sp>
      <p:sp>
        <p:nvSpPr>
          <p:cNvPr id="6" name="Date Placeholder 5">
            <a:extLst>
              <a:ext uri="{FF2B5EF4-FFF2-40B4-BE49-F238E27FC236}">
                <a16:creationId xmlns:a16="http://schemas.microsoft.com/office/drawing/2014/main" id="{A8A0B71B-B747-BFE0-0077-99F67D774593}"/>
              </a:ext>
            </a:extLst>
          </p:cNvPr>
          <p:cNvSpPr>
            <a:spLocks noGrp="1"/>
          </p:cNvSpPr>
          <p:nvPr>
            <p:ph type="dt" idx="10"/>
          </p:nvPr>
        </p:nvSpPr>
        <p:spPr/>
        <p:txBody>
          <a:bodyPr/>
          <a:lstStyle/>
          <a:p>
            <a:r>
              <a:rPr lang="en-US" dirty="0"/>
              <a:t>May 2025</a:t>
            </a:r>
            <a:endParaRPr lang="en-GB" dirty="0"/>
          </a:p>
        </p:txBody>
      </p:sp>
      <p:sp>
        <p:nvSpPr>
          <p:cNvPr id="5" name="Footer Placeholder 4">
            <a:extLst>
              <a:ext uri="{FF2B5EF4-FFF2-40B4-BE49-F238E27FC236}">
                <a16:creationId xmlns:a16="http://schemas.microsoft.com/office/drawing/2014/main" id="{3ECA39E6-8477-86E3-4CC1-E2C4EC4A4D14}"/>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B3AB8622-DC88-DB24-DB60-9345D1EC7AC3}"/>
              </a:ext>
            </a:extLst>
          </p:cNvPr>
          <p:cNvSpPr>
            <a:spLocks noGrp="1"/>
          </p:cNvSpPr>
          <p:nvPr>
            <p:ph type="sldNum" idx="12"/>
          </p:nvPr>
        </p:nvSpPr>
        <p:spPr/>
        <p:txBody>
          <a:bodyPr/>
          <a:lstStyle/>
          <a:p>
            <a:r>
              <a:rPr lang="en-GB"/>
              <a:t>Slide </a:t>
            </a:r>
            <a:fld id="{440F5867-744E-4AA6-B0ED-4C44D2DFBB7B}" type="slidenum">
              <a:rPr lang="en-GB" smtClean="0"/>
              <a:pPr/>
              <a:t>232</a:t>
            </a:fld>
            <a:endParaRPr lang="en-GB" dirty="0"/>
          </a:p>
        </p:txBody>
      </p:sp>
    </p:spTree>
    <p:extLst>
      <p:ext uri="{BB962C8B-B14F-4D97-AF65-F5344CB8AC3E}">
        <p14:creationId xmlns:p14="http://schemas.microsoft.com/office/powerpoint/2010/main" val="1924229851"/>
      </p:ext>
    </p:extLst>
  </p:cSld>
  <p:clrMapOvr>
    <a:masterClrMapping/>
  </p:clrMapOvr>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626096-9B73-EE2B-BD87-392AFFB01BF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A0BD009-ADD0-55C2-DB73-D235C30CDF0F}"/>
              </a:ext>
            </a:extLst>
          </p:cNvPr>
          <p:cNvSpPr>
            <a:spLocks noGrp="1"/>
          </p:cNvSpPr>
          <p:nvPr>
            <p:ph type="title"/>
          </p:nvPr>
        </p:nvSpPr>
        <p:spPr/>
        <p:txBody>
          <a:bodyPr/>
          <a:lstStyle/>
          <a:p>
            <a:r>
              <a:rPr lang="en-US" dirty="0">
                <a:solidFill>
                  <a:srgbClr val="FF0000"/>
                </a:solidFill>
              </a:rPr>
              <a:t>Motion X (CR Template)</a:t>
            </a:r>
          </a:p>
        </p:txBody>
      </p:sp>
      <p:sp>
        <p:nvSpPr>
          <p:cNvPr id="3" name="Content Placeholder 2">
            <a:extLst>
              <a:ext uri="{FF2B5EF4-FFF2-40B4-BE49-F238E27FC236}">
                <a16:creationId xmlns:a16="http://schemas.microsoft.com/office/drawing/2014/main" id="{A5A2251C-7DDB-DDDE-FC08-25779F5D6636}"/>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i="1" dirty="0">
                <a:solidFill>
                  <a:schemeClr val="tx1"/>
                </a:solidFill>
              </a:rPr>
              <a:t>…</a:t>
            </a:r>
          </a:p>
          <a:p>
            <a:pPr marL="0" indent="0"/>
            <a:r>
              <a:rPr lang="en-US" altLang="en-US" sz="1600" b="1" dirty="0"/>
              <a:t>and incorporate the text changes into the latest TGbn draft.</a:t>
            </a:r>
          </a:p>
          <a:p>
            <a:pPr marL="0" indent="0"/>
            <a:endParaRPr lang="en-US" sz="1600" dirty="0"/>
          </a:p>
          <a:p>
            <a:pPr marL="0" indent="0"/>
            <a:r>
              <a:rPr lang="en-US" sz="1600" dirty="0"/>
              <a:t>Move: 			Second:</a:t>
            </a:r>
          </a:p>
          <a:p>
            <a:pPr marL="0" indent="0"/>
            <a:r>
              <a:rPr lang="en-US" sz="1600" dirty="0"/>
              <a:t>Discussion:</a:t>
            </a:r>
            <a:endParaRPr lang="en-US" sz="1600" b="0" dirty="0"/>
          </a:p>
          <a:p>
            <a:r>
              <a:rPr lang="en-US" sz="1600" dirty="0"/>
              <a:t>Result: </a:t>
            </a:r>
            <a:endParaRPr lang="en-US" sz="1600" dirty="0">
              <a:highlight>
                <a:srgbClr val="00FF00"/>
              </a:highlight>
            </a:endParaRPr>
          </a:p>
          <a:p>
            <a:endParaRPr lang="en-US" sz="1200" i="1" dirty="0"/>
          </a:p>
          <a:p>
            <a:r>
              <a:rPr lang="en-US" sz="1200" i="1" dirty="0"/>
              <a:t>Note: These are comment resolution documents that obtained ≥ 75% support during the straw poll phase of the </a:t>
            </a:r>
            <a:r>
              <a:rPr lang="en-US" sz="1200" i="1" dirty="0">
                <a:solidFill>
                  <a:srgbClr val="FF0000"/>
                </a:solidFill>
              </a:rPr>
              <a:t>MAC ad-hoc teleconference of March ??, 2025</a:t>
            </a:r>
            <a:r>
              <a:rPr lang="en-US" sz="1200" i="1" dirty="0"/>
              <a:t>.</a:t>
            </a:r>
          </a:p>
        </p:txBody>
      </p:sp>
      <p:sp>
        <p:nvSpPr>
          <p:cNvPr id="4" name="Slide Number Placeholder 3">
            <a:extLst>
              <a:ext uri="{FF2B5EF4-FFF2-40B4-BE49-F238E27FC236}">
                <a16:creationId xmlns:a16="http://schemas.microsoft.com/office/drawing/2014/main" id="{B168B45E-38FA-A50B-3FCF-5127E9EB5006}"/>
              </a:ext>
            </a:extLst>
          </p:cNvPr>
          <p:cNvSpPr>
            <a:spLocks noGrp="1"/>
          </p:cNvSpPr>
          <p:nvPr>
            <p:ph type="sldNum" idx="12"/>
          </p:nvPr>
        </p:nvSpPr>
        <p:spPr/>
        <p:txBody>
          <a:bodyPr/>
          <a:lstStyle/>
          <a:p>
            <a:r>
              <a:rPr lang="en-GB"/>
              <a:t>Slide </a:t>
            </a:r>
            <a:fld id="{440F5867-744E-4AA6-B0ED-4C44D2DFBB7B}" type="slidenum">
              <a:rPr lang="en-GB" smtClean="0"/>
              <a:pPr/>
              <a:t>233</a:t>
            </a:fld>
            <a:endParaRPr lang="en-GB" dirty="0"/>
          </a:p>
        </p:txBody>
      </p:sp>
      <p:sp>
        <p:nvSpPr>
          <p:cNvPr id="5" name="Footer Placeholder 4">
            <a:extLst>
              <a:ext uri="{FF2B5EF4-FFF2-40B4-BE49-F238E27FC236}">
                <a16:creationId xmlns:a16="http://schemas.microsoft.com/office/drawing/2014/main" id="{76CC342F-C1C6-07B7-5761-79BCD20F27BB}"/>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43FBEDB7-D6AD-9B06-2514-7C64F905E95C}"/>
              </a:ext>
            </a:extLst>
          </p:cNvPr>
          <p:cNvSpPr>
            <a:spLocks noGrp="1"/>
          </p:cNvSpPr>
          <p:nvPr>
            <p:ph type="dt" idx="15"/>
          </p:nvPr>
        </p:nvSpPr>
        <p:spPr/>
        <p:txBody>
          <a:bodyPr/>
          <a:lstStyle/>
          <a:p>
            <a:r>
              <a:rPr lang="en-US" dirty="0"/>
              <a:t>May 2025</a:t>
            </a:r>
            <a:endParaRPr lang="en-GB" dirty="0"/>
          </a:p>
        </p:txBody>
      </p:sp>
    </p:spTree>
    <p:extLst>
      <p:ext uri="{BB962C8B-B14F-4D97-AF65-F5344CB8AC3E}">
        <p14:creationId xmlns:p14="http://schemas.microsoft.com/office/powerpoint/2010/main" val="2504104965"/>
      </p:ext>
    </p:extLst>
  </p:cSld>
  <p:clrMapOvr>
    <a:masterClrMapping/>
  </p:clrMapOvr>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D4D765-C630-56A8-692A-95F8A0B0A86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EDBC775-C4A1-4A94-51CF-19616D3D4C6D}"/>
              </a:ext>
            </a:extLst>
          </p:cNvPr>
          <p:cNvSpPr>
            <a:spLocks noGrp="1"/>
          </p:cNvSpPr>
          <p:nvPr>
            <p:ph type="title"/>
          </p:nvPr>
        </p:nvSpPr>
        <p:spPr/>
        <p:txBody>
          <a:bodyPr/>
          <a:lstStyle/>
          <a:p>
            <a:r>
              <a:rPr lang="en-US" dirty="0">
                <a:solidFill>
                  <a:srgbClr val="FF0000"/>
                </a:solidFill>
              </a:rPr>
              <a:t>Motion X (SFD Template)</a:t>
            </a:r>
          </a:p>
        </p:txBody>
      </p:sp>
      <p:sp>
        <p:nvSpPr>
          <p:cNvPr id="8" name="Content Placeholder 7">
            <a:extLst>
              <a:ext uri="{FF2B5EF4-FFF2-40B4-BE49-F238E27FC236}">
                <a16:creationId xmlns:a16="http://schemas.microsoft.com/office/drawing/2014/main" id="{DC69250C-623A-59FE-F49A-E769C5860AB9}"/>
              </a:ext>
            </a:extLst>
          </p:cNvPr>
          <p:cNvSpPr>
            <a:spLocks noGrp="1"/>
          </p:cNvSpPr>
          <p:nvPr>
            <p:ph idx="1"/>
          </p:nvPr>
        </p:nvSpPr>
        <p:spPr>
          <a:xfrm>
            <a:off x="685800" y="1981200"/>
            <a:ext cx="7770813" cy="4113213"/>
          </a:xfrm>
        </p:spPr>
        <p:txBody>
          <a:bodyPr/>
          <a:lstStyle/>
          <a:p>
            <a:r>
              <a:rPr lang="en-US" sz="1600" dirty="0"/>
              <a:t>Move to add to the TGbn SFD the following:</a:t>
            </a:r>
          </a:p>
          <a:p>
            <a:endParaRPr lang="en-US" sz="1600" dirty="0"/>
          </a:p>
          <a:p>
            <a:endParaRPr lang="en-US" sz="1600" dirty="0"/>
          </a:p>
          <a:p>
            <a:endParaRPr lang="en-US" sz="1600" dirty="0"/>
          </a:p>
          <a:p>
            <a:endParaRPr lang="en-US" sz="1600" dirty="0"/>
          </a:p>
          <a:p>
            <a:r>
              <a:rPr lang="en-US" sz="1600" dirty="0"/>
              <a:t>Move: 					Second:</a:t>
            </a:r>
          </a:p>
          <a:p>
            <a:r>
              <a:rPr lang="en-US" sz="1600" dirty="0"/>
              <a:t>Discussion:</a:t>
            </a:r>
          </a:p>
          <a:p>
            <a:r>
              <a:rPr lang="en-US" sz="1600" dirty="0"/>
              <a:t>Result:</a:t>
            </a:r>
          </a:p>
          <a:p>
            <a:endParaRPr lang="en-US" sz="1600" dirty="0"/>
          </a:p>
          <a:p>
            <a:r>
              <a:rPr lang="en-US" sz="1200" b="0" i="1" dirty="0"/>
              <a:t>Reference docs:[]. SP result:</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1181A29-1750-8857-2C9C-6CF832388DC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234</a:t>
            </a:fld>
            <a:endParaRPr lang="en-GB"/>
          </a:p>
        </p:txBody>
      </p:sp>
      <p:sp>
        <p:nvSpPr>
          <p:cNvPr id="5" name="Footer Placeholder 4">
            <a:extLst>
              <a:ext uri="{FF2B5EF4-FFF2-40B4-BE49-F238E27FC236}">
                <a16:creationId xmlns:a16="http://schemas.microsoft.com/office/drawing/2014/main" id="{3942E132-199E-37ED-8475-D14BA383D21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33168AB-11EB-92D1-EA0E-4A5B1FE2BEBD}"/>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2853620610"/>
      </p:ext>
    </p:extLst>
  </p:cSld>
  <p:clrMapOvr>
    <a:masterClrMapping/>
  </p:clrMapOvr>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E05970-2239-3F28-346C-C7C8DC16781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C25D95CA-A82A-DD6E-AD7E-6F4B7DF732F5}"/>
              </a:ext>
            </a:extLst>
          </p:cNvPr>
          <p:cNvSpPr>
            <a:spLocks noGrp="1"/>
          </p:cNvSpPr>
          <p:nvPr>
            <p:ph type="title"/>
          </p:nvPr>
        </p:nvSpPr>
        <p:spPr/>
        <p:txBody>
          <a:bodyPr/>
          <a:lstStyle/>
          <a:p>
            <a:r>
              <a:rPr lang="en-US" dirty="0">
                <a:solidFill>
                  <a:srgbClr val="FF0000"/>
                </a:solidFill>
              </a:rPr>
              <a:t>Motion Y (Draft Template)</a:t>
            </a:r>
          </a:p>
        </p:txBody>
      </p:sp>
      <p:sp>
        <p:nvSpPr>
          <p:cNvPr id="8" name="Content Placeholder 7">
            <a:extLst>
              <a:ext uri="{FF2B5EF4-FFF2-40B4-BE49-F238E27FC236}">
                <a16:creationId xmlns:a16="http://schemas.microsoft.com/office/drawing/2014/main" id="{0F5782C2-501B-8E9D-715A-68DBDB2408E0}"/>
              </a:ext>
            </a:extLst>
          </p:cNvPr>
          <p:cNvSpPr>
            <a:spLocks noGrp="1"/>
          </p:cNvSpPr>
          <p:nvPr>
            <p:ph idx="1"/>
          </p:nvPr>
        </p:nvSpPr>
        <p:spPr>
          <a:xfrm>
            <a:off x="685800" y="1981200"/>
            <a:ext cx="7770813" cy="4113213"/>
          </a:xfrm>
        </p:spPr>
        <p:txBody>
          <a:bodyPr/>
          <a:lstStyle/>
          <a:p>
            <a:r>
              <a:rPr lang="en-US" sz="1600" dirty="0"/>
              <a:t>Move to incorporate the proposed text changes in 11-24/</a:t>
            </a:r>
            <a:r>
              <a:rPr lang="en-US" sz="1600" dirty="0" err="1"/>
              <a:t>xxxxry</a:t>
            </a:r>
            <a:r>
              <a:rPr lang="en-US" sz="1600" dirty="0"/>
              <a:t> to the latest TGbn draft</a:t>
            </a:r>
          </a:p>
          <a:p>
            <a:endParaRPr lang="en-US" sz="1600" dirty="0"/>
          </a:p>
          <a:p>
            <a:endParaRPr lang="en-US" sz="1600" dirty="0"/>
          </a:p>
          <a:p>
            <a:r>
              <a:rPr lang="en-US" sz="1600" dirty="0"/>
              <a:t>Move: 					Second:</a:t>
            </a:r>
          </a:p>
          <a:p>
            <a:r>
              <a:rPr lang="en-US" sz="1600" dirty="0"/>
              <a:t>Discussion:</a:t>
            </a:r>
          </a:p>
          <a:p>
            <a:r>
              <a:rPr lang="en-US" sz="1600" dirty="0"/>
              <a:t>Result:</a:t>
            </a:r>
          </a:p>
          <a:p>
            <a:endParaRPr lang="en-US" sz="1600" dirty="0"/>
          </a:p>
          <a:p>
            <a:r>
              <a:rPr lang="en-US" sz="1200" b="0" i="1" dirty="0"/>
              <a:t>Reference docs:[]. SP result:</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EE84D34-A646-CFFC-705A-147417DB50C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235</a:t>
            </a:fld>
            <a:endParaRPr lang="en-GB"/>
          </a:p>
        </p:txBody>
      </p:sp>
      <p:sp>
        <p:nvSpPr>
          <p:cNvPr id="5" name="Footer Placeholder 4">
            <a:extLst>
              <a:ext uri="{FF2B5EF4-FFF2-40B4-BE49-F238E27FC236}">
                <a16:creationId xmlns:a16="http://schemas.microsoft.com/office/drawing/2014/main" id="{A2068F95-24AF-13A7-F45E-CF81DD3443B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0F012D5-0F52-35D4-C6CE-E18EA3E872B3}"/>
              </a:ext>
            </a:extLst>
          </p:cNvPr>
          <p:cNvSpPr>
            <a:spLocks noGrp="1"/>
          </p:cNvSpPr>
          <p:nvPr>
            <p:ph type="dt" idx="15"/>
          </p:nvPr>
        </p:nvSpPr>
        <p:spPr>
          <a:xfrm>
            <a:off x="696912" y="333375"/>
            <a:ext cx="1874823" cy="273050"/>
          </a:xfrm>
        </p:spPr>
        <p:txBody>
          <a:bodyPr/>
          <a:lstStyle/>
          <a:p>
            <a:r>
              <a:rPr lang="en-US" dirty="0"/>
              <a:t>May 2025</a:t>
            </a:r>
            <a:endParaRPr lang="en-GB" dirty="0"/>
          </a:p>
        </p:txBody>
      </p:sp>
    </p:spTree>
    <p:extLst>
      <p:ext uri="{BB962C8B-B14F-4D97-AF65-F5344CB8AC3E}">
        <p14:creationId xmlns:p14="http://schemas.microsoft.com/office/powerpoint/2010/main" val="20445029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1E4FC9-C040-18B7-7729-DD6EBBA497D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35D3D7D-E158-342D-57F0-50EE8FC512CA}"/>
              </a:ext>
            </a:extLst>
          </p:cNvPr>
          <p:cNvSpPr>
            <a:spLocks noGrp="1"/>
          </p:cNvSpPr>
          <p:nvPr>
            <p:ph type="title"/>
          </p:nvPr>
        </p:nvSpPr>
        <p:spPr/>
        <p:txBody>
          <a:bodyPr/>
          <a:lstStyle/>
          <a:p>
            <a:r>
              <a:rPr lang="en-US" dirty="0">
                <a:solidFill>
                  <a:schemeClr val="tx1"/>
                </a:solidFill>
              </a:rPr>
              <a:t>Motion 210</a:t>
            </a:r>
          </a:p>
        </p:txBody>
      </p:sp>
      <p:sp>
        <p:nvSpPr>
          <p:cNvPr id="8" name="Content Placeholder 7">
            <a:extLst>
              <a:ext uri="{FF2B5EF4-FFF2-40B4-BE49-F238E27FC236}">
                <a16:creationId xmlns:a16="http://schemas.microsoft.com/office/drawing/2014/main" id="{C06CC703-F223-10FB-E187-B55091537B16}"/>
              </a:ext>
            </a:extLst>
          </p:cNvPr>
          <p:cNvSpPr>
            <a:spLocks noGrp="1"/>
          </p:cNvSpPr>
          <p:nvPr>
            <p:ph idx="1"/>
          </p:nvPr>
        </p:nvSpPr>
        <p:spPr>
          <a:xfrm>
            <a:off x="685800" y="1981200"/>
            <a:ext cx="7770813" cy="4113213"/>
          </a:xfrm>
        </p:spPr>
        <p:txBody>
          <a:bodyPr/>
          <a:lstStyle/>
          <a:p>
            <a:r>
              <a:rPr lang="en-US" sz="1600" dirty="0"/>
              <a:t>INTENTIONALLY LEFT BLANK</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AA9F2FA-D2FB-12D0-7799-5F935A54F55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24</a:t>
            </a:fld>
            <a:endParaRPr lang="en-GB"/>
          </a:p>
        </p:txBody>
      </p:sp>
      <p:sp>
        <p:nvSpPr>
          <p:cNvPr id="5" name="Footer Placeholder 4">
            <a:extLst>
              <a:ext uri="{FF2B5EF4-FFF2-40B4-BE49-F238E27FC236}">
                <a16:creationId xmlns:a16="http://schemas.microsoft.com/office/drawing/2014/main" id="{9DB7B7BB-611F-AF90-5724-D9AB2675E329}"/>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563CC64-62D8-D662-C868-09048CC9DAD8}"/>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3181492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54EE23-FCC9-99A6-718A-2184795B37B5}"/>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ECCE089-E800-9B2B-BF14-DA9453E0FDCA}"/>
              </a:ext>
            </a:extLst>
          </p:cNvPr>
          <p:cNvSpPr>
            <a:spLocks noGrp="1"/>
          </p:cNvSpPr>
          <p:nvPr>
            <p:ph type="title"/>
          </p:nvPr>
        </p:nvSpPr>
        <p:spPr/>
        <p:txBody>
          <a:bodyPr/>
          <a:lstStyle/>
          <a:p>
            <a:r>
              <a:rPr lang="en-US" dirty="0">
                <a:solidFill>
                  <a:schemeClr val="tx1"/>
                </a:solidFill>
              </a:rPr>
              <a:t>Motion 211 (MAC-PDT)</a:t>
            </a:r>
          </a:p>
        </p:txBody>
      </p:sp>
      <p:sp>
        <p:nvSpPr>
          <p:cNvPr id="8" name="Content Placeholder 7">
            <a:extLst>
              <a:ext uri="{FF2B5EF4-FFF2-40B4-BE49-F238E27FC236}">
                <a16:creationId xmlns:a16="http://schemas.microsoft.com/office/drawing/2014/main" id="{30D1DD92-82EE-74F8-0A2D-7B8EE69DCB5B}"/>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11-24/2007r3</a:t>
            </a:r>
            <a:r>
              <a:rPr lang="en-US" sz="1600" dirty="0"/>
              <a:t> to the latest TGbn draft (TGbn D0.1)</a:t>
            </a:r>
          </a:p>
          <a:p>
            <a:endParaRPr lang="en-US" sz="1600" dirty="0"/>
          </a:p>
          <a:p>
            <a:endParaRPr lang="en-US" sz="1600" dirty="0"/>
          </a:p>
          <a:p>
            <a:endParaRPr lang="en-US" sz="1600" dirty="0"/>
          </a:p>
          <a:p>
            <a:r>
              <a:rPr lang="en-US" sz="1600" dirty="0"/>
              <a:t>Move: Dmitry Akhmetov				Second: Kiseon Ryu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11-24/2007r3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B61A417-02B2-0DAC-CE5C-2A53CA56EF9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25</a:t>
            </a:fld>
            <a:endParaRPr lang="en-GB"/>
          </a:p>
        </p:txBody>
      </p:sp>
      <p:sp>
        <p:nvSpPr>
          <p:cNvPr id="5" name="Footer Placeholder 4">
            <a:extLst>
              <a:ext uri="{FF2B5EF4-FFF2-40B4-BE49-F238E27FC236}">
                <a16:creationId xmlns:a16="http://schemas.microsoft.com/office/drawing/2014/main" id="{3290F2F9-F267-322F-B23C-C1707EA1063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1F55C4A-F75B-3C5D-3583-ED328949830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1083705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04FE1D-8C20-2340-AD4E-90C76E326755}"/>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61132E8-F07D-308E-3199-69539AE60769}"/>
              </a:ext>
            </a:extLst>
          </p:cNvPr>
          <p:cNvSpPr>
            <a:spLocks noGrp="1"/>
          </p:cNvSpPr>
          <p:nvPr>
            <p:ph type="title"/>
          </p:nvPr>
        </p:nvSpPr>
        <p:spPr/>
        <p:txBody>
          <a:bodyPr/>
          <a:lstStyle/>
          <a:p>
            <a:r>
              <a:rPr lang="en-US" dirty="0">
                <a:solidFill>
                  <a:schemeClr val="tx1"/>
                </a:solidFill>
              </a:rPr>
              <a:t>Motion 212 (MAC)</a:t>
            </a:r>
          </a:p>
        </p:txBody>
      </p:sp>
      <p:sp>
        <p:nvSpPr>
          <p:cNvPr id="8" name="Content Placeholder 7">
            <a:extLst>
              <a:ext uri="{FF2B5EF4-FFF2-40B4-BE49-F238E27FC236}">
                <a16:creationId xmlns:a16="http://schemas.microsoft.com/office/drawing/2014/main" id="{BB38382B-A4DC-C217-0AE5-6F78E1E1E232}"/>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An AP transmitting a BSRP Trigger frame as an ICF which is addressed to at least a UHR non-AP STA that has enabled a dynamic unavailability operation mode, shall ensure that the UL Length field is set to a sufficient length </a:t>
            </a:r>
            <a:r>
              <a:rPr lang="en-US" sz="1400" b="0" i="0" u="sng" dirty="0">
                <a:solidFill>
                  <a:srgbClr val="FF0000"/>
                </a:solidFill>
                <a:effectLst/>
              </a:rPr>
              <a:t>so that the</a:t>
            </a:r>
            <a:r>
              <a:rPr lang="en-US" sz="1400" b="0" i="0" dirty="0">
                <a:solidFill>
                  <a:srgbClr val="FF0000"/>
                </a:solidFill>
                <a:effectLst/>
              </a:rPr>
              <a:t> </a:t>
            </a:r>
            <a:r>
              <a:rPr lang="en-US" sz="1400" b="0" i="0" dirty="0">
                <a:solidFill>
                  <a:srgbClr val="000000"/>
                </a:solidFill>
                <a:effectLst/>
              </a:rPr>
              <a:t>PPDU that contains a Multi-STA BA as an ICR, includ</a:t>
            </a:r>
            <a:r>
              <a:rPr lang="en-US" sz="1400" b="0" i="0" u="sng" dirty="0">
                <a:solidFill>
                  <a:srgbClr val="000000"/>
                </a:solidFill>
                <a:effectLst/>
              </a:rPr>
              <a:t>e</a:t>
            </a:r>
            <a:r>
              <a:rPr lang="en-US" sz="1400" b="0" i="0" u="sng" dirty="0">
                <a:solidFill>
                  <a:srgbClr val="FF0000"/>
                </a:solidFill>
                <a:effectLst/>
              </a:rPr>
              <a:t>s</a:t>
            </a:r>
            <a:r>
              <a:rPr lang="en-US" sz="1400" b="0" i="0" dirty="0">
                <a:solidFill>
                  <a:srgbClr val="000000"/>
                </a:solidFill>
                <a:effectLst/>
              </a:rPr>
              <a:t> unavailability information </a:t>
            </a:r>
            <a:r>
              <a:rPr lang="en-US" sz="1400" b="0" i="0" u="sng" dirty="0">
                <a:solidFill>
                  <a:srgbClr val="FF0000"/>
                </a:solidFill>
                <a:effectLst/>
              </a:rPr>
              <a:t>in the Multi-STA BA</a:t>
            </a:r>
            <a:r>
              <a:rPr lang="en-US" sz="1400" b="0" i="0" dirty="0">
                <a:solidFill>
                  <a:srgbClr val="FF0000"/>
                </a:solidFill>
                <a:effectLst/>
              </a:rPr>
              <a:t> </a:t>
            </a:r>
            <a:r>
              <a:rPr lang="en-US" sz="1400" b="0" i="0" dirty="0">
                <a:solidFill>
                  <a:srgbClr val="000000"/>
                </a:solidFill>
                <a:effectLst/>
              </a:rPr>
              <a:t>in addition to other baseline requirements</a:t>
            </a:r>
            <a:endParaRPr lang="en-US" sz="1400" b="0" dirty="0"/>
          </a:p>
          <a:p>
            <a:endParaRPr lang="en-US" sz="1600" dirty="0"/>
          </a:p>
          <a:p>
            <a:endParaRPr lang="en-US" sz="1600" dirty="0"/>
          </a:p>
          <a:p>
            <a:endParaRPr lang="en-US" sz="1600" dirty="0"/>
          </a:p>
          <a:p>
            <a:r>
              <a:rPr lang="en-US" sz="1600" dirty="0"/>
              <a:t>Move: Hongwon Lee					Second: Dongguk Lim</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docs:[24/1464r2].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8F1C158-AE7E-05A8-04E9-8EFF5F3E3D2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26</a:t>
            </a:fld>
            <a:endParaRPr lang="en-GB"/>
          </a:p>
        </p:txBody>
      </p:sp>
      <p:sp>
        <p:nvSpPr>
          <p:cNvPr id="5" name="Footer Placeholder 4">
            <a:extLst>
              <a:ext uri="{FF2B5EF4-FFF2-40B4-BE49-F238E27FC236}">
                <a16:creationId xmlns:a16="http://schemas.microsoft.com/office/drawing/2014/main" id="{E857DBDB-0261-5A63-9FC8-0134F164111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C64647B-807E-00B5-1D85-346DC17FD7C9}"/>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2745036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E8B741-DB12-3B2B-177F-BA490B3C5E6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E4F50F8-3BFF-4748-DB1E-9D39375422E3}"/>
              </a:ext>
            </a:extLst>
          </p:cNvPr>
          <p:cNvSpPr>
            <a:spLocks noGrp="1"/>
          </p:cNvSpPr>
          <p:nvPr>
            <p:ph type="title"/>
          </p:nvPr>
        </p:nvSpPr>
        <p:spPr/>
        <p:txBody>
          <a:bodyPr/>
          <a:lstStyle/>
          <a:p>
            <a:r>
              <a:rPr lang="en-US" dirty="0">
                <a:solidFill>
                  <a:schemeClr val="tx1"/>
                </a:solidFill>
              </a:rPr>
              <a:t>Motion 213 (PHY-PDT)</a:t>
            </a:r>
          </a:p>
        </p:txBody>
      </p:sp>
      <p:sp>
        <p:nvSpPr>
          <p:cNvPr id="8" name="Content Placeholder 7">
            <a:extLst>
              <a:ext uri="{FF2B5EF4-FFF2-40B4-BE49-F238E27FC236}">
                <a16:creationId xmlns:a16="http://schemas.microsoft.com/office/drawing/2014/main" id="{910C9EFE-8E72-C2CE-9CDC-900BDF69C10E}"/>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11-24/1992r3</a:t>
            </a:r>
            <a:r>
              <a:rPr lang="en-US" sz="1600" dirty="0"/>
              <a:t> to the latest TGbn draft (TGbn D0.1)</a:t>
            </a:r>
          </a:p>
          <a:p>
            <a:endParaRPr lang="en-US" sz="1600" dirty="0"/>
          </a:p>
          <a:p>
            <a:endParaRPr lang="en-US" sz="1600" dirty="0"/>
          </a:p>
          <a:p>
            <a:endParaRPr lang="en-US" sz="1600" dirty="0"/>
          </a:p>
          <a:p>
            <a:r>
              <a:rPr lang="en-US" sz="1600" dirty="0"/>
              <a:t>Move: Rethna Pulikkoonattu				Second: Ross J.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3"/>
              </a:rPr>
              <a:t>11-24/1992r3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D95C40D-4888-653C-DE77-44B76C267D8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27</a:t>
            </a:fld>
            <a:endParaRPr lang="en-GB"/>
          </a:p>
        </p:txBody>
      </p:sp>
      <p:sp>
        <p:nvSpPr>
          <p:cNvPr id="5" name="Footer Placeholder 4">
            <a:extLst>
              <a:ext uri="{FF2B5EF4-FFF2-40B4-BE49-F238E27FC236}">
                <a16:creationId xmlns:a16="http://schemas.microsoft.com/office/drawing/2014/main" id="{1935D9B0-1BEE-F121-9886-55186426AE5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FFE6E13-E1E9-5F98-2AAA-43845670FA6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87049448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A385A6-91CC-7CCD-EABA-51B4B226218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7E5DE39-069C-B370-ABA9-108BBEBD688B}"/>
              </a:ext>
            </a:extLst>
          </p:cNvPr>
          <p:cNvSpPr>
            <a:spLocks noGrp="1"/>
          </p:cNvSpPr>
          <p:nvPr>
            <p:ph type="title"/>
          </p:nvPr>
        </p:nvSpPr>
        <p:spPr/>
        <p:txBody>
          <a:bodyPr/>
          <a:lstStyle/>
          <a:p>
            <a:r>
              <a:rPr lang="en-US" dirty="0">
                <a:solidFill>
                  <a:schemeClr val="tx1"/>
                </a:solidFill>
              </a:rPr>
              <a:t>Motion 214 (PHY)</a:t>
            </a:r>
          </a:p>
        </p:txBody>
      </p:sp>
      <p:sp>
        <p:nvSpPr>
          <p:cNvPr id="8" name="Content Placeholder 7">
            <a:extLst>
              <a:ext uri="{FF2B5EF4-FFF2-40B4-BE49-F238E27FC236}">
                <a16:creationId xmlns:a16="http://schemas.microsoft.com/office/drawing/2014/main" id="{CA9B2727-4101-E5E2-BF83-01ED4DD845FD}"/>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dirty="0"/>
              <a:t>1-bit indication in the per-user SIG field to resolve the BSS color for COBF transmissions.</a:t>
            </a:r>
          </a:p>
          <a:p>
            <a:pPr lvl="1">
              <a:buFont typeface="Arial" panose="020B0604020202020204" pitchFamily="34" charset="0"/>
              <a:buChar char="•"/>
            </a:pPr>
            <a:r>
              <a:rPr lang="en-US" sz="1200" dirty="0"/>
              <a:t>The coding bit is re-purposed for this indication</a:t>
            </a:r>
          </a:p>
          <a:p>
            <a:endParaRPr lang="en-US" sz="1600" dirty="0"/>
          </a:p>
          <a:p>
            <a:endParaRPr lang="en-US" sz="1600" dirty="0"/>
          </a:p>
          <a:p>
            <a:endParaRPr lang="en-US" sz="1600" dirty="0"/>
          </a:p>
          <a:p>
            <a:r>
              <a:rPr lang="en-US" sz="1600" dirty="0"/>
              <a:t>Move: Shengquan Hu				Second: Jianhan Liu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docs:[11-24/1829r2, 11-24/1822r4].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F892AF32-1AD6-3B3C-C40C-D8AFD2D29F6B}"/>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28</a:t>
            </a:fld>
            <a:endParaRPr lang="en-GB"/>
          </a:p>
        </p:txBody>
      </p:sp>
      <p:sp>
        <p:nvSpPr>
          <p:cNvPr id="5" name="Footer Placeholder 4">
            <a:extLst>
              <a:ext uri="{FF2B5EF4-FFF2-40B4-BE49-F238E27FC236}">
                <a16:creationId xmlns:a16="http://schemas.microsoft.com/office/drawing/2014/main" id="{2A47A4F2-73B9-B874-B0C2-6EA9E0859B3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80E88C3-2F75-883A-0976-40A3621E52B8}"/>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83946986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505372-369F-958A-52FE-4C15565C0AC5}"/>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E7B9AE9-63D1-947A-603C-B82335CB74C5}"/>
              </a:ext>
            </a:extLst>
          </p:cNvPr>
          <p:cNvSpPr>
            <a:spLocks noGrp="1"/>
          </p:cNvSpPr>
          <p:nvPr>
            <p:ph type="title"/>
          </p:nvPr>
        </p:nvSpPr>
        <p:spPr/>
        <p:txBody>
          <a:bodyPr/>
          <a:lstStyle/>
          <a:p>
            <a:r>
              <a:rPr lang="en-US" dirty="0">
                <a:solidFill>
                  <a:schemeClr val="tx1"/>
                </a:solidFill>
              </a:rPr>
              <a:t>Motion 215 (PHY)</a:t>
            </a:r>
          </a:p>
        </p:txBody>
      </p:sp>
      <p:sp>
        <p:nvSpPr>
          <p:cNvPr id="8" name="Content Placeholder 7">
            <a:extLst>
              <a:ext uri="{FF2B5EF4-FFF2-40B4-BE49-F238E27FC236}">
                <a16:creationId xmlns:a16="http://schemas.microsoft.com/office/drawing/2014/main" id="{FB354AC5-3893-38BE-7252-00E4B4F684F0}"/>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The cyclic shift for pre-UHR modulated fields in UHR MU PPDU used for Co-BF transmission is based on local transmit chain index at each AP.</a:t>
            </a:r>
          </a:p>
          <a:p>
            <a:endParaRPr lang="en-US" sz="1600" dirty="0"/>
          </a:p>
          <a:p>
            <a:endParaRPr lang="en-US" sz="1600" dirty="0"/>
          </a:p>
          <a:p>
            <a:endParaRPr lang="en-US" sz="1600" dirty="0"/>
          </a:p>
          <a:p>
            <a:r>
              <a:rPr lang="en-US" sz="1600" dirty="0"/>
              <a:t>Move: Juan Fang					Second: Ross J.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docs:[None].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27F69F3-AFE1-7B74-6EF4-0703A2B514E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29</a:t>
            </a:fld>
            <a:endParaRPr lang="en-GB"/>
          </a:p>
        </p:txBody>
      </p:sp>
      <p:sp>
        <p:nvSpPr>
          <p:cNvPr id="5" name="Footer Placeholder 4">
            <a:extLst>
              <a:ext uri="{FF2B5EF4-FFF2-40B4-BE49-F238E27FC236}">
                <a16:creationId xmlns:a16="http://schemas.microsoft.com/office/drawing/2014/main" id="{731610EC-C1DF-FE4A-CFC8-21EB8D8794B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2D78A85-4903-D32A-A9A9-2089BDE79F21}"/>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0876862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sz="3600" dirty="0">
                <a:solidFill>
                  <a:schemeClr val="tx1"/>
                </a:solidFill>
              </a:rPr>
              <a:t>Motions on January 15</a:t>
            </a:r>
            <a:r>
              <a:rPr lang="en-US" sz="3600" baseline="30000" dirty="0">
                <a:solidFill>
                  <a:schemeClr val="tx1"/>
                </a:solidFill>
              </a:rPr>
              <a:t>th</a:t>
            </a:r>
            <a:endParaRPr lang="en-US" sz="3600"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December 2024</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95317322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2FF51B-1FE0-212B-E9CB-A8182A3EF780}"/>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C2C578D-E044-0C56-7DED-55001C44846C}"/>
              </a:ext>
            </a:extLst>
          </p:cNvPr>
          <p:cNvSpPr>
            <a:spLocks noGrp="1"/>
          </p:cNvSpPr>
          <p:nvPr>
            <p:ph type="title"/>
          </p:nvPr>
        </p:nvSpPr>
        <p:spPr/>
        <p:txBody>
          <a:bodyPr/>
          <a:lstStyle/>
          <a:p>
            <a:r>
              <a:rPr lang="en-US" dirty="0">
                <a:solidFill>
                  <a:schemeClr val="tx1"/>
                </a:solidFill>
              </a:rPr>
              <a:t>Motion 216 (PHY)</a:t>
            </a:r>
          </a:p>
        </p:txBody>
      </p:sp>
      <p:sp>
        <p:nvSpPr>
          <p:cNvPr id="8" name="Content Placeholder 7">
            <a:extLst>
              <a:ext uri="{FF2B5EF4-FFF2-40B4-BE49-F238E27FC236}">
                <a16:creationId xmlns:a16="http://schemas.microsoft.com/office/drawing/2014/main" id="{90F067DE-4A28-E89A-B34D-84ECAD3A8FF5}"/>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Mandatory support MCSs of QPSK with code rate 2/3; 16QAM with code rate 2/3; 16QAM with code rate 5/6; 256QAM with code rate 2/3. </a:t>
            </a:r>
          </a:p>
          <a:p>
            <a:pPr lvl="1">
              <a:buFont typeface="Arial" panose="020B0604020202020204" pitchFamily="34" charset="0"/>
              <a:buChar char="•"/>
            </a:pPr>
            <a:r>
              <a:rPr lang="en-US" sz="1200" b="0" dirty="0"/>
              <a:t>Support for 256QAM with code rate 2/3 for 20MHz only devices is TBD. </a:t>
            </a:r>
            <a:endParaRPr lang="en-US" sz="1200" dirty="0"/>
          </a:p>
          <a:p>
            <a:endParaRPr lang="en-US" sz="1600" dirty="0"/>
          </a:p>
          <a:p>
            <a:endParaRPr lang="en-US" sz="1600" dirty="0"/>
          </a:p>
          <a:p>
            <a:r>
              <a:rPr lang="en-US" sz="1600" dirty="0"/>
              <a:t>Move: Jianhan Liu					Second: Eugene Baik </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docs:[24/0469r0, 24/0753r1]. SP result: </a:t>
            </a:r>
            <a:r>
              <a:rPr lang="en-US" sz="1200" b="0" i="1" dirty="0">
                <a:solidFill>
                  <a:schemeClr val="tx1"/>
                </a:solidFill>
              </a:rPr>
              <a:t>No objection.</a:t>
            </a:r>
            <a:endParaRPr lang="en-US" sz="1200" b="0" i="1" dirty="0">
              <a:solidFill>
                <a:srgbClr val="FF0000"/>
              </a:solidFill>
            </a:endParaRP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2B4EE89-4FBA-E166-35EF-B350AF1C6B97}"/>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30</a:t>
            </a:fld>
            <a:endParaRPr lang="en-GB"/>
          </a:p>
        </p:txBody>
      </p:sp>
      <p:sp>
        <p:nvSpPr>
          <p:cNvPr id="5" name="Footer Placeholder 4">
            <a:extLst>
              <a:ext uri="{FF2B5EF4-FFF2-40B4-BE49-F238E27FC236}">
                <a16:creationId xmlns:a16="http://schemas.microsoft.com/office/drawing/2014/main" id="{68EAF176-6FD8-88D2-12B6-50D79EC7AE09}"/>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BB7E9E47-6774-BC54-5DD6-8AB91BB00319}"/>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13574083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CD2896-594E-D00E-7CED-FFADB998AD3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124695FB-4AC6-F19E-29F7-05E189C055AB}"/>
              </a:ext>
            </a:extLst>
          </p:cNvPr>
          <p:cNvSpPr>
            <a:spLocks noGrp="1"/>
          </p:cNvSpPr>
          <p:nvPr>
            <p:ph type="title"/>
          </p:nvPr>
        </p:nvSpPr>
        <p:spPr/>
        <p:txBody>
          <a:bodyPr/>
          <a:lstStyle/>
          <a:p>
            <a:r>
              <a:rPr lang="en-US" dirty="0">
                <a:solidFill>
                  <a:schemeClr val="tx1"/>
                </a:solidFill>
              </a:rPr>
              <a:t>Motion 217 (PHY)</a:t>
            </a:r>
          </a:p>
        </p:txBody>
      </p:sp>
      <p:sp>
        <p:nvSpPr>
          <p:cNvPr id="8" name="Content Placeholder 7">
            <a:extLst>
              <a:ext uri="{FF2B5EF4-FFF2-40B4-BE49-F238E27FC236}">
                <a16:creationId xmlns:a16="http://schemas.microsoft.com/office/drawing/2014/main" id="{807141B2-00BF-4391-EDA5-D8AB977BF4D5}"/>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The maximum number of spatial streams transmitted by each AP in CSR is 4.</a:t>
            </a:r>
            <a:endParaRPr lang="en-US" sz="1600" dirty="0"/>
          </a:p>
          <a:p>
            <a:endParaRPr lang="en-US" sz="1600" dirty="0"/>
          </a:p>
          <a:p>
            <a:r>
              <a:rPr lang="en-US" sz="1600" dirty="0"/>
              <a:t>Move: Jianhan Liu					Second: Shengquan Hu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docs:[None]. SP </a:t>
            </a:r>
            <a:r>
              <a:rPr lang="en-US" sz="1200" b="0" i="1" dirty="0">
                <a:solidFill>
                  <a:schemeClr val="tx1"/>
                </a:solidFill>
              </a:rPr>
              <a:t>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0D13160-024B-A781-C26F-04AD3824E6A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31</a:t>
            </a:fld>
            <a:endParaRPr lang="en-GB"/>
          </a:p>
        </p:txBody>
      </p:sp>
      <p:sp>
        <p:nvSpPr>
          <p:cNvPr id="5" name="Footer Placeholder 4">
            <a:extLst>
              <a:ext uri="{FF2B5EF4-FFF2-40B4-BE49-F238E27FC236}">
                <a16:creationId xmlns:a16="http://schemas.microsoft.com/office/drawing/2014/main" id="{7FA69DA4-E7C0-04FE-C972-31161AFE9BC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BC7E191-B707-F043-D834-5026BA162C07}"/>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38740813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11EF58-471C-E805-CED2-A0BCE159AFD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A2AD8FA-7F41-01A5-DD0A-7DB8AE76AFCF}"/>
              </a:ext>
            </a:extLst>
          </p:cNvPr>
          <p:cNvSpPr>
            <a:spLocks noGrp="1"/>
          </p:cNvSpPr>
          <p:nvPr>
            <p:ph type="title"/>
          </p:nvPr>
        </p:nvSpPr>
        <p:spPr/>
        <p:txBody>
          <a:bodyPr/>
          <a:lstStyle/>
          <a:p>
            <a:r>
              <a:rPr lang="en-US" dirty="0">
                <a:solidFill>
                  <a:schemeClr val="tx1"/>
                </a:solidFill>
              </a:rPr>
              <a:t>Motion 218 (PHY-PDT)</a:t>
            </a:r>
          </a:p>
        </p:txBody>
      </p:sp>
      <p:sp>
        <p:nvSpPr>
          <p:cNvPr id="8" name="Content Placeholder 7">
            <a:extLst>
              <a:ext uri="{FF2B5EF4-FFF2-40B4-BE49-F238E27FC236}">
                <a16:creationId xmlns:a16="http://schemas.microsoft.com/office/drawing/2014/main" id="{5F706E8F-6BF3-43BA-A97E-57FB9C0F0699}"/>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11-24/2017r0</a:t>
            </a:r>
            <a:r>
              <a:rPr lang="en-US" sz="1600" dirty="0"/>
              <a:t> to the latest TGbn draft (TGbn D0.1)</a:t>
            </a:r>
          </a:p>
          <a:p>
            <a:endParaRPr lang="en-US" sz="1600" dirty="0"/>
          </a:p>
          <a:p>
            <a:endParaRPr lang="en-US" sz="1600" dirty="0"/>
          </a:p>
          <a:p>
            <a:endParaRPr lang="en-US" sz="1600" dirty="0"/>
          </a:p>
          <a:p>
            <a:r>
              <a:rPr lang="en-US" sz="1600" dirty="0"/>
              <a:t>Move: Yusuke Asai				Second: Ross J. Yu</a:t>
            </a:r>
          </a:p>
          <a:p>
            <a:r>
              <a:rPr lang="en-US" sz="1600" dirty="0"/>
              <a:t>Discussion: None.</a:t>
            </a:r>
          </a:p>
          <a:p>
            <a:r>
              <a:rPr lang="en-US" sz="1600" dirty="0">
                <a:highlight>
                  <a:srgbClr val="00FF00"/>
                </a:highlight>
              </a:rPr>
              <a:t>Result: Approved with unanimous consent.</a:t>
            </a:r>
          </a:p>
          <a:p>
            <a:endParaRPr lang="en-US" sz="1600" dirty="0"/>
          </a:p>
          <a:p>
            <a:endParaRPr lang="en-US" sz="1600" dirty="0"/>
          </a:p>
          <a:p>
            <a:r>
              <a:rPr lang="en-US" sz="1200" b="0" i="1" dirty="0"/>
              <a:t>Reference docs:[</a:t>
            </a:r>
            <a:r>
              <a:rPr lang="en-US" sz="1200" b="0" i="1" dirty="0">
                <a:hlinkClick r:id="rId2"/>
              </a:rPr>
              <a:t>11-24/2017r0</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2799312-F186-403D-A720-962CDD60EE3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32</a:t>
            </a:fld>
            <a:endParaRPr lang="en-GB"/>
          </a:p>
        </p:txBody>
      </p:sp>
      <p:sp>
        <p:nvSpPr>
          <p:cNvPr id="5" name="Footer Placeholder 4">
            <a:extLst>
              <a:ext uri="{FF2B5EF4-FFF2-40B4-BE49-F238E27FC236}">
                <a16:creationId xmlns:a16="http://schemas.microsoft.com/office/drawing/2014/main" id="{7FB81532-D428-0899-7D9F-0B24C66D0E7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198EEC12-3BE7-5C11-0098-5C9E69013FFC}"/>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95205386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9CA1BF-62F6-AA0A-C8B5-8FF857EFF28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D6D8B03-15ED-9ADE-B865-16D90BE6A870}"/>
              </a:ext>
            </a:extLst>
          </p:cNvPr>
          <p:cNvSpPr>
            <a:spLocks noGrp="1"/>
          </p:cNvSpPr>
          <p:nvPr>
            <p:ph type="title"/>
          </p:nvPr>
        </p:nvSpPr>
        <p:spPr/>
        <p:txBody>
          <a:bodyPr/>
          <a:lstStyle/>
          <a:p>
            <a:r>
              <a:rPr lang="en-US" dirty="0">
                <a:solidFill>
                  <a:schemeClr val="tx1"/>
                </a:solidFill>
              </a:rPr>
              <a:t>Motion 219 (PHY)</a:t>
            </a:r>
          </a:p>
        </p:txBody>
      </p:sp>
      <p:sp>
        <p:nvSpPr>
          <p:cNvPr id="8" name="Content Placeholder 7">
            <a:extLst>
              <a:ext uri="{FF2B5EF4-FFF2-40B4-BE49-F238E27FC236}">
                <a16:creationId xmlns:a16="http://schemas.microsoft.com/office/drawing/2014/main" id="{4D64862B-786E-6684-B195-F75ED1A80059}"/>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For the COBF case, the information in the NDPA for the responding AP has a unified design for joint-NDP based sounding as well as cross-BSS section of sequential sounding.</a:t>
            </a:r>
            <a:endParaRPr lang="en-US" sz="1600" dirty="0"/>
          </a:p>
          <a:p>
            <a:endParaRPr lang="en-US" sz="1600" dirty="0"/>
          </a:p>
          <a:p>
            <a:r>
              <a:rPr lang="en-US" sz="1600" dirty="0"/>
              <a:t>Move: Sameer Vermani					Second: Eugene Baik</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docs:[24/1822r4]. SP </a:t>
            </a:r>
            <a:r>
              <a:rPr lang="en-US" sz="1200" b="0" i="1" dirty="0">
                <a:solidFill>
                  <a:schemeClr val="tx1"/>
                </a:solidFill>
              </a:rPr>
              <a:t>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1D7091F-B5DA-5EDC-1798-15E5B406CBD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33</a:t>
            </a:fld>
            <a:endParaRPr lang="en-GB"/>
          </a:p>
        </p:txBody>
      </p:sp>
      <p:sp>
        <p:nvSpPr>
          <p:cNvPr id="5" name="Footer Placeholder 4">
            <a:extLst>
              <a:ext uri="{FF2B5EF4-FFF2-40B4-BE49-F238E27FC236}">
                <a16:creationId xmlns:a16="http://schemas.microsoft.com/office/drawing/2014/main" id="{FA52F4CB-BFCF-9F66-C350-AA522DDACA39}"/>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608624C-A4CB-C287-7FD8-D341E47EF9E1}"/>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15820947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E427500-D61B-73DE-57F8-23DDC95AE860}"/>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43A12B5-B758-F6DE-FF4A-FE33084A2D0F}"/>
              </a:ext>
            </a:extLst>
          </p:cNvPr>
          <p:cNvSpPr>
            <a:spLocks noGrp="1"/>
          </p:cNvSpPr>
          <p:nvPr>
            <p:ph type="title"/>
          </p:nvPr>
        </p:nvSpPr>
        <p:spPr/>
        <p:txBody>
          <a:bodyPr/>
          <a:lstStyle/>
          <a:p>
            <a:r>
              <a:rPr lang="en-US" dirty="0">
                <a:solidFill>
                  <a:schemeClr val="tx1"/>
                </a:solidFill>
              </a:rPr>
              <a:t>Motion 220 (PHY)</a:t>
            </a:r>
          </a:p>
        </p:txBody>
      </p:sp>
      <p:sp>
        <p:nvSpPr>
          <p:cNvPr id="8" name="Content Placeholder 7">
            <a:extLst>
              <a:ext uri="{FF2B5EF4-FFF2-40B4-BE49-F238E27FC236}">
                <a16:creationId xmlns:a16="http://schemas.microsoft.com/office/drawing/2014/main" id="{67968B36-3475-687F-5965-D998EFB7260F}"/>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2 BSS colors are indicated in the preamble of a COBF PPDU.</a:t>
            </a:r>
          </a:p>
          <a:p>
            <a:pPr lvl="1">
              <a:buFont typeface="Arial" panose="020B0604020202020204" pitchFamily="34" charset="0"/>
              <a:buChar char="•"/>
            </a:pPr>
            <a:r>
              <a:rPr lang="en-US" sz="1200" b="0" dirty="0"/>
              <a:t>One BSS color for the sharing AP and another BSS color for the shared AP.</a:t>
            </a:r>
            <a:endParaRPr lang="en-US" sz="1200" dirty="0"/>
          </a:p>
          <a:p>
            <a:endParaRPr lang="en-US" sz="1600" dirty="0"/>
          </a:p>
          <a:p>
            <a:r>
              <a:rPr lang="en-US" sz="1600" dirty="0"/>
              <a:t>Move: Sameer Vermani					Second: Rethna Pulikkoonattu</a:t>
            </a:r>
          </a:p>
          <a:p>
            <a:r>
              <a:rPr lang="en-US" sz="1600" dirty="0"/>
              <a:t>Discussion: None.</a:t>
            </a:r>
          </a:p>
          <a:p>
            <a:r>
              <a:rPr lang="en-US" sz="1600" dirty="0">
                <a:highlight>
                  <a:srgbClr val="00FF00"/>
                </a:highlight>
              </a:rPr>
              <a:t>Result: Approved with unanimous consent.</a:t>
            </a:r>
          </a:p>
          <a:p>
            <a:endParaRPr lang="en-US" sz="1600" dirty="0"/>
          </a:p>
          <a:p>
            <a:endParaRPr lang="en-US" sz="1600" dirty="0"/>
          </a:p>
          <a:p>
            <a:r>
              <a:rPr lang="en-US" sz="1200" b="0" i="1" dirty="0"/>
              <a:t>Reference docs:[24/1822r4]. </a:t>
            </a:r>
            <a:r>
              <a:rPr lang="en-US" sz="1200" b="0" i="1" dirty="0">
                <a:solidFill>
                  <a:schemeClr val="tx1"/>
                </a:solidFill>
              </a:rPr>
              <a:t>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4F61AF4-9084-5BAB-1C84-70A9455554DE}"/>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34</a:t>
            </a:fld>
            <a:endParaRPr lang="en-GB"/>
          </a:p>
        </p:txBody>
      </p:sp>
      <p:sp>
        <p:nvSpPr>
          <p:cNvPr id="5" name="Footer Placeholder 4">
            <a:extLst>
              <a:ext uri="{FF2B5EF4-FFF2-40B4-BE49-F238E27FC236}">
                <a16:creationId xmlns:a16="http://schemas.microsoft.com/office/drawing/2014/main" id="{8F274634-35F3-C569-9676-ACA1E04B2C6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C38CCF2-C777-146B-5C41-087BE5A586FE}"/>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9041030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E7D18D-8D83-1121-2DA4-88FB2A21BE4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FCC91D6-54EE-3743-055E-A07F57C922C8}"/>
              </a:ext>
            </a:extLst>
          </p:cNvPr>
          <p:cNvSpPr>
            <a:spLocks noGrp="1"/>
          </p:cNvSpPr>
          <p:nvPr>
            <p:ph type="title"/>
          </p:nvPr>
        </p:nvSpPr>
        <p:spPr/>
        <p:txBody>
          <a:bodyPr/>
          <a:lstStyle/>
          <a:p>
            <a:r>
              <a:rPr lang="en-US" dirty="0">
                <a:solidFill>
                  <a:schemeClr val="tx1"/>
                </a:solidFill>
              </a:rPr>
              <a:t>Motion 221 (PHY-PDT)</a:t>
            </a:r>
          </a:p>
        </p:txBody>
      </p:sp>
      <p:sp>
        <p:nvSpPr>
          <p:cNvPr id="8" name="Content Placeholder 7">
            <a:extLst>
              <a:ext uri="{FF2B5EF4-FFF2-40B4-BE49-F238E27FC236}">
                <a16:creationId xmlns:a16="http://schemas.microsoft.com/office/drawing/2014/main" id="{6AF8A4D0-2D09-E9FC-9350-209BD218ADC2}"/>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11-24/2032r1</a:t>
            </a:r>
            <a:r>
              <a:rPr lang="en-US" sz="1600" dirty="0"/>
              <a:t> to the latest TGbn draft (TGbn D0.1)</a:t>
            </a:r>
          </a:p>
          <a:p>
            <a:endParaRPr lang="en-US" sz="1600" dirty="0"/>
          </a:p>
          <a:p>
            <a:endParaRPr lang="en-US" sz="1600" dirty="0"/>
          </a:p>
          <a:p>
            <a:r>
              <a:rPr lang="en-US" sz="1600" dirty="0"/>
              <a:t>Move: Dongguk Lim					Second: Ross J.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hlinkClick r:id="rId2"/>
              </a:rPr>
              <a:t>11-24/2032r1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F7CB00A-CC16-0ADC-C4B5-9E1353F94FE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35</a:t>
            </a:fld>
            <a:endParaRPr lang="en-GB"/>
          </a:p>
        </p:txBody>
      </p:sp>
      <p:sp>
        <p:nvSpPr>
          <p:cNvPr id="5" name="Footer Placeholder 4">
            <a:extLst>
              <a:ext uri="{FF2B5EF4-FFF2-40B4-BE49-F238E27FC236}">
                <a16:creationId xmlns:a16="http://schemas.microsoft.com/office/drawing/2014/main" id="{1AAC74EE-DBF8-BE4B-98E2-75A553D7B7F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E02E9B7-B1FF-ABDB-7B9D-1B32F0F1CB1B}"/>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79769595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9146B0-5C50-1A62-6CD3-564E50FFB25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AAB4E82-2A98-40CD-201E-5DAFAD622D84}"/>
              </a:ext>
            </a:extLst>
          </p:cNvPr>
          <p:cNvSpPr>
            <a:spLocks noGrp="1"/>
          </p:cNvSpPr>
          <p:nvPr>
            <p:ph type="title"/>
          </p:nvPr>
        </p:nvSpPr>
        <p:spPr/>
        <p:txBody>
          <a:bodyPr/>
          <a:lstStyle/>
          <a:p>
            <a:r>
              <a:rPr lang="en-US" dirty="0">
                <a:solidFill>
                  <a:schemeClr val="tx1"/>
                </a:solidFill>
              </a:rPr>
              <a:t>Motion 222 (PHY-PDT)</a:t>
            </a:r>
          </a:p>
        </p:txBody>
      </p:sp>
      <p:sp>
        <p:nvSpPr>
          <p:cNvPr id="8" name="Content Placeholder 7">
            <a:extLst>
              <a:ext uri="{FF2B5EF4-FFF2-40B4-BE49-F238E27FC236}">
                <a16:creationId xmlns:a16="http://schemas.microsoft.com/office/drawing/2014/main" id="{60210224-B54A-2D4C-798D-AA5C3BB1C9EB}"/>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11-24/2033r3</a:t>
            </a:r>
            <a:r>
              <a:rPr lang="en-US" sz="1600" dirty="0"/>
              <a:t> to the latest TGbn draft (TGbn D0.1)</a:t>
            </a:r>
          </a:p>
          <a:p>
            <a:endParaRPr lang="en-US" sz="1600" dirty="0"/>
          </a:p>
          <a:p>
            <a:endParaRPr lang="en-US" sz="1600" dirty="0"/>
          </a:p>
          <a:p>
            <a:endParaRPr lang="en-US" sz="1600" dirty="0"/>
          </a:p>
          <a:p>
            <a:r>
              <a:rPr lang="en-US" sz="1600" dirty="0"/>
              <a:t>Move: Dongguk Lim					Second: Ross J.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hlinkClick r:id="rId2"/>
              </a:rPr>
              <a:t>11-24/2033r3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5ABA6B7-130C-956F-CC67-F29687F8BD7F}"/>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36</a:t>
            </a:fld>
            <a:endParaRPr lang="en-GB"/>
          </a:p>
        </p:txBody>
      </p:sp>
      <p:sp>
        <p:nvSpPr>
          <p:cNvPr id="5" name="Footer Placeholder 4">
            <a:extLst>
              <a:ext uri="{FF2B5EF4-FFF2-40B4-BE49-F238E27FC236}">
                <a16:creationId xmlns:a16="http://schemas.microsoft.com/office/drawing/2014/main" id="{ACB2040B-BF10-0714-3244-CA6B7652788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0DAEFDB-13CF-840E-0139-589E53F49CA1}"/>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26388342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61582D-478D-5E62-3110-281DA14E6C2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47E3FDD-1584-F33C-43D8-64492B2699E9}"/>
              </a:ext>
            </a:extLst>
          </p:cNvPr>
          <p:cNvSpPr>
            <a:spLocks noGrp="1"/>
          </p:cNvSpPr>
          <p:nvPr>
            <p:ph type="title"/>
          </p:nvPr>
        </p:nvSpPr>
        <p:spPr/>
        <p:txBody>
          <a:bodyPr/>
          <a:lstStyle/>
          <a:p>
            <a:r>
              <a:rPr lang="en-US" dirty="0">
                <a:solidFill>
                  <a:schemeClr val="tx1"/>
                </a:solidFill>
              </a:rPr>
              <a:t>Motion 223</a:t>
            </a:r>
          </a:p>
        </p:txBody>
      </p:sp>
      <p:sp>
        <p:nvSpPr>
          <p:cNvPr id="8" name="Content Placeholder 7">
            <a:extLst>
              <a:ext uri="{FF2B5EF4-FFF2-40B4-BE49-F238E27FC236}">
                <a16:creationId xmlns:a16="http://schemas.microsoft.com/office/drawing/2014/main" id="{BE1B66BB-1BD5-A94A-8F16-61784FB82408}"/>
              </a:ext>
            </a:extLst>
          </p:cNvPr>
          <p:cNvSpPr>
            <a:spLocks noGrp="1"/>
          </p:cNvSpPr>
          <p:nvPr>
            <p:ph idx="1"/>
          </p:nvPr>
        </p:nvSpPr>
        <p:spPr>
          <a:xfrm>
            <a:off x="685800" y="1981200"/>
            <a:ext cx="7770813" cy="4113213"/>
          </a:xfrm>
        </p:spPr>
        <p:txBody>
          <a:bodyPr/>
          <a:lstStyle/>
          <a:p>
            <a:r>
              <a:rPr lang="en-US" sz="1600" dirty="0"/>
              <a:t>INTENTIONALLY LEFT BLANK</a:t>
            </a:r>
          </a:p>
          <a:p>
            <a:endParaRPr lang="en-US" sz="1600" dirty="0"/>
          </a:p>
          <a:p>
            <a:r>
              <a:rPr lang="en-US" sz="1600" dirty="0"/>
              <a:t> </a:t>
            </a:r>
          </a:p>
          <a:p>
            <a:endParaRPr lang="en-US" sz="1600" dirty="0"/>
          </a:p>
        </p:txBody>
      </p:sp>
      <p:sp>
        <p:nvSpPr>
          <p:cNvPr id="6" name="Slide Number Placeholder 5">
            <a:extLst>
              <a:ext uri="{FF2B5EF4-FFF2-40B4-BE49-F238E27FC236}">
                <a16:creationId xmlns:a16="http://schemas.microsoft.com/office/drawing/2014/main" id="{F8430527-7222-3CD3-3231-CFFF3F2A10E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37</a:t>
            </a:fld>
            <a:endParaRPr lang="en-GB"/>
          </a:p>
        </p:txBody>
      </p:sp>
      <p:sp>
        <p:nvSpPr>
          <p:cNvPr id="5" name="Footer Placeholder 4">
            <a:extLst>
              <a:ext uri="{FF2B5EF4-FFF2-40B4-BE49-F238E27FC236}">
                <a16:creationId xmlns:a16="http://schemas.microsoft.com/office/drawing/2014/main" id="{19AB5A6F-8D80-FFA3-4591-E1447F8916A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9EFB302-9498-B45D-DBFD-91FB9AE1F428}"/>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74436786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289CDC-0374-87CD-A80A-DE7E080DF89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087E37D-B20F-FA3E-1B44-5D36A5D346AC}"/>
              </a:ext>
            </a:extLst>
          </p:cNvPr>
          <p:cNvSpPr>
            <a:spLocks noGrp="1"/>
          </p:cNvSpPr>
          <p:nvPr>
            <p:ph type="title"/>
          </p:nvPr>
        </p:nvSpPr>
        <p:spPr/>
        <p:txBody>
          <a:bodyPr/>
          <a:lstStyle/>
          <a:p>
            <a:r>
              <a:rPr lang="en-US" dirty="0">
                <a:solidFill>
                  <a:schemeClr val="tx1"/>
                </a:solidFill>
              </a:rPr>
              <a:t>Motion 224 (PHY-PDT)</a:t>
            </a:r>
          </a:p>
        </p:txBody>
      </p:sp>
      <p:sp>
        <p:nvSpPr>
          <p:cNvPr id="8" name="Content Placeholder 7">
            <a:extLst>
              <a:ext uri="{FF2B5EF4-FFF2-40B4-BE49-F238E27FC236}">
                <a16:creationId xmlns:a16="http://schemas.microsoft.com/office/drawing/2014/main" id="{54A1AE55-F1A2-8F06-DFAD-D061A9B72255}"/>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11-24/2023r3</a:t>
            </a:r>
            <a:r>
              <a:rPr lang="en-US" sz="1600" dirty="0"/>
              <a:t> to the latest TGbn draft (TGbn D0.1)</a:t>
            </a:r>
          </a:p>
          <a:p>
            <a:endParaRPr lang="en-US" sz="1600" dirty="0"/>
          </a:p>
          <a:p>
            <a:endParaRPr lang="en-US" sz="1600" dirty="0"/>
          </a:p>
          <a:p>
            <a:endParaRPr lang="en-US" sz="1600" dirty="0"/>
          </a:p>
          <a:p>
            <a:r>
              <a:rPr lang="en-US" sz="1600" dirty="0"/>
              <a:t>Move: Junghoon Suh					Second: Ross J.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11-24/2023r3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887CE876-675A-07BF-9703-6AE620AD591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38</a:t>
            </a:fld>
            <a:endParaRPr lang="en-GB"/>
          </a:p>
        </p:txBody>
      </p:sp>
      <p:sp>
        <p:nvSpPr>
          <p:cNvPr id="5" name="Footer Placeholder 4">
            <a:extLst>
              <a:ext uri="{FF2B5EF4-FFF2-40B4-BE49-F238E27FC236}">
                <a16:creationId xmlns:a16="http://schemas.microsoft.com/office/drawing/2014/main" id="{5BF770B6-EB99-83F2-5272-2ADA3AD9187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4C53EF2-8483-BC53-EAA5-1B54B57A8FAD}"/>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96202134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FF5306-1390-E61A-7375-4161A4424E3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3DFE7A2-EB6B-8C64-B2C8-0CFD46EF0019}"/>
              </a:ext>
            </a:extLst>
          </p:cNvPr>
          <p:cNvSpPr>
            <a:spLocks noGrp="1"/>
          </p:cNvSpPr>
          <p:nvPr>
            <p:ph type="title"/>
          </p:nvPr>
        </p:nvSpPr>
        <p:spPr/>
        <p:txBody>
          <a:bodyPr/>
          <a:lstStyle/>
          <a:p>
            <a:r>
              <a:rPr lang="en-US" dirty="0">
                <a:solidFill>
                  <a:schemeClr val="tx1"/>
                </a:solidFill>
              </a:rPr>
              <a:t>Motion 225 (PHY-PDT)</a:t>
            </a:r>
          </a:p>
        </p:txBody>
      </p:sp>
      <p:sp>
        <p:nvSpPr>
          <p:cNvPr id="8" name="Content Placeholder 7">
            <a:extLst>
              <a:ext uri="{FF2B5EF4-FFF2-40B4-BE49-F238E27FC236}">
                <a16:creationId xmlns:a16="http://schemas.microsoft.com/office/drawing/2014/main" id="{BDC601DF-FFF2-D345-64C6-7DF6F97C3B32}"/>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11-24/2034r1</a:t>
            </a:r>
            <a:r>
              <a:rPr lang="en-US" sz="1600" dirty="0"/>
              <a:t> to the latest TGbn draft (TGbn D0.1)</a:t>
            </a:r>
          </a:p>
          <a:p>
            <a:endParaRPr lang="en-US" sz="1600" dirty="0"/>
          </a:p>
          <a:p>
            <a:endParaRPr lang="en-US" sz="1600" dirty="0"/>
          </a:p>
          <a:p>
            <a:endParaRPr lang="en-US" sz="1600" dirty="0"/>
          </a:p>
          <a:p>
            <a:r>
              <a:rPr lang="en-US" sz="1600" dirty="0"/>
              <a:t>Move: Chenchen LIU				Second: Yan Xin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hlinkClick r:id="rId2"/>
              </a:rPr>
              <a:t>11-24/2034r1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4163CFD-B374-85AD-78B4-ACB46425982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39</a:t>
            </a:fld>
            <a:endParaRPr lang="en-GB"/>
          </a:p>
        </p:txBody>
      </p:sp>
      <p:sp>
        <p:nvSpPr>
          <p:cNvPr id="5" name="Footer Placeholder 4">
            <a:extLst>
              <a:ext uri="{FF2B5EF4-FFF2-40B4-BE49-F238E27FC236}">
                <a16:creationId xmlns:a16="http://schemas.microsoft.com/office/drawing/2014/main" id="{897DEA0F-18BB-D148-FFBF-3BE05C34020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40DF430-83D0-417B-7541-232A0A2EE5C2}"/>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9666823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a:extLst>
              <a:ext uri="{FF2B5EF4-FFF2-40B4-BE49-F238E27FC236}">
                <a16:creationId xmlns:a16="http://schemas.microsoft.com/office/drawing/2014/main" id="{6F3F1329-E1F3-6F1A-672F-43368778D576}"/>
              </a:ext>
            </a:extLst>
          </p:cNvPr>
          <p:cNvSpPr>
            <a:spLocks noGrp="1"/>
          </p:cNvSpPr>
          <p:nvPr>
            <p:ph type="title"/>
          </p:nvPr>
        </p:nvSpPr>
        <p:spPr/>
        <p:txBody>
          <a:bodyPr/>
          <a:lstStyle/>
          <a:p>
            <a:r>
              <a:rPr lang="en-US" dirty="0">
                <a:solidFill>
                  <a:schemeClr val="tx1"/>
                </a:solidFill>
              </a:rPr>
              <a:t>Motion 190 (PHY)</a:t>
            </a:r>
          </a:p>
        </p:txBody>
      </p:sp>
      <p:sp>
        <p:nvSpPr>
          <p:cNvPr id="8" name="Content Placeholder 7">
            <a:extLst>
              <a:ext uri="{FF2B5EF4-FFF2-40B4-BE49-F238E27FC236}">
                <a16:creationId xmlns:a16="http://schemas.microsoft.com/office/drawing/2014/main" id="{A8B7D678-AC79-FF33-8544-08F08C886139}"/>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dirty="0"/>
              <a:t>The MCS field in the User field of UHR-SIG field consists of 5 bits.</a:t>
            </a:r>
          </a:p>
          <a:p>
            <a:pPr lvl="1">
              <a:buFont typeface="Arial" panose="020B0604020202020204" pitchFamily="34" charset="0"/>
              <a:buChar char="•"/>
            </a:pPr>
            <a:r>
              <a:rPr lang="en-US" sz="1400" dirty="0"/>
              <a:t>The B11 ~ B15 of the UHR-SIG field is assigned for the MCS field</a:t>
            </a:r>
          </a:p>
          <a:p>
            <a:pPr lvl="1">
              <a:buFont typeface="Arial" panose="020B0604020202020204" pitchFamily="34" charset="0"/>
              <a:buChar char="•"/>
            </a:pPr>
            <a:r>
              <a:rPr lang="en-US" sz="1400" dirty="0"/>
              <a:t>The configuration of MCS field is TBD.</a:t>
            </a:r>
          </a:p>
          <a:p>
            <a:endParaRPr lang="en-US" sz="1600" dirty="0"/>
          </a:p>
          <a:p>
            <a:endParaRPr lang="en-US" sz="1600" dirty="0"/>
          </a:p>
          <a:p>
            <a:endParaRPr lang="en-US" sz="1600" dirty="0"/>
          </a:p>
          <a:p>
            <a:endParaRPr lang="en-US" sz="1600" dirty="0"/>
          </a:p>
          <a:p>
            <a:r>
              <a:rPr lang="en-US" sz="1600" dirty="0"/>
              <a:t>Move: Dongguk Lim 				Second: Eunsung Park</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24/1427r2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B8F8673-1E39-CB38-BBE0-59BA1466650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a:t>
            </a:fld>
            <a:endParaRPr lang="en-GB"/>
          </a:p>
        </p:txBody>
      </p:sp>
      <p:sp>
        <p:nvSpPr>
          <p:cNvPr id="5" name="Footer Placeholder 4">
            <a:extLst>
              <a:ext uri="{FF2B5EF4-FFF2-40B4-BE49-F238E27FC236}">
                <a16:creationId xmlns:a16="http://schemas.microsoft.com/office/drawing/2014/main" id="{499A1BB9-626B-25C2-BE50-CD59011164F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59DDADA5-6AF0-FC6B-186D-591CC7669650}"/>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28875995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A9B137-A8DE-1EC4-6134-F480528D1C5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85D92112-F91D-DCC7-601E-BE67A72D92B9}"/>
              </a:ext>
            </a:extLst>
          </p:cNvPr>
          <p:cNvSpPr>
            <a:spLocks noGrp="1"/>
          </p:cNvSpPr>
          <p:nvPr>
            <p:ph type="title"/>
          </p:nvPr>
        </p:nvSpPr>
        <p:spPr/>
        <p:txBody>
          <a:bodyPr/>
          <a:lstStyle/>
          <a:p>
            <a:r>
              <a:rPr lang="en-US" dirty="0">
                <a:solidFill>
                  <a:schemeClr val="tx1"/>
                </a:solidFill>
              </a:rPr>
              <a:t>Motion 226 (PHY-PDT)</a:t>
            </a:r>
          </a:p>
        </p:txBody>
      </p:sp>
      <p:sp>
        <p:nvSpPr>
          <p:cNvPr id="8" name="Content Placeholder 7">
            <a:extLst>
              <a:ext uri="{FF2B5EF4-FFF2-40B4-BE49-F238E27FC236}">
                <a16:creationId xmlns:a16="http://schemas.microsoft.com/office/drawing/2014/main" id="{15ED5746-A74C-C210-13FE-6773DCD56D8A}"/>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11-24/2135r0</a:t>
            </a:r>
            <a:r>
              <a:rPr lang="en-US" sz="1600" dirty="0"/>
              <a:t> to the latest TGbn draft (TGbn D0.1)</a:t>
            </a:r>
          </a:p>
          <a:p>
            <a:endParaRPr lang="en-US" sz="1600" dirty="0"/>
          </a:p>
          <a:p>
            <a:endParaRPr lang="en-US" sz="1600" dirty="0"/>
          </a:p>
          <a:p>
            <a:endParaRPr lang="en-US" sz="1600" dirty="0"/>
          </a:p>
          <a:p>
            <a:r>
              <a:rPr lang="en-US" sz="1600" dirty="0"/>
              <a:t>Move: Bo Gong				Second: Ross J.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hlinkClick r:id="rId2"/>
              </a:rPr>
              <a:t>11-24/2135r0</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811470C2-0292-E897-9533-DE988B72BE3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40</a:t>
            </a:fld>
            <a:endParaRPr lang="en-GB"/>
          </a:p>
        </p:txBody>
      </p:sp>
      <p:sp>
        <p:nvSpPr>
          <p:cNvPr id="5" name="Footer Placeholder 4">
            <a:extLst>
              <a:ext uri="{FF2B5EF4-FFF2-40B4-BE49-F238E27FC236}">
                <a16:creationId xmlns:a16="http://schemas.microsoft.com/office/drawing/2014/main" id="{AE748061-F4CF-FFF9-8101-8352C569C81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C8338BFB-354D-9A0E-830E-76C5487BD68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89495717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37BF15-11FC-5E59-48C6-86BA4D78957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033DB2D-CB07-2BAF-1575-F744514E4976}"/>
              </a:ext>
            </a:extLst>
          </p:cNvPr>
          <p:cNvSpPr>
            <a:spLocks noGrp="1"/>
          </p:cNvSpPr>
          <p:nvPr>
            <p:ph type="title"/>
          </p:nvPr>
        </p:nvSpPr>
        <p:spPr/>
        <p:txBody>
          <a:bodyPr/>
          <a:lstStyle/>
          <a:p>
            <a:r>
              <a:rPr lang="en-US" dirty="0">
                <a:solidFill>
                  <a:schemeClr val="tx1"/>
                </a:solidFill>
              </a:rPr>
              <a:t>Motion 227 (PHY-PDT)</a:t>
            </a:r>
          </a:p>
        </p:txBody>
      </p:sp>
      <p:sp>
        <p:nvSpPr>
          <p:cNvPr id="8" name="Content Placeholder 7">
            <a:extLst>
              <a:ext uri="{FF2B5EF4-FFF2-40B4-BE49-F238E27FC236}">
                <a16:creationId xmlns:a16="http://schemas.microsoft.com/office/drawing/2014/main" id="{D967EF68-59A5-0F7E-0EA5-DC6041DA1F48}"/>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11-24/2009r6</a:t>
            </a:r>
            <a:r>
              <a:rPr lang="en-US" sz="1600" dirty="0"/>
              <a:t> to the latest TGbn draft (TGbn D0.1)</a:t>
            </a:r>
          </a:p>
          <a:p>
            <a:endParaRPr lang="en-US" sz="1600" dirty="0"/>
          </a:p>
          <a:p>
            <a:endParaRPr lang="en-US" sz="1600" dirty="0"/>
          </a:p>
          <a:p>
            <a:endParaRPr lang="en-US" sz="1600" dirty="0"/>
          </a:p>
          <a:p>
            <a:r>
              <a:rPr lang="en-US" sz="1600" dirty="0"/>
              <a:t>Move: Mengshi Hu				Second: Junghoon Suh</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hlinkClick r:id="rId2"/>
              </a:rPr>
              <a:t>11-24/2009r6</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F456672-4EFB-BD4D-BDC0-21F1366EA92C}"/>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41</a:t>
            </a:fld>
            <a:endParaRPr lang="en-GB"/>
          </a:p>
        </p:txBody>
      </p:sp>
      <p:sp>
        <p:nvSpPr>
          <p:cNvPr id="5" name="Footer Placeholder 4">
            <a:extLst>
              <a:ext uri="{FF2B5EF4-FFF2-40B4-BE49-F238E27FC236}">
                <a16:creationId xmlns:a16="http://schemas.microsoft.com/office/drawing/2014/main" id="{8D2908DA-2C96-D7E4-94F8-DBFB65E049C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F8B1136-2266-94DD-75EE-B60F0F57A90A}"/>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43561131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CD662F-0651-65C3-5901-56B89BCB05D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91AD9A4-D196-5BE3-C406-83A2138A6AF6}"/>
              </a:ext>
            </a:extLst>
          </p:cNvPr>
          <p:cNvSpPr>
            <a:spLocks noGrp="1"/>
          </p:cNvSpPr>
          <p:nvPr>
            <p:ph type="title"/>
          </p:nvPr>
        </p:nvSpPr>
        <p:spPr/>
        <p:txBody>
          <a:bodyPr/>
          <a:lstStyle/>
          <a:p>
            <a:r>
              <a:rPr lang="en-US" dirty="0">
                <a:solidFill>
                  <a:schemeClr val="tx1"/>
                </a:solidFill>
              </a:rPr>
              <a:t>Motion 228 (PHY-PDT)</a:t>
            </a:r>
          </a:p>
        </p:txBody>
      </p:sp>
      <p:sp>
        <p:nvSpPr>
          <p:cNvPr id="8" name="Content Placeholder 7">
            <a:extLst>
              <a:ext uri="{FF2B5EF4-FFF2-40B4-BE49-F238E27FC236}">
                <a16:creationId xmlns:a16="http://schemas.microsoft.com/office/drawing/2014/main" id="{ECB5F67F-2152-6EFB-E988-AF5876D13EA9}"/>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11-24/2027r1</a:t>
            </a:r>
            <a:r>
              <a:rPr lang="en-US" sz="1600" dirty="0"/>
              <a:t> to the latest TGbn draft (TGbn D0.1)</a:t>
            </a:r>
          </a:p>
          <a:p>
            <a:endParaRPr lang="en-US" sz="1600" dirty="0"/>
          </a:p>
          <a:p>
            <a:endParaRPr lang="en-US" sz="1600" dirty="0"/>
          </a:p>
          <a:p>
            <a:endParaRPr lang="en-US" sz="1600" dirty="0"/>
          </a:p>
          <a:p>
            <a:r>
              <a:rPr lang="en-US" sz="1600" dirty="0"/>
              <a:t>Move: Eugene Baik 			Second:  Stephen McCann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hlinkClick r:id="rId2"/>
              </a:rPr>
              <a:t>11-24/2027r1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54DF71AF-5EAC-45D9-1B99-60B56E24E09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42</a:t>
            </a:fld>
            <a:endParaRPr lang="en-GB"/>
          </a:p>
        </p:txBody>
      </p:sp>
      <p:sp>
        <p:nvSpPr>
          <p:cNvPr id="5" name="Footer Placeholder 4">
            <a:extLst>
              <a:ext uri="{FF2B5EF4-FFF2-40B4-BE49-F238E27FC236}">
                <a16:creationId xmlns:a16="http://schemas.microsoft.com/office/drawing/2014/main" id="{E15E1202-6F9A-B019-B96D-90D9C7E626B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E6461C9-1EDA-54D7-71E2-81E6D994C3AC}"/>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5655504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FA6529-A1AE-86EA-439E-3E8D8B87C62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5B30566-EEEA-123B-DE2D-F1DA743E1543}"/>
              </a:ext>
            </a:extLst>
          </p:cNvPr>
          <p:cNvSpPr>
            <a:spLocks noGrp="1"/>
          </p:cNvSpPr>
          <p:nvPr>
            <p:ph type="title"/>
          </p:nvPr>
        </p:nvSpPr>
        <p:spPr/>
        <p:txBody>
          <a:bodyPr/>
          <a:lstStyle/>
          <a:p>
            <a:r>
              <a:rPr lang="en-US" dirty="0">
                <a:solidFill>
                  <a:schemeClr val="tx1"/>
                </a:solidFill>
              </a:rPr>
              <a:t>Motion 229 (MAC-PDT)</a:t>
            </a:r>
          </a:p>
        </p:txBody>
      </p:sp>
      <p:sp>
        <p:nvSpPr>
          <p:cNvPr id="8" name="Content Placeholder 7">
            <a:extLst>
              <a:ext uri="{FF2B5EF4-FFF2-40B4-BE49-F238E27FC236}">
                <a16:creationId xmlns:a16="http://schemas.microsoft.com/office/drawing/2014/main" id="{5CE0BC99-EA5A-760D-DB70-DA40A3B4615B}"/>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11-24/2049r6</a:t>
            </a:r>
            <a:r>
              <a:rPr lang="en-US" sz="1600" dirty="0"/>
              <a:t> to the latest TGbn draft (TGbn D0.1)</a:t>
            </a:r>
          </a:p>
          <a:p>
            <a:endParaRPr lang="en-US" sz="1600" dirty="0"/>
          </a:p>
          <a:p>
            <a:endParaRPr lang="en-US" sz="1600" dirty="0"/>
          </a:p>
          <a:p>
            <a:endParaRPr lang="en-US" sz="1600" dirty="0"/>
          </a:p>
          <a:p>
            <a:r>
              <a:rPr lang="en-US" sz="1600" dirty="0"/>
              <a:t>Move: Arik Klein				Second: Shimi Shilo</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11-24/2049r6</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94E7EE4-09FC-0510-7910-CBC1EC93535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43</a:t>
            </a:fld>
            <a:endParaRPr lang="en-GB"/>
          </a:p>
        </p:txBody>
      </p:sp>
      <p:sp>
        <p:nvSpPr>
          <p:cNvPr id="5" name="Footer Placeholder 4">
            <a:extLst>
              <a:ext uri="{FF2B5EF4-FFF2-40B4-BE49-F238E27FC236}">
                <a16:creationId xmlns:a16="http://schemas.microsoft.com/office/drawing/2014/main" id="{D3F24C24-3632-8015-F3C0-540F4F78321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655194C-C25C-9B82-BDDE-0F4CE22B662C}"/>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05110140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371974-352E-EC22-F098-EFFA9FCE4C8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8EAE84F-E413-F75F-04DA-1A468A866265}"/>
              </a:ext>
            </a:extLst>
          </p:cNvPr>
          <p:cNvSpPr>
            <a:spLocks noGrp="1"/>
          </p:cNvSpPr>
          <p:nvPr>
            <p:ph type="title"/>
          </p:nvPr>
        </p:nvSpPr>
        <p:spPr/>
        <p:txBody>
          <a:bodyPr/>
          <a:lstStyle/>
          <a:p>
            <a:r>
              <a:rPr lang="en-US" dirty="0">
                <a:solidFill>
                  <a:schemeClr val="tx1"/>
                </a:solidFill>
              </a:rPr>
              <a:t>Motion 230 (MAC-PDT)</a:t>
            </a:r>
          </a:p>
        </p:txBody>
      </p:sp>
      <p:sp>
        <p:nvSpPr>
          <p:cNvPr id="8" name="Content Placeholder 7">
            <a:extLst>
              <a:ext uri="{FF2B5EF4-FFF2-40B4-BE49-F238E27FC236}">
                <a16:creationId xmlns:a16="http://schemas.microsoft.com/office/drawing/2014/main" id="{C2C4B4D5-2F8D-8387-082E-C9F10DF69F66}"/>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11-24/1762r23</a:t>
            </a:r>
            <a:r>
              <a:rPr lang="en-US" sz="1600" dirty="0"/>
              <a:t> to the latest TGbn draft (TGbn D0.1)</a:t>
            </a:r>
          </a:p>
          <a:p>
            <a:endParaRPr lang="en-US" sz="1600" dirty="0"/>
          </a:p>
          <a:p>
            <a:endParaRPr lang="en-US" sz="1600" dirty="0"/>
          </a:p>
          <a:p>
            <a:endParaRPr lang="en-US" sz="1600" dirty="0"/>
          </a:p>
          <a:p>
            <a:r>
              <a:rPr lang="en-US" sz="1600" dirty="0"/>
              <a:t>Move: Matthew Fischer				Second: Liuming Lu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11-24/1762r23</a:t>
            </a:r>
            <a:r>
              <a:rPr lang="en-US" sz="1200" b="0" i="1" dirty="0"/>
              <a:t>]. SP result: </a:t>
            </a:r>
            <a:r>
              <a:rPr lang="en-US" sz="1200" b="0" i="1" dirty="0">
                <a:highlight>
                  <a:srgbClr val="FFFF00"/>
                </a:highlight>
              </a:rPr>
              <a:t>Find result</a:t>
            </a:r>
            <a:r>
              <a:rPr lang="en-US" sz="1200" b="0" i="1" dirty="0"/>
              <a:t>.</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B078C4B-A193-44E4-DD64-840115D3CC2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44</a:t>
            </a:fld>
            <a:endParaRPr lang="en-GB"/>
          </a:p>
        </p:txBody>
      </p:sp>
      <p:sp>
        <p:nvSpPr>
          <p:cNvPr id="5" name="Footer Placeholder 4">
            <a:extLst>
              <a:ext uri="{FF2B5EF4-FFF2-40B4-BE49-F238E27FC236}">
                <a16:creationId xmlns:a16="http://schemas.microsoft.com/office/drawing/2014/main" id="{1C40C2AF-62EA-6E0F-91AC-A73E7FC068A9}"/>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21106F5-535A-F8C9-9D22-9C3DBA2E6778}"/>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77138242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D42230-6643-C6F7-41FF-E35C30811BB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8CE2579F-F46A-09C1-73E8-463F9B696D2C}"/>
              </a:ext>
            </a:extLst>
          </p:cNvPr>
          <p:cNvSpPr>
            <a:spLocks noGrp="1"/>
          </p:cNvSpPr>
          <p:nvPr>
            <p:ph type="title"/>
          </p:nvPr>
        </p:nvSpPr>
        <p:spPr/>
        <p:txBody>
          <a:bodyPr/>
          <a:lstStyle/>
          <a:p>
            <a:r>
              <a:rPr lang="en-US" dirty="0">
                <a:solidFill>
                  <a:schemeClr val="tx1"/>
                </a:solidFill>
              </a:rPr>
              <a:t>Motion 231 (PHY-PDT)</a:t>
            </a:r>
          </a:p>
        </p:txBody>
      </p:sp>
      <p:sp>
        <p:nvSpPr>
          <p:cNvPr id="8" name="Content Placeholder 7">
            <a:extLst>
              <a:ext uri="{FF2B5EF4-FFF2-40B4-BE49-F238E27FC236}">
                <a16:creationId xmlns:a16="http://schemas.microsoft.com/office/drawing/2014/main" id="{CC25EA0D-0908-6C0C-9B99-914BF7A8898C}"/>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11-24/2005r1</a:t>
            </a:r>
            <a:r>
              <a:rPr lang="en-US" sz="1600" dirty="0"/>
              <a:t> to the latest TGbn draft (TGbn D0.1)</a:t>
            </a:r>
          </a:p>
          <a:p>
            <a:endParaRPr lang="en-US" sz="1600" dirty="0"/>
          </a:p>
          <a:p>
            <a:endParaRPr lang="en-US" sz="1600" dirty="0"/>
          </a:p>
          <a:p>
            <a:endParaRPr lang="en-US" sz="1600" dirty="0"/>
          </a:p>
          <a:p>
            <a:r>
              <a:rPr lang="en-US" sz="1600" dirty="0"/>
              <a:t>Move: Eugene Baik				Second: Lin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11-24/2005r1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0661135-AB26-5658-0BCA-C8DA9F7D255E}"/>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45</a:t>
            </a:fld>
            <a:endParaRPr lang="en-GB"/>
          </a:p>
        </p:txBody>
      </p:sp>
      <p:sp>
        <p:nvSpPr>
          <p:cNvPr id="5" name="Footer Placeholder 4">
            <a:extLst>
              <a:ext uri="{FF2B5EF4-FFF2-40B4-BE49-F238E27FC236}">
                <a16:creationId xmlns:a16="http://schemas.microsoft.com/office/drawing/2014/main" id="{4B0F43AE-957F-C4D2-8879-8FAC2A39BA4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7603978-43DC-9835-9D0F-504F33B4338B}"/>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70094032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E14F4B-7118-FE27-FDF7-CCB549237B58}"/>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71AC162-D9B1-A998-A1DD-6328EF0EBD06}"/>
              </a:ext>
            </a:extLst>
          </p:cNvPr>
          <p:cNvSpPr>
            <a:spLocks noGrp="1"/>
          </p:cNvSpPr>
          <p:nvPr>
            <p:ph type="title"/>
          </p:nvPr>
        </p:nvSpPr>
        <p:spPr/>
        <p:txBody>
          <a:bodyPr/>
          <a:lstStyle/>
          <a:p>
            <a:r>
              <a:rPr lang="en-US" dirty="0">
                <a:solidFill>
                  <a:schemeClr val="tx1"/>
                </a:solidFill>
              </a:rPr>
              <a:t>Motion 232 (PHY-PDT)</a:t>
            </a:r>
          </a:p>
        </p:txBody>
      </p:sp>
      <p:sp>
        <p:nvSpPr>
          <p:cNvPr id="8" name="Content Placeholder 7">
            <a:extLst>
              <a:ext uri="{FF2B5EF4-FFF2-40B4-BE49-F238E27FC236}">
                <a16:creationId xmlns:a16="http://schemas.microsoft.com/office/drawing/2014/main" id="{67BAAFEE-6D32-26FD-0F72-93CC85134E31}"/>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11-24/2006r2</a:t>
            </a:r>
            <a:r>
              <a:rPr lang="en-US" sz="1600" dirty="0"/>
              <a:t> to the latest TGbn draft (TGbn D0.1)</a:t>
            </a:r>
          </a:p>
          <a:p>
            <a:endParaRPr lang="en-US" sz="1600" dirty="0"/>
          </a:p>
          <a:p>
            <a:endParaRPr lang="en-US" sz="1600" dirty="0"/>
          </a:p>
          <a:p>
            <a:endParaRPr lang="en-US" sz="1600" dirty="0"/>
          </a:p>
          <a:p>
            <a:r>
              <a:rPr lang="en-US" sz="1600" dirty="0"/>
              <a:t>Move: Eugene Baik				Second: Lin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11-24/2006r2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33FE9724-86AE-DB0F-BBDD-63A947AA359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46</a:t>
            </a:fld>
            <a:endParaRPr lang="en-GB"/>
          </a:p>
        </p:txBody>
      </p:sp>
      <p:sp>
        <p:nvSpPr>
          <p:cNvPr id="5" name="Footer Placeholder 4">
            <a:extLst>
              <a:ext uri="{FF2B5EF4-FFF2-40B4-BE49-F238E27FC236}">
                <a16:creationId xmlns:a16="http://schemas.microsoft.com/office/drawing/2014/main" id="{220AA27E-B05D-DB55-5A8C-CA13B35CB5D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C1ADFA9-0904-70E5-9935-12C877C35012}"/>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01829128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D33B67-CF5A-121C-28E7-3035124DC06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BACF641-400A-8C24-FB7A-B0AC017FB872}"/>
              </a:ext>
            </a:extLst>
          </p:cNvPr>
          <p:cNvSpPr>
            <a:spLocks noGrp="1"/>
          </p:cNvSpPr>
          <p:nvPr>
            <p:ph type="title"/>
          </p:nvPr>
        </p:nvSpPr>
        <p:spPr/>
        <p:txBody>
          <a:bodyPr/>
          <a:lstStyle/>
          <a:p>
            <a:r>
              <a:rPr lang="en-US" dirty="0">
                <a:solidFill>
                  <a:schemeClr val="tx1"/>
                </a:solidFill>
              </a:rPr>
              <a:t>Motion 233 (MAC-PDT)</a:t>
            </a:r>
          </a:p>
        </p:txBody>
      </p:sp>
      <p:sp>
        <p:nvSpPr>
          <p:cNvPr id="8" name="Content Placeholder 7">
            <a:extLst>
              <a:ext uri="{FF2B5EF4-FFF2-40B4-BE49-F238E27FC236}">
                <a16:creationId xmlns:a16="http://schemas.microsoft.com/office/drawing/2014/main" id="{24749880-7ED1-1BC4-EE73-23476DA268F4}"/>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11-24/2016r3</a:t>
            </a:r>
            <a:r>
              <a:rPr lang="en-US" sz="1600" dirty="0"/>
              <a:t> to the latest TGbn draft (TGbn D0.1)</a:t>
            </a:r>
          </a:p>
          <a:p>
            <a:endParaRPr lang="en-US" sz="1600" dirty="0"/>
          </a:p>
          <a:p>
            <a:endParaRPr lang="en-US" sz="1600" dirty="0"/>
          </a:p>
          <a:p>
            <a:endParaRPr lang="en-US" sz="1600" dirty="0"/>
          </a:p>
          <a:p>
            <a:r>
              <a:rPr lang="en-US" sz="1600" dirty="0"/>
              <a:t>Move: Laurent Cariou				Second: Matthew Fischer</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11-24/2016r3</a:t>
            </a:r>
            <a:r>
              <a:rPr lang="en-US" sz="1200" b="0" i="1" dirty="0"/>
              <a:t>]. SP result: 124Y, 27N, 55A.</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5DEFE365-AC2D-DEE1-FE86-F2AA4DB15E6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47</a:t>
            </a:fld>
            <a:endParaRPr lang="en-GB"/>
          </a:p>
        </p:txBody>
      </p:sp>
      <p:sp>
        <p:nvSpPr>
          <p:cNvPr id="5" name="Footer Placeholder 4">
            <a:extLst>
              <a:ext uri="{FF2B5EF4-FFF2-40B4-BE49-F238E27FC236}">
                <a16:creationId xmlns:a16="http://schemas.microsoft.com/office/drawing/2014/main" id="{E16EBDC2-4147-8E50-1821-C75AEB59FD4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CE3B725-0288-5F19-76EB-CEEEEEF07B46}"/>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90334559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6E9C97-EC91-4C68-61F0-933DEE8C50D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5064876-DB31-BD17-D7E7-1B86328038C4}"/>
              </a:ext>
            </a:extLst>
          </p:cNvPr>
          <p:cNvSpPr>
            <a:spLocks noGrp="1"/>
          </p:cNvSpPr>
          <p:nvPr>
            <p:ph type="title"/>
          </p:nvPr>
        </p:nvSpPr>
        <p:spPr/>
        <p:txBody>
          <a:bodyPr/>
          <a:lstStyle/>
          <a:p>
            <a:r>
              <a:rPr lang="en-US" dirty="0">
                <a:solidFill>
                  <a:schemeClr val="tx1"/>
                </a:solidFill>
              </a:rPr>
              <a:t>Motion 234</a:t>
            </a:r>
          </a:p>
        </p:txBody>
      </p:sp>
      <p:sp>
        <p:nvSpPr>
          <p:cNvPr id="8" name="Content Placeholder 7">
            <a:extLst>
              <a:ext uri="{FF2B5EF4-FFF2-40B4-BE49-F238E27FC236}">
                <a16:creationId xmlns:a16="http://schemas.microsoft.com/office/drawing/2014/main" id="{61D67EAA-824E-5C34-BE9B-074174F605D2}"/>
              </a:ext>
            </a:extLst>
          </p:cNvPr>
          <p:cNvSpPr>
            <a:spLocks noGrp="1"/>
          </p:cNvSpPr>
          <p:nvPr>
            <p:ph idx="1"/>
          </p:nvPr>
        </p:nvSpPr>
        <p:spPr>
          <a:xfrm>
            <a:off x="685800" y="1981200"/>
            <a:ext cx="7770813" cy="4113213"/>
          </a:xfrm>
        </p:spPr>
        <p:txBody>
          <a:bodyPr/>
          <a:lstStyle/>
          <a:p>
            <a:r>
              <a:rPr lang="en-US" sz="1600" dirty="0"/>
              <a:t>INTENTIONALLY LEFT BLANK</a:t>
            </a:r>
          </a:p>
          <a:p>
            <a:endParaRPr lang="en-US" sz="1200" b="0" i="1" dirty="0"/>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58B9C0E-946E-3EA6-DA9D-333226301A0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48</a:t>
            </a:fld>
            <a:endParaRPr lang="en-GB"/>
          </a:p>
        </p:txBody>
      </p:sp>
      <p:sp>
        <p:nvSpPr>
          <p:cNvPr id="5" name="Footer Placeholder 4">
            <a:extLst>
              <a:ext uri="{FF2B5EF4-FFF2-40B4-BE49-F238E27FC236}">
                <a16:creationId xmlns:a16="http://schemas.microsoft.com/office/drawing/2014/main" id="{C8BCFF8E-0F36-C047-B423-EA5A555AD1C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DAF6A41-759F-AC1C-8D6D-8DBDC1B48250}"/>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98480402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7EC27E-2148-7AB2-0D7D-42455E604589}"/>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ECEDDE2-25D5-1A2C-09F9-180F9DBB6637}"/>
              </a:ext>
            </a:extLst>
          </p:cNvPr>
          <p:cNvSpPr>
            <a:spLocks noGrp="1"/>
          </p:cNvSpPr>
          <p:nvPr>
            <p:ph type="title"/>
          </p:nvPr>
        </p:nvSpPr>
        <p:spPr/>
        <p:txBody>
          <a:bodyPr/>
          <a:lstStyle/>
          <a:p>
            <a:r>
              <a:rPr lang="en-US" dirty="0">
                <a:solidFill>
                  <a:schemeClr val="tx1"/>
                </a:solidFill>
              </a:rPr>
              <a:t>Motion 235 (MAC)</a:t>
            </a:r>
          </a:p>
        </p:txBody>
      </p:sp>
      <p:sp>
        <p:nvSpPr>
          <p:cNvPr id="8" name="Content Placeholder 7">
            <a:extLst>
              <a:ext uri="{FF2B5EF4-FFF2-40B4-BE49-F238E27FC236}">
                <a16:creationId xmlns:a16="http://schemas.microsoft.com/office/drawing/2014/main" id="{36978570-458C-9E6D-9BD3-86EE750E283B}"/>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An AP MLD may optionally include a QoS Map element within the SCS Response frame transmitted by the AP MLD to update the DSCP-to-UP mapping for UL if the following conditions are true</a:t>
            </a:r>
          </a:p>
          <a:p>
            <a:pPr lvl="1">
              <a:buFont typeface="Arial" panose="020B0604020202020204" pitchFamily="34" charset="0"/>
              <a:buChar char="•"/>
            </a:pPr>
            <a:r>
              <a:rPr lang="en-US" sz="1400" dirty="0"/>
              <a:t>the TID and the User Priority subfields of the Control Info field in the associated QoS Characteristics element are set to different values within 0~7</a:t>
            </a:r>
          </a:p>
          <a:p>
            <a:pPr lvl="1">
              <a:buFont typeface="Arial" panose="020B0604020202020204" pitchFamily="34" charset="0"/>
              <a:buChar char="•"/>
            </a:pPr>
            <a:r>
              <a:rPr lang="en-US" sz="1400" dirty="0"/>
              <a:t>the AP MLD and the non-AP MLD supports the QoS map operation</a:t>
            </a:r>
          </a:p>
          <a:p>
            <a:endParaRPr lang="en-US" sz="1600" dirty="0"/>
          </a:p>
          <a:p>
            <a:endParaRPr lang="en-US" sz="1600" dirty="0"/>
          </a:p>
          <a:p>
            <a:r>
              <a:rPr lang="en-US" sz="1600" dirty="0"/>
              <a:t>Move: Guogang Huang 					Second: Abdel Ajami</a:t>
            </a:r>
          </a:p>
          <a:p>
            <a:r>
              <a:rPr lang="en-US" sz="1600" dirty="0"/>
              <a:t>Discussion: None.</a:t>
            </a:r>
          </a:p>
          <a:p>
            <a:r>
              <a:rPr lang="en-US" sz="1600" dirty="0">
                <a:highlight>
                  <a:srgbClr val="00FF00"/>
                </a:highlight>
              </a:rPr>
              <a:t>Result: Approved with unanimous consent.</a:t>
            </a:r>
          </a:p>
          <a:p>
            <a:endParaRPr lang="en-US" sz="1600" dirty="0"/>
          </a:p>
          <a:p>
            <a:endParaRPr lang="en-US" sz="1600" dirty="0"/>
          </a:p>
          <a:p>
            <a:r>
              <a:rPr lang="en-US" sz="1200" b="0" i="1" dirty="0"/>
              <a:t>Reference docs:[24/2123r1]. SP result</a:t>
            </a:r>
            <a:r>
              <a:rPr lang="en-US" sz="1200" b="0" i="1" dirty="0">
                <a:highlight>
                  <a:srgbClr val="FFFF00"/>
                </a:highlight>
              </a:rPr>
              <a:t>: Super Majority.</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D38A5BB-5941-7355-1508-00F1BDB2C6B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49</a:t>
            </a:fld>
            <a:endParaRPr lang="en-GB"/>
          </a:p>
        </p:txBody>
      </p:sp>
      <p:sp>
        <p:nvSpPr>
          <p:cNvPr id="5" name="Footer Placeholder 4">
            <a:extLst>
              <a:ext uri="{FF2B5EF4-FFF2-40B4-BE49-F238E27FC236}">
                <a16:creationId xmlns:a16="http://schemas.microsoft.com/office/drawing/2014/main" id="{DD7EB6D9-4BFA-BF03-F421-78FA1263B5C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B3E55237-DDAA-4DC3-BB0F-6ACE079C432D}"/>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020717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F9297C-A205-CF83-D52F-083D5FA2F3E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836754F9-EF8B-5D9A-1EE5-3DBC308EA2B4}"/>
              </a:ext>
            </a:extLst>
          </p:cNvPr>
          <p:cNvSpPr>
            <a:spLocks noGrp="1"/>
          </p:cNvSpPr>
          <p:nvPr>
            <p:ph type="title"/>
          </p:nvPr>
        </p:nvSpPr>
        <p:spPr/>
        <p:txBody>
          <a:bodyPr/>
          <a:lstStyle/>
          <a:p>
            <a:r>
              <a:rPr lang="en-US" dirty="0">
                <a:solidFill>
                  <a:schemeClr val="tx1"/>
                </a:solidFill>
              </a:rPr>
              <a:t>Motion 191 (PHY)</a:t>
            </a:r>
          </a:p>
        </p:txBody>
      </p:sp>
      <p:sp>
        <p:nvSpPr>
          <p:cNvPr id="8" name="Content Placeholder 7">
            <a:extLst>
              <a:ext uri="{FF2B5EF4-FFF2-40B4-BE49-F238E27FC236}">
                <a16:creationId xmlns:a16="http://schemas.microsoft.com/office/drawing/2014/main" id="{9AA61CC9-35F0-FB5F-C891-2A86FD473665}"/>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dirty="0"/>
              <a:t>Define the assigned bits for the NSS field and Spatial Configuration field by considering the maximum NSS is 8 in 11bn</a:t>
            </a:r>
          </a:p>
          <a:p>
            <a:pPr lvl="1">
              <a:buFont typeface="Arial" panose="020B0604020202020204" pitchFamily="34" charset="0"/>
              <a:buChar char="•"/>
            </a:pPr>
            <a:r>
              <a:rPr lang="en-US" sz="1400" dirty="0"/>
              <a:t>For non-MU-MIMO allocation of the UHR SIG field</a:t>
            </a:r>
          </a:p>
          <a:p>
            <a:pPr lvl="2">
              <a:buFont typeface="Arial" panose="020B0604020202020204" pitchFamily="34" charset="0"/>
              <a:buChar char="•"/>
            </a:pPr>
            <a:r>
              <a:rPr lang="en-US" sz="1100" dirty="0"/>
              <a:t>NSS field consists of 3 bits in the User field</a:t>
            </a:r>
          </a:p>
          <a:p>
            <a:pPr>
              <a:buFont typeface="Arial" panose="020B0604020202020204" pitchFamily="34" charset="0"/>
              <a:buChar char="•"/>
            </a:pPr>
            <a:r>
              <a:rPr lang="en-US" sz="1600" dirty="0"/>
              <a:t>For MU-MIMO allocation of the UHR SIG field</a:t>
            </a:r>
          </a:p>
          <a:p>
            <a:pPr lvl="1">
              <a:buFont typeface="Arial" panose="020B0604020202020204" pitchFamily="34" charset="0"/>
              <a:buChar char="•"/>
            </a:pPr>
            <a:r>
              <a:rPr lang="en-US" sz="1400" dirty="0"/>
              <a:t>Spatial Configuration field consists of 4 bits in the User field.</a:t>
            </a:r>
          </a:p>
          <a:p>
            <a:endParaRPr lang="en-US" sz="1600" dirty="0"/>
          </a:p>
          <a:p>
            <a:endParaRPr lang="en-US" sz="1600" dirty="0"/>
          </a:p>
          <a:p>
            <a:endParaRPr lang="en-US" sz="1600" dirty="0"/>
          </a:p>
          <a:p>
            <a:r>
              <a:rPr lang="en-US" sz="1600" dirty="0"/>
              <a:t>Move: Dongguk Lim 				Second: Eunsung Park</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24/1427r2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2B8EF1C-4CC8-73B5-13B0-87DDD8DB85F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a:t>
            </a:fld>
            <a:endParaRPr lang="en-GB"/>
          </a:p>
        </p:txBody>
      </p:sp>
      <p:sp>
        <p:nvSpPr>
          <p:cNvPr id="5" name="Footer Placeholder 4">
            <a:extLst>
              <a:ext uri="{FF2B5EF4-FFF2-40B4-BE49-F238E27FC236}">
                <a16:creationId xmlns:a16="http://schemas.microsoft.com/office/drawing/2014/main" id="{1CA00FB8-3F38-2CB1-C80F-AA6AE429BE1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CA1851CF-6C38-2A02-91EC-21B0A45136F9}"/>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66414797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E5D27D-6188-AD45-CBAF-633E75A8052B}"/>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79E15D3B-96F4-EBC3-9A6E-644C9F0C4577}"/>
              </a:ext>
            </a:extLst>
          </p:cNvPr>
          <p:cNvSpPr>
            <a:spLocks noGrp="1"/>
          </p:cNvSpPr>
          <p:nvPr>
            <p:ph type="title"/>
          </p:nvPr>
        </p:nvSpPr>
        <p:spPr/>
        <p:txBody>
          <a:bodyPr/>
          <a:lstStyle/>
          <a:p>
            <a:r>
              <a:rPr lang="en-US" dirty="0">
                <a:solidFill>
                  <a:schemeClr val="tx1"/>
                </a:solidFill>
              </a:rPr>
              <a:t>Motion 236 (PHY-PDT)</a:t>
            </a:r>
          </a:p>
        </p:txBody>
      </p:sp>
      <p:sp>
        <p:nvSpPr>
          <p:cNvPr id="8" name="Content Placeholder 7">
            <a:extLst>
              <a:ext uri="{FF2B5EF4-FFF2-40B4-BE49-F238E27FC236}">
                <a16:creationId xmlns:a16="http://schemas.microsoft.com/office/drawing/2014/main" id="{767F01C2-93A0-9CA1-2424-AE9569400551}"/>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11-24/2024r0</a:t>
            </a:r>
            <a:r>
              <a:rPr lang="en-US" sz="1600" dirty="0"/>
              <a:t> to the latest TGbn draft (TGbn D0.1)</a:t>
            </a:r>
          </a:p>
          <a:p>
            <a:endParaRPr lang="en-US" sz="1600" dirty="0"/>
          </a:p>
          <a:p>
            <a:endParaRPr lang="en-US" sz="1600" dirty="0"/>
          </a:p>
          <a:p>
            <a:endParaRPr lang="en-US" sz="1600" dirty="0"/>
          </a:p>
          <a:p>
            <a:r>
              <a:rPr lang="en-US" sz="1600" dirty="0"/>
              <a:t>Move: Eunsung Park				Second: Dongguk Lim</a:t>
            </a:r>
          </a:p>
          <a:p>
            <a:r>
              <a:rPr lang="en-US" sz="1600" dirty="0"/>
              <a:t>Discussion: None.</a:t>
            </a:r>
          </a:p>
          <a:p>
            <a:r>
              <a:rPr lang="en-US" sz="1600" dirty="0">
                <a:highlight>
                  <a:srgbClr val="00FF00"/>
                </a:highlight>
              </a:rPr>
              <a:t>Result: Approved with unanimous consent.</a:t>
            </a:r>
          </a:p>
          <a:p>
            <a:endParaRPr lang="en-US" sz="1600" dirty="0"/>
          </a:p>
          <a:p>
            <a:endParaRPr lang="en-US" sz="1600" dirty="0"/>
          </a:p>
          <a:p>
            <a:r>
              <a:rPr lang="en-US" sz="1200" b="0" i="1" dirty="0"/>
              <a:t>Reference docs:[</a:t>
            </a:r>
            <a:r>
              <a:rPr lang="en-US" sz="1200" dirty="0">
                <a:hlinkClick r:id="rId2"/>
              </a:rPr>
              <a:t>11-24/2024r0</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720ED99-71E6-3C98-3184-55569061F07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50</a:t>
            </a:fld>
            <a:endParaRPr lang="en-GB"/>
          </a:p>
        </p:txBody>
      </p:sp>
      <p:sp>
        <p:nvSpPr>
          <p:cNvPr id="5" name="Footer Placeholder 4">
            <a:extLst>
              <a:ext uri="{FF2B5EF4-FFF2-40B4-BE49-F238E27FC236}">
                <a16:creationId xmlns:a16="http://schemas.microsoft.com/office/drawing/2014/main" id="{CE89E8A2-DCEE-E32E-155C-1DF44508665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458DE29-93CC-8932-59D4-99F633B174DE}"/>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5277311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F2AC4A-FD43-45E4-18D5-FF27CC03FC99}"/>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578193B-1BAC-24DC-57F7-3B971304C65F}"/>
              </a:ext>
            </a:extLst>
          </p:cNvPr>
          <p:cNvSpPr>
            <a:spLocks noGrp="1"/>
          </p:cNvSpPr>
          <p:nvPr>
            <p:ph type="title"/>
          </p:nvPr>
        </p:nvSpPr>
        <p:spPr/>
        <p:txBody>
          <a:bodyPr/>
          <a:lstStyle/>
          <a:p>
            <a:r>
              <a:rPr lang="en-US" dirty="0">
                <a:solidFill>
                  <a:schemeClr val="tx1"/>
                </a:solidFill>
              </a:rPr>
              <a:t>Motion 237 (PHY)</a:t>
            </a:r>
          </a:p>
        </p:txBody>
      </p:sp>
      <p:sp>
        <p:nvSpPr>
          <p:cNvPr id="8" name="Content Placeholder 7">
            <a:extLst>
              <a:ext uri="{FF2B5EF4-FFF2-40B4-BE49-F238E27FC236}">
                <a16:creationId xmlns:a16="http://schemas.microsoft.com/office/drawing/2014/main" id="{A4D3E1B5-B525-F4CB-2D53-850D4D4FD4F9}"/>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For 160 MHz and 320 MHz PPDUs, in only the non-punctured primary 80 MHz subblock, the following distribution bandwidth mode is allowed for DRU</a:t>
            </a:r>
          </a:p>
          <a:p>
            <a:pPr lvl="1">
              <a:buFont typeface="Arial" panose="020B0604020202020204" pitchFamily="34" charset="0"/>
              <a:buChar char="•"/>
            </a:pPr>
            <a:r>
              <a:rPr lang="en-US" sz="1200" b="0" dirty="0"/>
              <a:t>20 MHz + 20 MHz + 40 MHz (or 40 MHz + 20 MHz + 20 MHz)</a:t>
            </a:r>
            <a:endParaRPr lang="en-US" sz="1200" dirty="0"/>
          </a:p>
          <a:p>
            <a:endParaRPr lang="en-US" sz="1600" dirty="0"/>
          </a:p>
          <a:p>
            <a:r>
              <a:rPr lang="en-US" sz="1600" dirty="0"/>
              <a:t>Move: Lin Yang					Second: Shengquan Hu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docs:[25/100r0].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B0728A0-8BC9-F217-CF4A-F8B77635E03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51</a:t>
            </a:fld>
            <a:endParaRPr lang="en-GB"/>
          </a:p>
        </p:txBody>
      </p:sp>
      <p:sp>
        <p:nvSpPr>
          <p:cNvPr id="5" name="Footer Placeholder 4">
            <a:extLst>
              <a:ext uri="{FF2B5EF4-FFF2-40B4-BE49-F238E27FC236}">
                <a16:creationId xmlns:a16="http://schemas.microsoft.com/office/drawing/2014/main" id="{19481688-A31B-9483-93C5-47214906024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FF04BEA-AC53-EC13-2EDE-E8866F9B8EB4}"/>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7629458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B9C4B5-A6F5-4D44-A522-41820732F4AB}"/>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262AC2F-8647-7990-A9D0-B0EEDE60C26E}"/>
              </a:ext>
            </a:extLst>
          </p:cNvPr>
          <p:cNvSpPr>
            <a:spLocks noGrp="1"/>
          </p:cNvSpPr>
          <p:nvPr>
            <p:ph type="title"/>
          </p:nvPr>
        </p:nvSpPr>
        <p:spPr/>
        <p:txBody>
          <a:bodyPr/>
          <a:lstStyle/>
          <a:p>
            <a:r>
              <a:rPr lang="en-US" dirty="0">
                <a:solidFill>
                  <a:schemeClr val="tx1"/>
                </a:solidFill>
              </a:rPr>
              <a:t>Motion 238 (PHY)</a:t>
            </a:r>
          </a:p>
        </p:txBody>
      </p:sp>
      <p:sp>
        <p:nvSpPr>
          <p:cNvPr id="8" name="Content Placeholder 7">
            <a:extLst>
              <a:ext uri="{FF2B5EF4-FFF2-40B4-BE49-F238E27FC236}">
                <a16:creationId xmlns:a16="http://schemas.microsoft.com/office/drawing/2014/main" id="{7FF33DD2-928F-E9C7-DCE1-94FAD186DAC8}"/>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For distributed transmission, apply global CSD to UHR-STF only, and UHR-LTF and data still apply local per stream CSD, just like RRU</a:t>
            </a:r>
            <a:endParaRPr lang="en-US" sz="1200" dirty="0"/>
          </a:p>
          <a:p>
            <a:endParaRPr lang="en-US" sz="1600" dirty="0"/>
          </a:p>
          <a:p>
            <a:r>
              <a:rPr lang="en-US" sz="1600" dirty="0"/>
              <a:t>Move: Lin Yang					Second: Shengquan Hu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docs:[25/100r0].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F0CFD64-BB68-0631-91AB-AB9F70E014E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52</a:t>
            </a:fld>
            <a:endParaRPr lang="en-GB"/>
          </a:p>
        </p:txBody>
      </p:sp>
      <p:sp>
        <p:nvSpPr>
          <p:cNvPr id="5" name="Footer Placeholder 4">
            <a:extLst>
              <a:ext uri="{FF2B5EF4-FFF2-40B4-BE49-F238E27FC236}">
                <a16:creationId xmlns:a16="http://schemas.microsoft.com/office/drawing/2014/main" id="{5E8374BA-D2E8-D8AB-6743-F3A6AF4EFDE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B76488F-7947-EFED-4A25-8102B96676A7}"/>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43603711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F31F88-048D-A972-F675-35F3440AB73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8F05F5E3-FE08-A7BE-4CA1-A888031B9C25}"/>
              </a:ext>
            </a:extLst>
          </p:cNvPr>
          <p:cNvSpPr>
            <a:spLocks noGrp="1"/>
          </p:cNvSpPr>
          <p:nvPr>
            <p:ph type="title"/>
          </p:nvPr>
        </p:nvSpPr>
        <p:spPr/>
        <p:txBody>
          <a:bodyPr/>
          <a:lstStyle/>
          <a:p>
            <a:r>
              <a:rPr lang="en-US" dirty="0">
                <a:solidFill>
                  <a:schemeClr val="tx1"/>
                </a:solidFill>
              </a:rPr>
              <a:t>Motion 239 (PHY-PDT)</a:t>
            </a:r>
          </a:p>
        </p:txBody>
      </p:sp>
      <p:sp>
        <p:nvSpPr>
          <p:cNvPr id="8" name="Content Placeholder 7">
            <a:extLst>
              <a:ext uri="{FF2B5EF4-FFF2-40B4-BE49-F238E27FC236}">
                <a16:creationId xmlns:a16="http://schemas.microsoft.com/office/drawing/2014/main" id="{5C9BF6D1-EF0D-2B5C-06A9-05309D86E692}"/>
              </a:ext>
            </a:extLst>
          </p:cNvPr>
          <p:cNvSpPr>
            <a:spLocks noGrp="1"/>
          </p:cNvSpPr>
          <p:nvPr>
            <p:ph idx="1"/>
          </p:nvPr>
        </p:nvSpPr>
        <p:spPr>
          <a:xfrm>
            <a:off x="685800" y="1981200"/>
            <a:ext cx="7770813" cy="4113213"/>
          </a:xfrm>
        </p:spPr>
        <p:txBody>
          <a:bodyPr/>
          <a:lstStyle/>
          <a:p>
            <a:r>
              <a:rPr lang="en-US" sz="1600" dirty="0"/>
              <a:t>Move to add the following note into the TGbn D0.1, under the section “38.3.2.x RU and MRU restrictions for 20 MHz operation”</a:t>
            </a:r>
          </a:p>
          <a:p>
            <a:r>
              <a:rPr lang="en-US" sz="1400" b="0" dirty="0"/>
              <a:t>“NOTE – When a 20 MHz operating STA participates in an 80 MHz or wider UHR TB PPDU using 20 MHz distribution bandwidth, the TX LO leakage of the STA might interfere with some of the data subcarriers within the 20 MHz distribution bandwidth such that for some DRUs in that 20MHz DBW performance of high MCS may be significantly degraded.”</a:t>
            </a:r>
          </a:p>
          <a:p>
            <a:endParaRPr lang="en-US" sz="1400" b="0" dirty="0"/>
          </a:p>
          <a:p>
            <a:endParaRPr lang="en-US" sz="1400" b="0" dirty="0"/>
          </a:p>
          <a:p>
            <a:r>
              <a:rPr lang="en-US" sz="1600" dirty="0"/>
              <a:t>Move: Lin Yang					Second: Shengquan Hu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docs:[25/100r0].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A4BD09B-F9D2-06F7-E2E0-BE7C49ABB78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53</a:t>
            </a:fld>
            <a:endParaRPr lang="en-GB"/>
          </a:p>
        </p:txBody>
      </p:sp>
      <p:sp>
        <p:nvSpPr>
          <p:cNvPr id="5" name="Footer Placeholder 4">
            <a:extLst>
              <a:ext uri="{FF2B5EF4-FFF2-40B4-BE49-F238E27FC236}">
                <a16:creationId xmlns:a16="http://schemas.microsoft.com/office/drawing/2014/main" id="{09B2623D-B983-16DF-4C08-2C57E2615BE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C465EF0-1A6E-119A-3B25-25FEAAA61787}"/>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28300044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EB945B-88E2-CAE0-B072-00C91010A5B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72D4EBAA-F998-17EE-64BF-09ABB4F446BE}"/>
              </a:ext>
            </a:extLst>
          </p:cNvPr>
          <p:cNvSpPr>
            <a:spLocks noGrp="1"/>
          </p:cNvSpPr>
          <p:nvPr>
            <p:ph type="title"/>
          </p:nvPr>
        </p:nvSpPr>
        <p:spPr/>
        <p:txBody>
          <a:bodyPr/>
          <a:lstStyle/>
          <a:p>
            <a:r>
              <a:rPr lang="en-US" dirty="0">
                <a:solidFill>
                  <a:schemeClr val="tx1"/>
                </a:solidFill>
              </a:rPr>
              <a:t>Motion 240 (PHY)</a:t>
            </a:r>
          </a:p>
        </p:txBody>
      </p:sp>
      <p:sp>
        <p:nvSpPr>
          <p:cNvPr id="8" name="Content Placeholder 7">
            <a:extLst>
              <a:ext uri="{FF2B5EF4-FFF2-40B4-BE49-F238E27FC236}">
                <a16:creationId xmlns:a16="http://schemas.microsoft.com/office/drawing/2014/main" id="{7F55087B-1AFC-EBC8-CF83-F09B064ADBF4}"/>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11bn supports indicating a 60 MHz DBW using a value of 3 in the 2-bit DBW indication subfield within the UHR variant User Info field of a Trigger Frame in the case of DRU</a:t>
            </a:r>
            <a:endParaRPr lang="en-US" sz="1200" dirty="0"/>
          </a:p>
          <a:p>
            <a:endParaRPr lang="en-US" sz="1600" dirty="0"/>
          </a:p>
          <a:p>
            <a:r>
              <a:rPr lang="en-US" sz="1600" dirty="0"/>
              <a:t>Move: Mahmoud </a:t>
            </a:r>
            <a:r>
              <a:rPr lang="en-US" sz="1600" dirty="0" err="1"/>
              <a:t>Hasabelnaby</a:t>
            </a:r>
            <a:r>
              <a:rPr lang="en-US" sz="1600" dirty="0"/>
              <a:t>					Second: Yan Xin</a:t>
            </a:r>
          </a:p>
          <a:p>
            <a:r>
              <a:rPr lang="en-US" sz="1600" dirty="0"/>
              <a:t>Discussion: None.</a:t>
            </a:r>
          </a:p>
          <a:p>
            <a:r>
              <a:rPr lang="en-US" sz="1600" dirty="0">
                <a:highlight>
                  <a:srgbClr val="00FF00"/>
                </a:highlight>
              </a:rPr>
              <a:t>Result: Approved with unanimous consent.</a:t>
            </a:r>
          </a:p>
          <a:p>
            <a:endParaRPr lang="en-US" sz="1600" dirty="0"/>
          </a:p>
          <a:p>
            <a:endParaRPr lang="en-US" sz="1600" dirty="0"/>
          </a:p>
          <a:p>
            <a:r>
              <a:rPr lang="en-US" sz="1200" b="0" i="1" dirty="0"/>
              <a:t>Reference docs:[25/0129r0]. SP result: ??.</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4F35F46-18F5-3F7A-2204-B1822FB2638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54</a:t>
            </a:fld>
            <a:endParaRPr lang="en-GB"/>
          </a:p>
        </p:txBody>
      </p:sp>
      <p:sp>
        <p:nvSpPr>
          <p:cNvPr id="5" name="Footer Placeholder 4">
            <a:extLst>
              <a:ext uri="{FF2B5EF4-FFF2-40B4-BE49-F238E27FC236}">
                <a16:creationId xmlns:a16="http://schemas.microsoft.com/office/drawing/2014/main" id="{ADAA305A-B95B-4A6F-EF33-E3CF20378D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28F21147-BA17-3F61-5674-718CE3402100}"/>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03744837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24B47D-DAA8-F552-4DD0-27E5FD8FE609}"/>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C35FA61-6067-8A5C-622D-4328FBCE92F0}"/>
              </a:ext>
            </a:extLst>
          </p:cNvPr>
          <p:cNvSpPr>
            <a:spLocks noGrp="1"/>
          </p:cNvSpPr>
          <p:nvPr>
            <p:ph type="title"/>
          </p:nvPr>
        </p:nvSpPr>
        <p:spPr/>
        <p:txBody>
          <a:bodyPr/>
          <a:lstStyle/>
          <a:p>
            <a:r>
              <a:rPr lang="en-US" dirty="0">
                <a:solidFill>
                  <a:schemeClr val="tx1"/>
                </a:solidFill>
              </a:rPr>
              <a:t>Motion 241 (PHY-PDT)</a:t>
            </a:r>
          </a:p>
        </p:txBody>
      </p:sp>
      <p:sp>
        <p:nvSpPr>
          <p:cNvPr id="8" name="Content Placeholder 7">
            <a:extLst>
              <a:ext uri="{FF2B5EF4-FFF2-40B4-BE49-F238E27FC236}">
                <a16:creationId xmlns:a16="http://schemas.microsoft.com/office/drawing/2014/main" id="{ED8E0F28-41AB-4AEF-0400-E69C18307ECE}"/>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11-24/2035r1</a:t>
            </a:r>
            <a:r>
              <a:rPr lang="en-US" sz="1600" dirty="0"/>
              <a:t> to the latest TGbn draft (TGbn D0.1)</a:t>
            </a:r>
          </a:p>
          <a:p>
            <a:endParaRPr lang="en-US" sz="1600" dirty="0"/>
          </a:p>
          <a:p>
            <a:endParaRPr lang="en-US" sz="1600" dirty="0"/>
          </a:p>
          <a:p>
            <a:endParaRPr lang="en-US" sz="1600" dirty="0"/>
          </a:p>
          <a:p>
            <a:r>
              <a:rPr lang="en-US" sz="1600" dirty="0"/>
              <a:t>Move: Ross J. Yu				Second: Jianhan Liu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11-24/2035r1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49363FF-425D-0C23-B86F-A4E35140DE76}"/>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55</a:t>
            </a:fld>
            <a:endParaRPr lang="en-GB"/>
          </a:p>
        </p:txBody>
      </p:sp>
      <p:sp>
        <p:nvSpPr>
          <p:cNvPr id="5" name="Footer Placeholder 4">
            <a:extLst>
              <a:ext uri="{FF2B5EF4-FFF2-40B4-BE49-F238E27FC236}">
                <a16:creationId xmlns:a16="http://schemas.microsoft.com/office/drawing/2014/main" id="{2A554D85-4112-6566-6713-9611A3FA575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CAC849E-75ED-A58E-3468-C762AF355F3E}"/>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74541544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54F135-F5BB-5D75-D6CE-68B45E6F902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34DDDBFB-2604-4C86-69C6-86FBC1406BB0}"/>
              </a:ext>
            </a:extLst>
          </p:cNvPr>
          <p:cNvSpPr>
            <a:spLocks noGrp="1"/>
          </p:cNvSpPr>
          <p:nvPr>
            <p:ph type="title"/>
          </p:nvPr>
        </p:nvSpPr>
        <p:spPr/>
        <p:txBody>
          <a:bodyPr/>
          <a:lstStyle/>
          <a:p>
            <a:r>
              <a:rPr lang="en-US" dirty="0">
                <a:solidFill>
                  <a:schemeClr val="tx1"/>
                </a:solidFill>
              </a:rPr>
              <a:t>Motion 242 (PHY-PDT)</a:t>
            </a:r>
          </a:p>
        </p:txBody>
      </p:sp>
      <p:sp>
        <p:nvSpPr>
          <p:cNvPr id="8" name="Content Placeholder 7">
            <a:extLst>
              <a:ext uri="{FF2B5EF4-FFF2-40B4-BE49-F238E27FC236}">
                <a16:creationId xmlns:a16="http://schemas.microsoft.com/office/drawing/2014/main" id="{52EEDF03-0C39-5001-1F16-8C7D492A15F4}"/>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11-24/2011r1</a:t>
            </a:r>
            <a:r>
              <a:rPr lang="en-US" sz="1600" dirty="0"/>
              <a:t> to the latest TGbn draft (TGbn D0.1)</a:t>
            </a:r>
          </a:p>
          <a:p>
            <a:endParaRPr lang="en-US" sz="1600" dirty="0"/>
          </a:p>
          <a:p>
            <a:endParaRPr lang="en-US" sz="1600" dirty="0"/>
          </a:p>
          <a:p>
            <a:endParaRPr lang="en-US" sz="1600" dirty="0"/>
          </a:p>
          <a:p>
            <a:r>
              <a:rPr lang="en-US" sz="1600" dirty="0"/>
              <a:t>Move: Mengshi Hu				Second: Lin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11-24/2011r1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5FBC4FD-3E91-2FD8-254D-62A4EED0D801}"/>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56</a:t>
            </a:fld>
            <a:endParaRPr lang="en-GB"/>
          </a:p>
        </p:txBody>
      </p:sp>
      <p:sp>
        <p:nvSpPr>
          <p:cNvPr id="5" name="Footer Placeholder 4">
            <a:extLst>
              <a:ext uri="{FF2B5EF4-FFF2-40B4-BE49-F238E27FC236}">
                <a16:creationId xmlns:a16="http://schemas.microsoft.com/office/drawing/2014/main" id="{C14DAD33-8602-BEC5-DB92-1422A314616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81025FA-ECF2-A64E-41E3-83549B3847EC}"/>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94250356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8656DA-D245-10B7-4940-8141BD17C8B5}"/>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487DF5C-017F-8F37-58CF-C3C235582667}"/>
              </a:ext>
            </a:extLst>
          </p:cNvPr>
          <p:cNvSpPr>
            <a:spLocks noGrp="1"/>
          </p:cNvSpPr>
          <p:nvPr>
            <p:ph type="title"/>
          </p:nvPr>
        </p:nvSpPr>
        <p:spPr/>
        <p:txBody>
          <a:bodyPr/>
          <a:lstStyle/>
          <a:p>
            <a:r>
              <a:rPr lang="en-US" dirty="0">
                <a:solidFill>
                  <a:schemeClr val="tx1"/>
                </a:solidFill>
              </a:rPr>
              <a:t>Motion 243 (PHY-PDT)</a:t>
            </a:r>
          </a:p>
        </p:txBody>
      </p:sp>
      <p:sp>
        <p:nvSpPr>
          <p:cNvPr id="8" name="Content Placeholder 7">
            <a:extLst>
              <a:ext uri="{FF2B5EF4-FFF2-40B4-BE49-F238E27FC236}">
                <a16:creationId xmlns:a16="http://schemas.microsoft.com/office/drawing/2014/main" id="{BD4635AC-C18F-A698-FB89-B31CC76ADB69}"/>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11-24/2012r3</a:t>
            </a:r>
            <a:r>
              <a:rPr lang="en-US" sz="1600" dirty="0"/>
              <a:t> to the latest TGbn draft (TGbn D0.1)</a:t>
            </a:r>
          </a:p>
          <a:p>
            <a:endParaRPr lang="en-US" sz="1600" dirty="0"/>
          </a:p>
          <a:p>
            <a:endParaRPr lang="en-US" sz="1600" dirty="0"/>
          </a:p>
          <a:p>
            <a:endParaRPr lang="en-US" sz="1600" dirty="0"/>
          </a:p>
          <a:p>
            <a:r>
              <a:rPr lang="en-US" sz="1600" dirty="0"/>
              <a:t>Move: Mengshi Hu				Second: Lin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11-24/2012r3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E9E1940-5536-FF64-5AD0-ADD7FC6BAC0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57</a:t>
            </a:fld>
            <a:endParaRPr lang="en-GB"/>
          </a:p>
        </p:txBody>
      </p:sp>
      <p:sp>
        <p:nvSpPr>
          <p:cNvPr id="5" name="Footer Placeholder 4">
            <a:extLst>
              <a:ext uri="{FF2B5EF4-FFF2-40B4-BE49-F238E27FC236}">
                <a16:creationId xmlns:a16="http://schemas.microsoft.com/office/drawing/2014/main" id="{C74E9D87-87DD-D862-C3E5-5FF604E779B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FB0743E-40D8-D08F-5383-8B22D79C7E9B}"/>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53884571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C97D9C-9BB2-C80C-BD15-0FC64DB9F98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346E3C45-8273-444F-40C7-89A17E2393A2}"/>
              </a:ext>
            </a:extLst>
          </p:cNvPr>
          <p:cNvSpPr>
            <a:spLocks noGrp="1"/>
          </p:cNvSpPr>
          <p:nvPr>
            <p:ph type="title"/>
          </p:nvPr>
        </p:nvSpPr>
        <p:spPr/>
        <p:txBody>
          <a:bodyPr/>
          <a:lstStyle/>
          <a:p>
            <a:r>
              <a:rPr lang="en-US" dirty="0">
                <a:solidFill>
                  <a:schemeClr val="tx1"/>
                </a:solidFill>
              </a:rPr>
              <a:t>Motion 244 (MAC-PDT)</a:t>
            </a:r>
          </a:p>
        </p:txBody>
      </p:sp>
      <p:sp>
        <p:nvSpPr>
          <p:cNvPr id="8" name="Content Placeholder 7">
            <a:extLst>
              <a:ext uri="{FF2B5EF4-FFF2-40B4-BE49-F238E27FC236}">
                <a16:creationId xmlns:a16="http://schemas.microsoft.com/office/drawing/2014/main" id="{C18C22B4-1FF8-D7D8-409F-BCDB4CC398D5}"/>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11-24/2031r5</a:t>
            </a:r>
            <a:r>
              <a:rPr lang="en-US" sz="1600" dirty="0"/>
              <a:t> to the latest TGbn draft (TGbn D0.1)</a:t>
            </a:r>
          </a:p>
          <a:p>
            <a:endParaRPr lang="en-US" sz="1600" dirty="0"/>
          </a:p>
          <a:p>
            <a:endParaRPr lang="en-US" sz="1600" dirty="0"/>
          </a:p>
          <a:p>
            <a:endParaRPr lang="en-US" sz="1600" dirty="0"/>
          </a:p>
          <a:p>
            <a:r>
              <a:rPr lang="en-US" sz="1600" dirty="0"/>
              <a:t>Move: Jason Yuchen Guo				Second: Ross J.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11-24/2031r5</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8EC5D7E-B6FB-0564-0681-2254701C52E1}"/>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58</a:t>
            </a:fld>
            <a:endParaRPr lang="en-GB"/>
          </a:p>
        </p:txBody>
      </p:sp>
      <p:sp>
        <p:nvSpPr>
          <p:cNvPr id="5" name="Footer Placeholder 4">
            <a:extLst>
              <a:ext uri="{FF2B5EF4-FFF2-40B4-BE49-F238E27FC236}">
                <a16:creationId xmlns:a16="http://schemas.microsoft.com/office/drawing/2014/main" id="{FC04B67C-2E50-A029-712B-E2095D0DFC2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A0F74DA-3690-17F2-6DF9-A6B028823B83}"/>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19991051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6A5F25-9B8C-B287-B538-59156430169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B4B241DC-25C1-C111-70FA-A21013A8617D}"/>
              </a:ext>
            </a:extLst>
          </p:cNvPr>
          <p:cNvSpPr>
            <a:spLocks noGrp="1"/>
          </p:cNvSpPr>
          <p:nvPr>
            <p:ph type="title"/>
          </p:nvPr>
        </p:nvSpPr>
        <p:spPr/>
        <p:txBody>
          <a:bodyPr/>
          <a:lstStyle/>
          <a:p>
            <a:r>
              <a:rPr lang="en-US" dirty="0">
                <a:solidFill>
                  <a:schemeClr val="tx1"/>
                </a:solidFill>
              </a:rPr>
              <a:t>Motion 245 (PHY)</a:t>
            </a:r>
          </a:p>
        </p:txBody>
      </p:sp>
      <p:sp>
        <p:nvSpPr>
          <p:cNvPr id="8" name="Content Placeholder 7">
            <a:extLst>
              <a:ext uri="{FF2B5EF4-FFF2-40B4-BE49-F238E27FC236}">
                <a16:creationId xmlns:a16="http://schemas.microsoft.com/office/drawing/2014/main" id="{A6D9E3D9-09F9-610D-76D6-10B73F321212}"/>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The Interference Mitigation feature is only defined with LDPC</a:t>
            </a:r>
          </a:p>
          <a:p>
            <a:pPr>
              <a:buFont typeface="Arial" panose="020B0604020202020204" pitchFamily="34" charset="0"/>
              <a:buChar char="•"/>
            </a:pPr>
            <a:endParaRPr lang="en-US" sz="1600" b="0" dirty="0"/>
          </a:p>
          <a:p>
            <a:pPr>
              <a:buFont typeface="Arial" panose="020B0604020202020204" pitchFamily="34" charset="0"/>
              <a:buChar char="•"/>
            </a:pPr>
            <a:endParaRPr lang="en-US" sz="1600" dirty="0"/>
          </a:p>
          <a:p>
            <a:r>
              <a:rPr lang="en-US" sz="1600" dirty="0"/>
              <a:t>Move: Shimi Shilo 					Second: Shengquan Hu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050" b="0" i="0" dirty="0">
                <a:solidFill>
                  <a:srgbClr val="222222"/>
                </a:solidFill>
                <a:effectLst/>
                <a:latin typeface="Calibri" panose="020F0502020204030204" pitchFamily="34" charset="0"/>
              </a:rPr>
              <a:t>24/1785r2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B62D8CA-A4E0-3068-7C3A-E20EF5FCEAEB}"/>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59</a:t>
            </a:fld>
            <a:endParaRPr lang="en-GB"/>
          </a:p>
        </p:txBody>
      </p:sp>
      <p:sp>
        <p:nvSpPr>
          <p:cNvPr id="5" name="Footer Placeholder 4">
            <a:extLst>
              <a:ext uri="{FF2B5EF4-FFF2-40B4-BE49-F238E27FC236}">
                <a16:creationId xmlns:a16="http://schemas.microsoft.com/office/drawing/2014/main" id="{C14B8824-C21A-8D0F-0846-3743F920B79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2EB4B658-6AEE-2283-A82B-DF16BCF55A49}"/>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459851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A5C2BA-9441-EB13-4AFE-74C22D0DE8E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CCEC43E-28E4-0BE6-FF80-05BC6BE1594D}"/>
              </a:ext>
            </a:extLst>
          </p:cNvPr>
          <p:cNvSpPr>
            <a:spLocks noGrp="1"/>
          </p:cNvSpPr>
          <p:nvPr>
            <p:ph type="title"/>
          </p:nvPr>
        </p:nvSpPr>
        <p:spPr/>
        <p:txBody>
          <a:bodyPr/>
          <a:lstStyle/>
          <a:p>
            <a:r>
              <a:rPr lang="en-US" dirty="0">
                <a:solidFill>
                  <a:schemeClr val="tx1"/>
                </a:solidFill>
              </a:rPr>
              <a:t>Motion 192</a:t>
            </a:r>
          </a:p>
        </p:txBody>
      </p:sp>
      <p:sp>
        <p:nvSpPr>
          <p:cNvPr id="8" name="Content Placeholder 7">
            <a:extLst>
              <a:ext uri="{FF2B5EF4-FFF2-40B4-BE49-F238E27FC236}">
                <a16:creationId xmlns:a16="http://schemas.microsoft.com/office/drawing/2014/main" id="{91BC0768-5363-82EF-9815-1CE18462FEA4}"/>
              </a:ext>
            </a:extLst>
          </p:cNvPr>
          <p:cNvSpPr>
            <a:spLocks noGrp="1"/>
          </p:cNvSpPr>
          <p:nvPr>
            <p:ph idx="1"/>
          </p:nvPr>
        </p:nvSpPr>
        <p:spPr>
          <a:xfrm>
            <a:off x="685800" y="1981200"/>
            <a:ext cx="7770813" cy="4113213"/>
          </a:xfrm>
        </p:spPr>
        <p:txBody>
          <a:bodyPr/>
          <a:lstStyle/>
          <a:p>
            <a:r>
              <a:rPr lang="en-US" sz="1600" dirty="0"/>
              <a:t>INTENTIONALLY LEFT BLANK</a:t>
            </a:r>
          </a:p>
          <a:p>
            <a:endParaRPr lang="en-US" sz="1600" dirty="0"/>
          </a:p>
        </p:txBody>
      </p:sp>
      <p:sp>
        <p:nvSpPr>
          <p:cNvPr id="6" name="Slide Number Placeholder 5">
            <a:extLst>
              <a:ext uri="{FF2B5EF4-FFF2-40B4-BE49-F238E27FC236}">
                <a16:creationId xmlns:a16="http://schemas.microsoft.com/office/drawing/2014/main" id="{E4CEF293-BB71-247E-C008-8E82257DCBC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a:t>
            </a:fld>
            <a:endParaRPr lang="en-GB"/>
          </a:p>
        </p:txBody>
      </p:sp>
      <p:sp>
        <p:nvSpPr>
          <p:cNvPr id="5" name="Footer Placeholder 4">
            <a:extLst>
              <a:ext uri="{FF2B5EF4-FFF2-40B4-BE49-F238E27FC236}">
                <a16:creationId xmlns:a16="http://schemas.microsoft.com/office/drawing/2014/main" id="{0E86E48E-8021-0009-4C8A-DEB01D9A1EB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D1BB29-22AF-0256-D84B-C046AEB9B1CB}"/>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15546408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BEC7DE-9851-8833-5376-4E9B8A683E3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194BA2F-4972-5726-7BD4-0FD6CE51ECCA}"/>
              </a:ext>
            </a:extLst>
          </p:cNvPr>
          <p:cNvSpPr>
            <a:spLocks noGrp="1"/>
          </p:cNvSpPr>
          <p:nvPr>
            <p:ph type="title"/>
          </p:nvPr>
        </p:nvSpPr>
        <p:spPr/>
        <p:txBody>
          <a:bodyPr/>
          <a:lstStyle/>
          <a:p>
            <a:r>
              <a:rPr lang="en-US" dirty="0">
                <a:solidFill>
                  <a:schemeClr val="tx1"/>
                </a:solidFill>
              </a:rPr>
              <a:t>Motion 246 (PHY)</a:t>
            </a:r>
          </a:p>
        </p:txBody>
      </p:sp>
      <p:sp>
        <p:nvSpPr>
          <p:cNvPr id="8" name="Content Placeholder 7">
            <a:extLst>
              <a:ext uri="{FF2B5EF4-FFF2-40B4-BE49-F238E27FC236}">
                <a16:creationId xmlns:a16="http://schemas.microsoft.com/office/drawing/2014/main" id="{B3485141-3261-9448-AE4F-937E83DA9CEE}"/>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For each bandwidth, there is a fixed number of IM pilots (value TBD)</a:t>
            </a:r>
          </a:p>
          <a:p>
            <a:pPr>
              <a:buFont typeface="Arial" panose="020B0604020202020204" pitchFamily="34" charset="0"/>
              <a:buChar char="•"/>
            </a:pPr>
            <a:endParaRPr lang="en-US" sz="1600" b="0" dirty="0"/>
          </a:p>
          <a:p>
            <a:pPr>
              <a:buFont typeface="Arial" panose="020B0604020202020204" pitchFamily="34" charset="0"/>
              <a:buChar char="•"/>
            </a:pPr>
            <a:endParaRPr lang="en-US" sz="1600" dirty="0"/>
          </a:p>
          <a:p>
            <a:r>
              <a:rPr lang="en-US" sz="1600" dirty="0"/>
              <a:t>Move: Shimi Shilo 					Second: Genadiy Tsodik</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050" b="0" i="0" dirty="0">
                <a:solidFill>
                  <a:srgbClr val="222222"/>
                </a:solidFill>
                <a:effectLst/>
                <a:latin typeface="Calibri" panose="020F0502020204030204" pitchFamily="34" charset="0"/>
              </a:rPr>
              <a:t>24/1785r2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0459AEF-0AC3-B35F-C265-0332AC8F078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60</a:t>
            </a:fld>
            <a:endParaRPr lang="en-GB"/>
          </a:p>
        </p:txBody>
      </p:sp>
      <p:sp>
        <p:nvSpPr>
          <p:cNvPr id="5" name="Footer Placeholder 4">
            <a:extLst>
              <a:ext uri="{FF2B5EF4-FFF2-40B4-BE49-F238E27FC236}">
                <a16:creationId xmlns:a16="http://schemas.microsoft.com/office/drawing/2014/main" id="{F39BBF10-D0E7-F012-B999-7D494BC0ECA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55BD9ED-959C-710B-1B97-92154C583723}"/>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17305852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0CDD55-90BA-6360-28F1-8496E31074C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974856D-480B-FCE2-85F0-84EAE04D408B}"/>
              </a:ext>
            </a:extLst>
          </p:cNvPr>
          <p:cNvSpPr>
            <a:spLocks noGrp="1"/>
          </p:cNvSpPr>
          <p:nvPr>
            <p:ph type="title"/>
          </p:nvPr>
        </p:nvSpPr>
        <p:spPr/>
        <p:txBody>
          <a:bodyPr/>
          <a:lstStyle/>
          <a:p>
            <a:r>
              <a:rPr lang="en-US" dirty="0">
                <a:solidFill>
                  <a:schemeClr val="tx1"/>
                </a:solidFill>
              </a:rPr>
              <a:t>Motion 247 (PHY)</a:t>
            </a:r>
          </a:p>
        </p:txBody>
      </p:sp>
      <p:sp>
        <p:nvSpPr>
          <p:cNvPr id="8" name="Content Placeholder 7">
            <a:extLst>
              <a:ext uri="{FF2B5EF4-FFF2-40B4-BE49-F238E27FC236}">
                <a16:creationId xmlns:a16="http://schemas.microsoft.com/office/drawing/2014/main" id="{B5B3BB02-A859-FFAC-C2C4-79252B7F0B00}"/>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Within any transmission that uses IM pilots, they are used in every data OFDM symbol and in the same corresponding subcarriers positions, for a given BW</a:t>
            </a:r>
          </a:p>
          <a:p>
            <a:pPr>
              <a:buFont typeface="Arial" panose="020B0604020202020204" pitchFamily="34" charset="0"/>
              <a:buChar char="•"/>
            </a:pPr>
            <a:endParaRPr lang="en-US" sz="1600" b="0" dirty="0"/>
          </a:p>
          <a:p>
            <a:pPr>
              <a:buFont typeface="Arial" panose="020B0604020202020204" pitchFamily="34" charset="0"/>
              <a:buChar char="•"/>
            </a:pPr>
            <a:endParaRPr lang="en-US" sz="1600" dirty="0"/>
          </a:p>
          <a:p>
            <a:r>
              <a:rPr lang="en-US" sz="1600" dirty="0"/>
              <a:t>Move: Shimi Shilo 					Second: Oded Redlich</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050" b="0" i="0" dirty="0">
                <a:solidFill>
                  <a:srgbClr val="222222"/>
                </a:solidFill>
                <a:effectLst/>
                <a:latin typeface="Calibri" panose="020F0502020204030204" pitchFamily="34" charset="0"/>
              </a:rPr>
              <a:t>24/1785r2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A70DFF6-D9A6-7788-B887-92F677DB100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61</a:t>
            </a:fld>
            <a:endParaRPr lang="en-GB"/>
          </a:p>
        </p:txBody>
      </p:sp>
      <p:sp>
        <p:nvSpPr>
          <p:cNvPr id="5" name="Footer Placeholder 4">
            <a:extLst>
              <a:ext uri="{FF2B5EF4-FFF2-40B4-BE49-F238E27FC236}">
                <a16:creationId xmlns:a16="http://schemas.microsoft.com/office/drawing/2014/main" id="{A2CA473E-9E6A-2C65-B2E2-306A05E4E6B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107A0BED-57B3-1235-59F0-78DA1CD9ABA7}"/>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88126315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BBCF0B-14F6-AFC2-A2EC-8141D3855E0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02820E6-9261-02BB-6F29-32339B9A4832}"/>
              </a:ext>
            </a:extLst>
          </p:cNvPr>
          <p:cNvSpPr>
            <a:spLocks noGrp="1"/>
          </p:cNvSpPr>
          <p:nvPr>
            <p:ph type="title"/>
          </p:nvPr>
        </p:nvSpPr>
        <p:spPr/>
        <p:txBody>
          <a:bodyPr/>
          <a:lstStyle/>
          <a:p>
            <a:r>
              <a:rPr lang="en-US" dirty="0">
                <a:solidFill>
                  <a:schemeClr val="tx1"/>
                </a:solidFill>
              </a:rPr>
              <a:t>Motion 248 (MAC-PDT)</a:t>
            </a:r>
          </a:p>
        </p:txBody>
      </p:sp>
      <p:sp>
        <p:nvSpPr>
          <p:cNvPr id="8" name="Content Placeholder 7">
            <a:extLst>
              <a:ext uri="{FF2B5EF4-FFF2-40B4-BE49-F238E27FC236}">
                <a16:creationId xmlns:a16="http://schemas.microsoft.com/office/drawing/2014/main" id="{BC873899-193E-46DA-D28F-67E7AABD99F0}"/>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11-25/88r3</a:t>
            </a:r>
            <a:r>
              <a:rPr lang="en-US" sz="1600" dirty="0"/>
              <a:t> to the latest TGbn draft (TGbn D0.1)</a:t>
            </a:r>
          </a:p>
          <a:p>
            <a:endParaRPr lang="en-US" sz="1600" dirty="0"/>
          </a:p>
          <a:p>
            <a:endParaRPr lang="en-US" sz="1600" dirty="0"/>
          </a:p>
          <a:p>
            <a:endParaRPr lang="en-US" sz="1600" dirty="0"/>
          </a:p>
          <a:p>
            <a:r>
              <a:rPr lang="en-US" sz="1600" dirty="0"/>
              <a:t>Move: Rubayet Shafin				Second: Vishnu Ratnam</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11-25/88r3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9C8A36C-2093-7A07-9AE5-52D9403F1576}"/>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62</a:t>
            </a:fld>
            <a:endParaRPr lang="en-GB"/>
          </a:p>
        </p:txBody>
      </p:sp>
      <p:sp>
        <p:nvSpPr>
          <p:cNvPr id="5" name="Footer Placeholder 4">
            <a:extLst>
              <a:ext uri="{FF2B5EF4-FFF2-40B4-BE49-F238E27FC236}">
                <a16:creationId xmlns:a16="http://schemas.microsoft.com/office/drawing/2014/main" id="{6810E668-2C8B-65DA-490A-620EC7F4C45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CE17627-10FE-9CF9-5D91-3AA052F5AC67}"/>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51071116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BD186E-B3F7-92AD-5B0C-385C7916DCD8}"/>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47AE6DF-A6E4-FEA0-EEEF-54BB222F00DE}"/>
              </a:ext>
            </a:extLst>
          </p:cNvPr>
          <p:cNvSpPr>
            <a:spLocks noGrp="1"/>
          </p:cNvSpPr>
          <p:nvPr>
            <p:ph type="title"/>
          </p:nvPr>
        </p:nvSpPr>
        <p:spPr/>
        <p:txBody>
          <a:bodyPr/>
          <a:lstStyle/>
          <a:p>
            <a:r>
              <a:rPr lang="en-US" dirty="0">
                <a:solidFill>
                  <a:schemeClr val="tx1"/>
                </a:solidFill>
              </a:rPr>
              <a:t>Motion 249 (PHY-PDT)</a:t>
            </a:r>
          </a:p>
        </p:txBody>
      </p:sp>
      <p:sp>
        <p:nvSpPr>
          <p:cNvPr id="8" name="Content Placeholder 7">
            <a:extLst>
              <a:ext uri="{FF2B5EF4-FFF2-40B4-BE49-F238E27FC236}">
                <a16:creationId xmlns:a16="http://schemas.microsoft.com/office/drawing/2014/main" id="{5350345B-6759-0AA2-F660-7C0ACD1EF3B0}"/>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11-24/2042r1</a:t>
            </a:r>
            <a:r>
              <a:rPr lang="en-US" sz="1600" dirty="0"/>
              <a:t> to the latest TGbn draft (TGbn D0.1)</a:t>
            </a:r>
          </a:p>
          <a:p>
            <a:endParaRPr lang="en-US" sz="1600" dirty="0"/>
          </a:p>
          <a:p>
            <a:endParaRPr lang="en-US" sz="1600" dirty="0"/>
          </a:p>
          <a:p>
            <a:endParaRPr lang="en-US" sz="1600" dirty="0"/>
          </a:p>
          <a:p>
            <a:r>
              <a:rPr lang="en-US" sz="1600" dirty="0"/>
              <a:t>Move: Juan Fang				Second: Lin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11-24/2042r1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8F240B8-F012-92A9-45BE-AC7649F64E3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63</a:t>
            </a:fld>
            <a:endParaRPr lang="en-GB"/>
          </a:p>
        </p:txBody>
      </p:sp>
      <p:sp>
        <p:nvSpPr>
          <p:cNvPr id="5" name="Footer Placeholder 4">
            <a:extLst>
              <a:ext uri="{FF2B5EF4-FFF2-40B4-BE49-F238E27FC236}">
                <a16:creationId xmlns:a16="http://schemas.microsoft.com/office/drawing/2014/main" id="{E2718BA6-07CA-FD17-7EBF-66966C2E329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327E3D5-A8E5-6722-ADD4-F502AF6FB16C}"/>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93190566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9496A2-3534-F0A7-D669-295CB35D2F1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B61E1AF8-1012-0DCC-67D4-024C901F3F23}"/>
              </a:ext>
            </a:extLst>
          </p:cNvPr>
          <p:cNvSpPr>
            <a:spLocks noGrp="1"/>
          </p:cNvSpPr>
          <p:nvPr>
            <p:ph type="title"/>
          </p:nvPr>
        </p:nvSpPr>
        <p:spPr/>
        <p:txBody>
          <a:bodyPr/>
          <a:lstStyle/>
          <a:p>
            <a:r>
              <a:rPr lang="en-US" dirty="0">
                <a:solidFill>
                  <a:schemeClr val="tx1"/>
                </a:solidFill>
              </a:rPr>
              <a:t>Motion 250 (PHY)</a:t>
            </a:r>
          </a:p>
        </p:txBody>
      </p:sp>
      <p:sp>
        <p:nvSpPr>
          <p:cNvPr id="8" name="Content Placeholder 7">
            <a:extLst>
              <a:ext uri="{FF2B5EF4-FFF2-40B4-BE49-F238E27FC236}">
                <a16:creationId xmlns:a16="http://schemas.microsoft.com/office/drawing/2014/main" id="{C4E2FD57-E5E0-82FE-E0D0-63BAB7CC3306}"/>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11bn defines 5 bit Recommended CSI MCS subfield in the 2nd Special STA Info field of the NDPA targeted for OBSS AP in the UHR </a:t>
            </a:r>
            <a:r>
              <a:rPr lang="en-US" sz="1400" b="0" dirty="0" err="1"/>
              <a:t>CoBF</a:t>
            </a:r>
            <a:r>
              <a:rPr lang="en-US" sz="1400" b="0" dirty="0"/>
              <a:t> sounding</a:t>
            </a:r>
          </a:p>
          <a:p>
            <a:pPr lvl="1">
              <a:buFont typeface="Arial" panose="020B0604020202020204" pitchFamily="34" charset="0"/>
              <a:buChar char="•"/>
            </a:pPr>
            <a:r>
              <a:rPr lang="en-US" sz="1200" b="0" dirty="0"/>
              <a:t>It is set from B20 to B24 in the 2nd Special STA Info field</a:t>
            </a:r>
          </a:p>
          <a:p>
            <a:pPr lvl="1">
              <a:buFont typeface="Arial" panose="020B0604020202020204" pitchFamily="34" charset="0"/>
              <a:buChar char="•"/>
            </a:pPr>
            <a:r>
              <a:rPr lang="en-US" sz="1200" b="0" dirty="0"/>
              <a:t>The 5-bit MCS level includes “No Recommendation” MCS entry in addition to the UHR MCS entries</a:t>
            </a:r>
          </a:p>
          <a:p>
            <a:pPr lvl="2">
              <a:buFont typeface="Arial" panose="020B0604020202020204" pitchFamily="34" charset="0"/>
              <a:buChar char="•"/>
            </a:pPr>
            <a:r>
              <a:rPr lang="en-US" sz="1100" b="0" dirty="0"/>
              <a:t>Index 31 indicates “No Recommendation”</a:t>
            </a:r>
          </a:p>
          <a:p>
            <a:pPr lvl="1">
              <a:buFont typeface="Arial" panose="020B0604020202020204" pitchFamily="34" charset="0"/>
              <a:buChar char="•"/>
            </a:pPr>
            <a:r>
              <a:rPr lang="en-US" sz="1200" b="0" dirty="0"/>
              <a:t>The Recommended CSI MCS is for the OBSS AP to set the MCS in the BFRP trigger frame sent in the future Cross-BSS sounding / Joint Sounding sequence</a:t>
            </a:r>
          </a:p>
          <a:p>
            <a:pPr lvl="1">
              <a:buFont typeface="Arial" panose="020B0604020202020204" pitchFamily="34" charset="0"/>
              <a:buChar char="•"/>
            </a:pPr>
            <a:r>
              <a:rPr lang="en-US" sz="1200" b="0" dirty="0"/>
              <a:t>When there are multiple OBSS STAs to feedback the CSI report, the Recommended CSI MCS can be set to the lowest MCS among all those OBSS STAs</a:t>
            </a:r>
          </a:p>
          <a:p>
            <a:pPr>
              <a:buFont typeface="Arial" panose="020B0604020202020204" pitchFamily="34" charset="0"/>
              <a:buChar char="•"/>
            </a:pPr>
            <a:endParaRPr lang="en-US" sz="1600" dirty="0"/>
          </a:p>
          <a:p>
            <a:r>
              <a:rPr lang="en-US" sz="1600" dirty="0"/>
              <a:t>Move: Junghoon Suh 					Second: Mahmoud </a:t>
            </a:r>
            <a:r>
              <a:rPr lang="en-US" sz="1600" dirty="0" err="1"/>
              <a:t>Hasabelnaby</a:t>
            </a:r>
            <a:endParaRPr lang="en-US" sz="1600" dirty="0"/>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050" b="0" i="0" dirty="0">
                <a:solidFill>
                  <a:srgbClr val="222222"/>
                </a:solidFill>
                <a:effectLst/>
                <a:latin typeface="Calibri" panose="020F0502020204030204" pitchFamily="34" charset="0"/>
              </a:rPr>
              <a:t>25/0078r0</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8A7429A-1DAC-C49C-A892-0AD8C8D85CA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64</a:t>
            </a:fld>
            <a:endParaRPr lang="en-GB"/>
          </a:p>
        </p:txBody>
      </p:sp>
      <p:sp>
        <p:nvSpPr>
          <p:cNvPr id="5" name="Footer Placeholder 4">
            <a:extLst>
              <a:ext uri="{FF2B5EF4-FFF2-40B4-BE49-F238E27FC236}">
                <a16:creationId xmlns:a16="http://schemas.microsoft.com/office/drawing/2014/main" id="{CCEB32FB-BD76-21CE-7DDD-89F033FF2BA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B5CF5A61-C9B3-45F4-996B-61FAF0CFC118}"/>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07759551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7D4BA2-2AF0-2A09-C45D-D9814BC7F39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E850990-01D6-C56E-1E0C-2F9960694FDF}"/>
              </a:ext>
            </a:extLst>
          </p:cNvPr>
          <p:cNvSpPr>
            <a:spLocks noGrp="1"/>
          </p:cNvSpPr>
          <p:nvPr>
            <p:ph type="title"/>
          </p:nvPr>
        </p:nvSpPr>
        <p:spPr/>
        <p:txBody>
          <a:bodyPr/>
          <a:lstStyle/>
          <a:p>
            <a:r>
              <a:rPr lang="en-US" dirty="0">
                <a:solidFill>
                  <a:schemeClr val="tx1"/>
                </a:solidFill>
              </a:rPr>
              <a:t>Motion 251 (PHY)</a:t>
            </a:r>
          </a:p>
        </p:txBody>
      </p:sp>
      <p:sp>
        <p:nvSpPr>
          <p:cNvPr id="8" name="Content Placeholder 7">
            <a:extLst>
              <a:ext uri="{FF2B5EF4-FFF2-40B4-BE49-F238E27FC236}">
                <a16:creationId xmlns:a16="http://schemas.microsoft.com/office/drawing/2014/main" id="{EBE4E89D-A975-952C-EA85-8A9DCC6A834C}"/>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200" b="0" dirty="0"/>
              <a:t>In the UHR MU PPDU in 11bn, the PE requirements of UEQM with the constellation order x of the first spatial stream is equal to the PE requirements of EQM with the constellation order x</a:t>
            </a:r>
          </a:p>
          <a:p>
            <a:pPr>
              <a:buFont typeface="Arial" panose="020B0604020202020204" pitchFamily="34" charset="0"/>
              <a:buChar char="•"/>
            </a:pPr>
            <a:endParaRPr lang="en-US" sz="1600" dirty="0"/>
          </a:p>
          <a:p>
            <a:r>
              <a:rPr lang="en-US" sz="1600" dirty="0"/>
              <a:t>Move: Mengshi Hu 					Second: Shimi Shilo</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050" b="0" i="0" dirty="0">
                <a:solidFill>
                  <a:srgbClr val="222222"/>
                </a:solidFill>
                <a:effectLst/>
                <a:latin typeface="Calibri" panose="020F0502020204030204" pitchFamily="34" charset="0"/>
              </a:rPr>
              <a:t>25/0128r0</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C402EE6-DBC7-9F69-1C73-989F93C32C8C}"/>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65</a:t>
            </a:fld>
            <a:endParaRPr lang="en-GB"/>
          </a:p>
        </p:txBody>
      </p:sp>
      <p:sp>
        <p:nvSpPr>
          <p:cNvPr id="5" name="Footer Placeholder 4">
            <a:extLst>
              <a:ext uri="{FF2B5EF4-FFF2-40B4-BE49-F238E27FC236}">
                <a16:creationId xmlns:a16="http://schemas.microsoft.com/office/drawing/2014/main" id="{F4C157AB-0C1E-CD5A-983A-D08FDFF2D00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90EE649-EA2B-5723-C40D-F1EE0ADC616B}"/>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92978784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1822DA-9C96-8087-2653-C8130DD03F5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12185BEF-ADEF-4DA9-E145-AEC87C07E178}"/>
              </a:ext>
            </a:extLst>
          </p:cNvPr>
          <p:cNvSpPr>
            <a:spLocks noGrp="1"/>
          </p:cNvSpPr>
          <p:nvPr>
            <p:ph type="title"/>
          </p:nvPr>
        </p:nvSpPr>
        <p:spPr/>
        <p:txBody>
          <a:bodyPr/>
          <a:lstStyle/>
          <a:p>
            <a:r>
              <a:rPr lang="en-US" dirty="0">
                <a:solidFill>
                  <a:schemeClr val="tx1"/>
                </a:solidFill>
              </a:rPr>
              <a:t>Motion 252 (PHY)</a:t>
            </a:r>
          </a:p>
        </p:txBody>
      </p:sp>
      <p:sp>
        <p:nvSpPr>
          <p:cNvPr id="8" name="Content Placeholder 7">
            <a:extLst>
              <a:ext uri="{FF2B5EF4-FFF2-40B4-BE49-F238E27FC236}">
                <a16:creationId xmlns:a16="http://schemas.microsoft.com/office/drawing/2014/main" id="{7526F0F0-BD23-B8E0-CBA8-2724684B20D9}"/>
              </a:ext>
            </a:extLst>
          </p:cNvPr>
          <p:cNvSpPr>
            <a:spLocks noGrp="1"/>
          </p:cNvSpPr>
          <p:nvPr>
            <p:ph idx="1"/>
          </p:nvPr>
        </p:nvSpPr>
        <p:spPr>
          <a:xfrm>
            <a:off x="685800" y="1981200"/>
            <a:ext cx="7770813" cy="4494213"/>
          </a:xfrm>
        </p:spPr>
        <p:txBody>
          <a:bodyPr/>
          <a:lstStyle/>
          <a:p>
            <a:r>
              <a:rPr lang="en-US" sz="1600" dirty="0"/>
              <a:t>Move to add to the TGbn SFD the following:</a:t>
            </a:r>
          </a:p>
          <a:p>
            <a:pPr algn="l">
              <a:buFont typeface="Arial" panose="020B0604020202020204" pitchFamily="34" charset="0"/>
              <a:buChar char="•"/>
            </a:pPr>
            <a:r>
              <a:rPr lang="en-US" sz="1050" b="1" i="0" dirty="0">
                <a:solidFill>
                  <a:srgbClr val="222222"/>
                </a:solidFill>
                <a:effectLst/>
                <a:latin typeface="Arial" panose="020B0604020202020204" pitchFamily="34" charset="0"/>
              </a:rPr>
              <a:t>11bn defines the following modes for co-SR transmission:</a:t>
            </a:r>
            <a:endParaRPr lang="en-US" b="0" i="0" dirty="0">
              <a:solidFill>
                <a:srgbClr val="222222"/>
              </a:solidFill>
              <a:effectLst/>
              <a:latin typeface="Arial" panose="020B0604020202020204" pitchFamily="34" charset="0"/>
            </a:endParaRPr>
          </a:p>
          <a:p>
            <a:pPr marL="742950" lvl="1" indent="-285750" algn="l">
              <a:buFont typeface="Arial" panose="020B0604020202020204" pitchFamily="34" charset="0"/>
              <a:buChar char="•"/>
            </a:pPr>
            <a:r>
              <a:rPr lang="en-US" sz="1050" b="0" i="0" dirty="0">
                <a:solidFill>
                  <a:srgbClr val="222222"/>
                </a:solidFill>
                <a:effectLst/>
                <a:latin typeface="Arial" panose="020B0604020202020204" pitchFamily="34" charset="0"/>
              </a:rPr>
              <a:t>Mode 1: trigger + same L-SIG contents, could be different U-SIG contents.</a:t>
            </a:r>
            <a:endParaRPr lang="en-US" b="0" i="0" dirty="0">
              <a:solidFill>
                <a:srgbClr val="222222"/>
              </a:solidFill>
              <a:effectLst/>
              <a:latin typeface="Arial" panose="020B0604020202020204" pitchFamily="34" charset="0"/>
            </a:endParaRPr>
          </a:p>
          <a:p>
            <a:pPr marL="1143000" lvl="2" indent="-228600" algn="l">
              <a:buFont typeface="Arial" panose="020B0604020202020204" pitchFamily="34" charset="0"/>
              <a:buChar char="•"/>
            </a:pPr>
            <a:r>
              <a:rPr lang="en-US" sz="1050" b="0" i="0" dirty="0">
                <a:solidFill>
                  <a:srgbClr val="222222"/>
                </a:solidFill>
                <a:effectLst/>
                <a:latin typeface="Arial" panose="020B0604020202020204" pitchFamily="34" charset="0"/>
              </a:rPr>
              <a:t>For UHR+EHT, or EHT+UHR or EHT+EHT co-SR transmission.</a:t>
            </a:r>
            <a:endParaRPr lang="en-US" b="0" i="0" dirty="0">
              <a:solidFill>
                <a:srgbClr val="222222"/>
              </a:solidFill>
              <a:effectLst/>
              <a:latin typeface="Arial" panose="020B0604020202020204" pitchFamily="34" charset="0"/>
            </a:endParaRPr>
          </a:p>
          <a:p>
            <a:pPr marL="1143000" lvl="2" indent="-228600" algn="l">
              <a:buFont typeface="Arial" panose="020B0604020202020204" pitchFamily="34" charset="0"/>
              <a:buChar char="•"/>
            </a:pPr>
            <a:r>
              <a:rPr lang="en-US" sz="1050" b="0" i="0" dirty="0">
                <a:solidFill>
                  <a:srgbClr val="222222"/>
                </a:solidFill>
                <a:effectLst/>
                <a:latin typeface="Arial" panose="020B0604020202020204" pitchFamily="34" charset="0"/>
              </a:rPr>
              <a:t>Provided no changes to non-UHR EHT non-AP STAs are needed.</a:t>
            </a:r>
            <a:endParaRPr lang="en-US" b="0" i="0" dirty="0">
              <a:solidFill>
                <a:srgbClr val="222222"/>
              </a:solidFill>
              <a:effectLst/>
              <a:latin typeface="Arial" panose="020B0604020202020204" pitchFamily="34" charset="0"/>
            </a:endParaRPr>
          </a:p>
          <a:p>
            <a:pPr marL="742950" lvl="1" indent="-285750" algn="l">
              <a:buFont typeface="Arial" panose="020B0604020202020204" pitchFamily="34" charset="0"/>
              <a:buChar char="•"/>
            </a:pPr>
            <a:r>
              <a:rPr lang="en-US" sz="1050" b="0" i="0" dirty="0">
                <a:solidFill>
                  <a:srgbClr val="222222"/>
                </a:solidFill>
                <a:effectLst/>
                <a:latin typeface="Arial" panose="020B0604020202020204" pitchFamily="34" charset="0"/>
              </a:rPr>
              <a:t>Mode 2: Tigger + same L-SIG contents + same U-SIG contents</a:t>
            </a:r>
            <a:endParaRPr lang="en-US" b="0" i="0" dirty="0">
              <a:solidFill>
                <a:srgbClr val="222222"/>
              </a:solidFill>
              <a:effectLst/>
              <a:latin typeface="Arial" panose="020B0604020202020204" pitchFamily="34" charset="0"/>
            </a:endParaRPr>
          </a:p>
          <a:p>
            <a:pPr marL="1143000" lvl="2" indent="-228600" algn="l">
              <a:buFont typeface="Arial" panose="020B0604020202020204" pitchFamily="34" charset="0"/>
              <a:buChar char="•"/>
            </a:pPr>
            <a:r>
              <a:rPr lang="en-US" sz="1050" b="0" i="0" dirty="0">
                <a:solidFill>
                  <a:srgbClr val="222222"/>
                </a:solidFill>
                <a:effectLst/>
                <a:latin typeface="Arial" panose="020B0604020202020204" pitchFamily="34" charset="0"/>
              </a:rPr>
              <a:t>For UHR+UHR co-SR transmission.</a:t>
            </a:r>
            <a:endParaRPr lang="en-US" b="0" i="0" dirty="0">
              <a:solidFill>
                <a:srgbClr val="222222"/>
              </a:solidFill>
              <a:effectLst/>
              <a:latin typeface="Arial" panose="020B0604020202020204" pitchFamily="34" charset="0"/>
            </a:endParaRPr>
          </a:p>
          <a:p>
            <a:pPr marL="742950" lvl="1" indent="-285750" algn="l">
              <a:buFont typeface="Arial" panose="020B0604020202020204" pitchFamily="34" charset="0"/>
              <a:buChar char="•"/>
            </a:pPr>
            <a:r>
              <a:rPr lang="en-US" sz="1050" b="0" i="0" dirty="0">
                <a:solidFill>
                  <a:srgbClr val="222222"/>
                </a:solidFill>
                <a:effectLst/>
                <a:latin typeface="Arial" panose="020B0604020202020204" pitchFamily="34" charset="0"/>
              </a:rPr>
              <a:t>For all modes, the two PPDUs will start and end at the same time.</a:t>
            </a:r>
            <a:endParaRPr lang="en-US" b="0" i="0" dirty="0">
              <a:solidFill>
                <a:srgbClr val="222222"/>
              </a:solidFill>
              <a:effectLst/>
              <a:latin typeface="Arial" panose="020B0604020202020204" pitchFamily="34" charset="0"/>
            </a:endParaRPr>
          </a:p>
          <a:p>
            <a:pPr marL="742950" lvl="1" indent="-285750" algn="l">
              <a:buFont typeface="Arial" panose="020B0604020202020204" pitchFamily="34" charset="0"/>
              <a:buChar char="•"/>
            </a:pPr>
            <a:r>
              <a:rPr lang="en-US" sz="1050" b="0" i="0" dirty="0">
                <a:solidFill>
                  <a:srgbClr val="222222"/>
                </a:solidFill>
                <a:effectLst/>
                <a:latin typeface="Arial" panose="020B0604020202020204" pitchFamily="34" charset="0"/>
              </a:rPr>
              <a:t>UHR PPDU for co-SR transmission will be used for either mode 1 or mode 2 when UHR transmission exists.</a:t>
            </a:r>
            <a:endParaRPr lang="en-US" b="0" i="0" dirty="0">
              <a:solidFill>
                <a:srgbClr val="222222"/>
              </a:solidFill>
              <a:effectLst/>
              <a:latin typeface="Arial" panose="020B0604020202020204" pitchFamily="34" charset="0"/>
            </a:endParaRPr>
          </a:p>
          <a:p>
            <a:pPr marL="1143000" lvl="2" indent="-228600" algn="l">
              <a:buFont typeface="Arial" panose="020B0604020202020204" pitchFamily="34" charset="0"/>
              <a:buChar char="•"/>
            </a:pPr>
            <a:r>
              <a:rPr lang="en-US" sz="1050" b="0" i="0" dirty="0">
                <a:solidFill>
                  <a:srgbClr val="222222"/>
                </a:solidFill>
                <a:effectLst/>
                <a:latin typeface="Arial" panose="020B0604020202020204" pitchFamily="34" charset="0"/>
              </a:rPr>
              <a:t>There exists an indication in U-SIG field to indicate the UHR PPDU is a UHR PPDU for co-SR transmission.</a:t>
            </a:r>
          </a:p>
          <a:p>
            <a:pPr marL="914400" lvl="2" indent="0" algn="l"/>
            <a:endParaRPr lang="en-US" sz="1600" dirty="0"/>
          </a:p>
          <a:p>
            <a:r>
              <a:rPr lang="en-US" sz="1600" dirty="0"/>
              <a:t>Move: Ross Jian Yu 					Second: Jason Y. Guo</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050" b="0" i="0" dirty="0">
                <a:solidFill>
                  <a:srgbClr val="222222"/>
                </a:solidFill>
                <a:effectLst/>
                <a:latin typeface="Calibri" panose="020F0502020204030204" pitchFamily="34" charset="0"/>
              </a:rPr>
              <a:t>11-25/0104r0</a:t>
            </a:r>
            <a:r>
              <a:rPr lang="en-US" sz="1200" b="0" i="1" dirty="0"/>
              <a:t>]. SP result: 41Y, 7N, 20A.</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801D8945-BA7C-5465-AFE6-2893D9E3531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66</a:t>
            </a:fld>
            <a:endParaRPr lang="en-GB"/>
          </a:p>
        </p:txBody>
      </p:sp>
      <p:sp>
        <p:nvSpPr>
          <p:cNvPr id="5" name="Footer Placeholder 4">
            <a:extLst>
              <a:ext uri="{FF2B5EF4-FFF2-40B4-BE49-F238E27FC236}">
                <a16:creationId xmlns:a16="http://schemas.microsoft.com/office/drawing/2014/main" id="{1F6743F2-AE5D-1026-346A-3321EA65841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1D988C3D-3B73-CC32-182A-AA5E7E9CF34E}"/>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17329739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F91183-F313-DAC1-A559-5DE53CA75568}"/>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38FE932-31BB-A54F-F220-4F9017383B1A}"/>
              </a:ext>
            </a:extLst>
          </p:cNvPr>
          <p:cNvSpPr>
            <a:spLocks noGrp="1"/>
          </p:cNvSpPr>
          <p:nvPr>
            <p:ph type="title"/>
          </p:nvPr>
        </p:nvSpPr>
        <p:spPr/>
        <p:txBody>
          <a:bodyPr/>
          <a:lstStyle/>
          <a:p>
            <a:r>
              <a:rPr lang="en-US" dirty="0">
                <a:solidFill>
                  <a:schemeClr val="tx1"/>
                </a:solidFill>
              </a:rPr>
              <a:t>Motion 253 (Joint)</a:t>
            </a:r>
          </a:p>
        </p:txBody>
      </p:sp>
      <p:sp>
        <p:nvSpPr>
          <p:cNvPr id="8" name="Content Placeholder 7">
            <a:extLst>
              <a:ext uri="{FF2B5EF4-FFF2-40B4-BE49-F238E27FC236}">
                <a16:creationId xmlns:a16="http://schemas.microsoft.com/office/drawing/2014/main" id="{8C413CB7-90DD-C4D1-B550-633FA8AB05A7}"/>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In Coordinated Spatial Reuse:</a:t>
            </a:r>
          </a:p>
          <a:p>
            <a:pPr lvl="1">
              <a:buFont typeface="Arial" panose="020B0604020202020204" pitchFamily="34" charset="0"/>
              <a:buChar char="•"/>
            </a:pPr>
            <a:r>
              <a:rPr lang="en-US" sz="1400" b="0" dirty="0"/>
              <a:t>A sharing AP that intends to initiate a Coordinated Spatial Reuse transmission shall transmit a Trigger frame to initiate concurrent CSR transmissions with one (whether to allow more is TBD) other AP within its obtained TXOP BW;</a:t>
            </a:r>
          </a:p>
          <a:p>
            <a:pPr lvl="1">
              <a:buFont typeface="Arial" panose="020B0604020202020204" pitchFamily="34" charset="0"/>
              <a:buChar char="•"/>
            </a:pPr>
            <a:r>
              <a:rPr lang="en-US" sz="1400" b="0" dirty="0"/>
              <a:t>When all addressed non-AP STAs are UHR STAs, the concurrent CSR transmission starts SIFS after the Trigger frame</a:t>
            </a:r>
          </a:p>
          <a:p>
            <a:pPr lvl="1">
              <a:buFont typeface="Arial" panose="020B0604020202020204" pitchFamily="34" charset="0"/>
              <a:buChar char="•"/>
            </a:pPr>
            <a:r>
              <a:rPr lang="en-US" sz="1400" b="0" dirty="0"/>
              <a:t>Which trigger frame is TBD</a:t>
            </a:r>
          </a:p>
          <a:p>
            <a:endParaRPr lang="en-US" sz="1600" dirty="0"/>
          </a:p>
          <a:p>
            <a:endParaRPr lang="en-US" sz="1600" dirty="0"/>
          </a:p>
          <a:p>
            <a:r>
              <a:rPr lang="en-US" sz="1600" dirty="0"/>
              <a:t>Move: Jason Y. Guo					Second: Ross J.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docs:[11-23/1868, 11-24/1092].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C0CDB4F-D3C6-8D05-7329-BE342A6FD93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67</a:t>
            </a:fld>
            <a:endParaRPr lang="en-GB"/>
          </a:p>
        </p:txBody>
      </p:sp>
      <p:sp>
        <p:nvSpPr>
          <p:cNvPr id="5" name="Footer Placeholder 4">
            <a:extLst>
              <a:ext uri="{FF2B5EF4-FFF2-40B4-BE49-F238E27FC236}">
                <a16:creationId xmlns:a16="http://schemas.microsoft.com/office/drawing/2014/main" id="{C7093C55-EA88-C5A7-F3A7-442CC6392D7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C7088BA-64B4-C084-A378-AA5DC52BEB65}"/>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15302697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DC6A6E-85DE-404C-6595-BE9FBD80A8F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55DE7C3-2670-A0AA-BF0D-79917D434F20}"/>
              </a:ext>
            </a:extLst>
          </p:cNvPr>
          <p:cNvSpPr>
            <a:spLocks noGrp="1"/>
          </p:cNvSpPr>
          <p:nvPr>
            <p:ph type="title"/>
          </p:nvPr>
        </p:nvSpPr>
        <p:spPr/>
        <p:txBody>
          <a:bodyPr/>
          <a:lstStyle/>
          <a:p>
            <a:r>
              <a:rPr lang="en-US" dirty="0">
                <a:solidFill>
                  <a:schemeClr val="tx1"/>
                </a:solidFill>
              </a:rPr>
              <a:t>Motion 254 (Joint)</a:t>
            </a:r>
          </a:p>
        </p:txBody>
      </p:sp>
      <p:sp>
        <p:nvSpPr>
          <p:cNvPr id="8" name="Content Placeholder 7">
            <a:extLst>
              <a:ext uri="{FF2B5EF4-FFF2-40B4-BE49-F238E27FC236}">
                <a16:creationId xmlns:a16="http://schemas.microsoft.com/office/drawing/2014/main" id="{3C44930D-175B-C400-DDD4-1DDDDEED37A4}"/>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In Coordinated Spatial Reuse, the following information shall be carried in the Trigger frame that initiates concurrent CSR transmissions of the 2 APs</a:t>
            </a:r>
          </a:p>
          <a:p>
            <a:pPr lvl="1">
              <a:buFont typeface="Arial" panose="020B0604020202020204" pitchFamily="34" charset="0"/>
              <a:buChar char="•"/>
            </a:pPr>
            <a:r>
              <a:rPr lang="en-US" sz="1200" b="0" dirty="0"/>
              <a:t>The duration of the data PPDU transmitted by the sharing AP and of the data PPDU transmitted by the shared AP, which are the same, after the Trigger frame</a:t>
            </a:r>
          </a:p>
          <a:p>
            <a:pPr lvl="1">
              <a:buFont typeface="Arial" panose="020B0604020202020204" pitchFamily="34" charset="0"/>
              <a:buChar char="•"/>
            </a:pPr>
            <a:r>
              <a:rPr lang="en-US" sz="1200" b="0" dirty="0"/>
              <a:t>Other parameters TBD</a:t>
            </a:r>
          </a:p>
          <a:p>
            <a:endParaRPr lang="en-US" sz="1600" dirty="0"/>
          </a:p>
          <a:p>
            <a:endParaRPr lang="en-US" sz="1600" dirty="0"/>
          </a:p>
          <a:p>
            <a:endParaRPr lang="en-US" sz="1600" dirty="0"/>
          </a:p>
          <a:p>
            <a:r>
              <a:rPr lang="en-US" sz="1600" dirty="0"/>
              <a:t>Move: Jason Y. Guo					Second: Yunbo Li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t>11-23/1868, 11-24/1092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E0EB526-2A9A-C772-649F-9E0D141270BC}"/>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68</a:t>
            </a:fld>
            <a:endParaRPr lang="en-GB"/>
          </a:p>
        </p:txBody>
      </p:sp>
      <p:sp>
        <p:nvSpPr>
          <p:cNvPr id="5" name="Footer Placeholder 4">
            <a:extLst>
              <a:ext uri="{FF2B5EF4-FFF2-40B4-BE49-F238E27FC236}">
                <a16:creationId xmlns:a16="http://schemas.microsoft.com/office/drawing/2014/main" id="{884B5829-9B8D-B96C-A387-95980F07B59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6FBF1ED-FF1B-7595-2A30-597988FFAA60}"/>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67227641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63D472-C019-7580-83F6-850BCAF79A0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ABB09A8-6407-CE7C-F5DE-271B6474E1B4}"/>
              </a:ext>
            </a:extLst>
          </p:cNvPr>
          <p:cNvSpPr>
            <a:spLocks noGrp="1"/>
          </p:cNvSpPr>
          <p:nvPr>
            <p:ph type="title"/>
          </p:nvPr>
        </p:nvSpPr>
        <p:spPr/>
        <p:txBody>
          <a:bodyPr/>
          <a:lstStyle/>
          <a:p>
            <a:r>
              <a:rPr lang="en-US" dirty="0">
                <a:solidFill>
                  <a:schemeClr val="tx1"/>
                </a:solidFill>
              </a:rPr>
              <a:t>Motion 255 (MAC-PDT)</a:t>
            </a:r>
          </a:p>
        </p:txBody>
      </p:sp>
      <p:sp>
        <p:nvSpPr>
          <p:cNvPr id="8" name="Content Placeholder 7">
            <a:extLst>
              <a:ext uri="{FF2B5EF4-FFF2-40B4-BE49-F238E27FC236}">
                <a16:creationId xmlns:a16="http://schemas.microsoft.com/office/drawing/2014/main" id="{BC74C0AF-9B84-A649-D3DF-B695890B24AF}"/>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11-24/1881r7</a:t>
            </a:r>
            <a:r>
              <a:rPr lang="en-US" sz="1600" dirty="0"/>
              <a:t> to the latest TGbn draft (TGbn D0.1)</a:t>
            </a:r>
          </a:p>
          <a:p>
            <a:endParaRPr lang="en-US" sz="1600" dirty="0"/>
          </a:p>
          <a:p>
            <a:endParaRPr lang="en-US" sz="1600" dirty="0"/>
          </a:p>
          <a:p>
            <a:endParaRPr lang="en-US" sz="1600" dirty="0"/>
          </a:p>
          <a:p>
            <a:r>
              <a:rPr lang="en-US" sz="1600" dirty="0"/>
              <a:t>Move: Duncan Ho					Second: Mike Montemurro</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11-24/1881r7</a:t>
            </a:r>
            <a:r>
              <a:rPr lang="en-US" sz="1200" b="0" i="1" dirty="0"/>
              <a:t>]. SP result: 135Y, 18N, 39A.</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D99529D3-9811-CD2B-27CA-8CC3D11EC0C7}"/>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69</a:t>
            </a:fld>
            <a:endParaRPr lang="en-GB"/>
          </a:p>
        </p:txBody>
      </p:sp>
      <p:sp>
        <p:nvSpPr>
          <p:cNvPr id="5" name="Footer Placeholder 4">
            <a:extLst>
              <a:ext uri="{FF2B5EF4-FFF2-40B4-BE49-F238E27FC236}">
                <a16:creationId xmlns:a16="http://schemas.microsoft.com/office/drawing/2014/main" id="{440CA989-3892-787B-D931-6882F915966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0CC5521-83AF-491F-1CD4-D8EED64A4CD2}"/>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4619333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44ED19-97C2-D1D8-0868-001E1616860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7C6FD18-829F-871C-0231-E9A14E56926D}"/>
              </a:ext>
            </a:extLst>
          </p:cNvPr>
          <p:cNvSpPr>
            <a:spLocks noGrp="1"/>
          </p:cNvSpPr>
          <p:nvPr>
            <p:ph type="title"/>
          </p:nvPr>
        </p:nvSpPr>
        <p:spPr/>
        <p:txBody>
          <a:bodyPr/>
          <a:lstStyle/>
          <a:p>
            <a:r>
              <a:rPr lang="en-US" dirty="0">
                <a:solidFill>
                  <a:schemeClr val="tx1"/>
                </a:solidFill>
              </a:rPr>
              <a:t>Motion 193 (PHY-PDT)</a:t>
            </a:r>
          </a:p>
        </p:txBody>
      </p:sp>
      <p:sp>
        <p:nvSpPr>
          <p:cNvPr id="8" name="Content Placeholder 7">
            <a:extLst>
              <a:ext uri="{FF2B5EF4-FFF2-40B4-BE49-F238E27FC236}">
                <a16:creationId xmlns:a16="http://schemas.microsoft.com/office/drawing/2014/main" id="{402FA934-9182-584A-5E4A-82959B1054DD}"/>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11-24/1985r3</a:t>
            </a:r>
            <a:r>
              <a:rPr lang="en-US" sz="1600" dirty="0"/>
              <a:t> to the latest TGbn draft (TGbn D0.1)</a:t>
            </a:r>
          </a:p>
          <a:p>
            <a:endParaRPr lang="en-US" sz="1600" dirty="0"/>
          </a:p>
          <a:p>
            <a:endParaRPr lang="en-US" sz="1600" dirty="0"/>
          </a:p>
          <a:p>
            <a:endParaRPr lang="en-US" sz="1600" dirty="0"/>
          </a:p>
          <a:p>
            <a:r>
              <a:rPr lang="en-US" sz="1600" dirty="0"/>
              <a:t>Move: Rui Cao 					Second: Rethna Pulikkoonattu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11-24/1985r3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1FE0749-6F65-3E90-F464-1340762B03DC}"/>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a:t>
            </a:fld>
            <a:endParaRPr lang="en-GB"/>
          </a:p>
        </p:txBody>
      </p:sp>
      <p:sp>
        <p:nvSpPr>
          <p:cNvPr id="5" name="Footer Placeholder 4">
            <a:extLst>
              <a:ext uri="{FF2B5EF4-FFF2-40B4-BE49-F238E27FC236}">
                <a16:creationId xmlns:a16="http://schemas.microsoft.com/office/drawing/2014/main" id="{A3BD6508-BB80-FE4E-94D8-4FEBA23F519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C0A081E-E198-7A7C-7193-F412AA7B7216}"/>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29840203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07E15B-7442-D15F-D22E-52EC24C4903B}"/>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17D4928E-D9B7-E1D7-DA34-E2ACBBE446F0}"/>
              </a:ext>
            </a:extLst>
          </p:cNvPr>
          <p:cNvSpPr>
            <a:spLocks noGrp="1"/>
          </p:cNvSpPr>
          <p:nvPr>
            <p:ph type="title"/>
          </p:nvPr>
        </p:nvSpPr>
        <p:spPr/>
        <p:txBody>
          <a:bodyPr/>
          <a:lstStyle/>
          <a:p>
            <a:r>
              <a:rPr lang="en-US" dirty="0">
                <a:solidFill>
                  <a:schemeClr val="tx1"/>
                </a:solidFill>
              </a:rPr>
              <a:t>Motion 256 (MAC-PDT)</a:t>
            </a:r>
          </a:p>
        </p:txBody>
      </p:sp>
      <p:sp>
        <p:nvSpPr>
          <p:cNvPr id="8" name="Content Placeholder 7">
            <a:extLst>
              <a:ext uri="{FF2B5EF4-FFF2-40B4-BE49-F238E27FC236}">
                <a16:creationId xmlns:a16="http://schemas.microsoft.com/office/drawing/2014/main" id="{8A79A54D-80C3-3A3E-F46A-C1AB47A01838}"/>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11-24/2040r9</a:t>
            </a:r>
            <a:r>
              <a:rPr lang="en-US" sz="1600" dirty="0"/>
              <a:t> to the latest TGbn draft (TGbn D0.1)</a:t>
            </a:r>
          </a:p>
          <a:p>
            <a:endParaRPr lang="en-US" sz="1600" dirty="0"/>
          </a:p>
          <a:p>
            <a:endParaRPr lang="en-US" sz="1600" dirty="0"/>
          </a:p>
          <a:p>
            <a:endParaRPr lang="en-US" sz="1600" dirty="0"/>
          </a:p>
          <a:p>
            <a:r>
              <a:rPr lang="en-US" sz="1600" dirty="0"/>
              <a:t>Move: 	Laurent Cariou			Second: Qi Wang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11-24/2040r9</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7FEF992-786A-1B41-13A3-B7AA3A47BD0C}"/>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70</a:t>
            </a:fld>
            <a:endParaRPr lang="en-GB"/>
          </a:p>
        </p:txBody>
      </p:sp>
      <p:sp>
        <p:nvSpPr>
          <p:cNvPr id="5" name="Footer Placeholder 4">
            <a:extLst>
              <a:ext uri="{FF2B5EF4-FFF2-40B4-BE49-F238E27FC236}">
                <a16:creationId xmlns:a16="http://schemas.microsoft.com/office/drawing/2014/main" id="{DDC0D4AA-EC2C-8E0D-A135-A59706B67CE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5861ABFB-980F-D755-B777-74C4BE2C9E51}"/>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04829306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A1CF74-EEED-675D-BF44-D6B9D5DA735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C9EB833-6A20-D2A5-4801-08AAA20B4120}"/>
              </a:ext>
            </a:extLst>
          </p:cNvPr>
          <p:cNvSpPr>
            <a:spLocks noGrp="1"/>
          </p:cNvSpPr>
          <p:nvPr>
            <p:ph type="title"/>
          </p:nvPr>
        </p:nvSpPr>
        <p:spPr/>
        <p:txBody>
          <a:bodyPr/>
          <a:lstStyle/>
          <a:p>
            <a:r>
              <a:rPr lang="en-US" dirty="0">
                <a:solidFill>
                  <a:schemeClr val="tx1"/>
                </a:solidFill>
              </a:rPr>
              <a:t>Motion 257 (MAC)</a:t>
            </a:r>
          </a:p>
        </p:txBody>
      </p:sp>
      <p:sp>
        <p:nvSpPr>
          <p:cNvPr id="8" name="Content Placeholder 7">
            <a:extLst>
              <a:ext uri="{FF2B5EF4-FFF2-40B4-BE49-F238E27FC236}">
                <a16:creationId xmlns:a16="http://schemas.microsoft.com/office/drawing/2014/main" id="{5872CD03-EF14-8C46-C8C0-34F18B134F37}"/>
              </a:ext>
            </a:extLst>
          </p:cNvPr>
          <p:cNvSpPr>
            <a:spLocks noGrp="1"/>
          </p:cNvSpPr>
          <p:nvPr>
            <p:ph idx="1"/>
          </p:nvPr>
        </p:nvSpPr>
        <p:spPr>
          <a:xfrm>
            <a:off x="685800" y="1981200"/>
            <a:ext cx="7770813" cy="4419600"/>
          </a:xfrm>
        </p:spPr>
        <p:txBody>
          <a:bodyPr/>
          <a:lstStyle/>
          <a:p>
            <a:r>
              <a:rPr lang="en-US" sz="1400" dirty="0"/>
              <a:t>Move to add to the TGbn SFD the following:</a:t>
            </a:r>
          </a:p>
          <a:p>
            <a:pPr marL="285750" indent="-285750">
              <a:buFont typeface="Arial" panose="020B0604020202020204" pitchFamily="34" charset="0"/>
              <a:buChar char="•"/>
            </a:pPr>
            <a:r>
              <a:rPr lang="en-US" sz="1600" b="0" dirty="0"/>
              <a:t>Define an Enhanced BSR Control subfield in A-ctrl to report a larger per TID queue size</a:t>
            </a:r>
          </a:p>
          <a:p>
            <a:pPr lvl="1">
              <a:buFont typeface="Arial" panose="020B0604020202020204" pitchFamily="34" charset="0"/>
              <a:buChar char="•"/>
            </a:pPr>
            <a:r>
              <a:rPr lang="en-US" sz="1100" b="0" dirty="0"/>
              <a:t>The Enhanced BSR Control subfield consists of at least a TID subfield and an unsigned value subfield to report the larger queue size (QS) of the TID</a:t>
            </a:r>
          </a:p>
          <a:p>
            <a:pPr lvl="1">
              <a:buFont typeface="Arial" panose="020B0604020202020204" pitchFamily="34" charset="0"/>
              <a:buChar char="•"/>
            </a:pPr>
            <a:r>
              <a:rPr lang="en-US" sz="1100" b="0" dirty="0"/>
              <a:t>The reported QS is equal to 2147328 Octets + the value reported in the Queue Size field of the defined Enhanced BSR Control subfield</a:t>
            </a:r>
          </a:p>
          <a:p>
            <a:pPr lvl="1">
              <a:buFont typeface="Arial" panose="020B0604020202020204" pitchFamily="34" charset="0"/>
              <a:buChar char="•"/>
            </a:pPr>
            <a:r>
              <a:rPr lang="en-US" sz="1100" b="0" dirty="0"/>
              <a:t>When the QoS Control with the same TID as the Enhanced BSR Control subfield is present in the same MPDU, the QS subfield of the QoS Control is set to value 254</a:t>
            </a:r>
          </a:p>
          <a:p>
            <a:pPr lvl="1">
              <a:buFont typeface="Arial" panose="020B0604020202020204" pitchFamily="34" charset="0"/>
              <a:buChar char="•"/>
            </a:pPr>
            <a:r>
              <a:rPr lang="en-US" sz="1100" b="0" dirty="0"/>
              <a:t>TBD if the Enhanced BSR Control subfield shares the control ID with other Control subfield proposals in UHR</a:t>
            </a:r>
          </a:p>
          <a:p>
            <a:pPr lvl="1">
              <a:buFont typeface="Arial" panose="020B0604020202020204" pitchFamily="34" charset="0"/>
              <a:buChar char="•"/>
            </a:pPr>
            <a:r>
              <a:rPr lang="en-US" sz="1100" b="0" dirty="0"/>
              <a:t>Note: The baseline rules which regulate HT control field to be the same in all MPDUs of the same frame type in an A-MPDU do not change</a:t>
            </a:r>
          </a:p>
          <a:p>
            <a:pPr lvl="1">
              <a:buFont typeface="Arial" panose="020B0604020202020204" pitchFamily="34" charset="0"/>
              <a:buChar char="•"/>
            </a:pPr>
            <a:r>
              <a:rPr lang="en-US" sz="1100" b="0" dirty="0"/>
              <a:t>Note: Encoding of the baseline QS subfield in QoS Control does not change.</a:t>
            </a:r>
          </a:p>
          <a:p>
            <a:pPr lvl="1">
              <a:buFont typeface="Arial" panose="020B0604020202020204" pitchFamily="34" charset="0"/>
              <a:buChar char="•"/>
            </a:pPr>
            <a:r>
              <a:rPr lang="en-US" sz="1100" b="0" dirty="0"/>
              <a:t>Note: Length of the Enhanced BSR Control subfield allows to aggregate the UPH in the same A-Control subfield</a:t>
            </a:r>
          </a:p>
          <a:p>
            <a:r>
              <a:rPr lang="en-US" sz="1400" dirty="0"/>
              <a:t>Move:  Frank Hsu					Second: Stephen McCann</a:t>
            </a:r>
          </a:p>
          <a:p>
            <a:r>
              <a:rPr lang="en-US" sz="1400" dirty="0"/>
              <a:t>Discussion: None.</a:t>
            </a:r>
          </a:p>
          <a:p>
            <a:r>
              <a:rPr lang="en-US" sz="1400" dirty="0">
                <a:highlight>
                  <a:srgbClr val="00FF00"/>
                </a:highlight>
              </a:rPr>
              <a:t>Result: Approved with unanimous consent.</a:t>
            </a:r>
          </a:p>
          <a:p>
            <a:r>
              <a:rPr lang="en-US" sz="1100" b="0" i="1" dirty="0"/>
              <a:t>Reference docs:[</a:t>
            </a:r>
            <a:r>
              <a:rPr lang="en-US" sz="1100" b="0" dirty="0"/>
              <a:t>11-24/0963, 11-23/2007</a:t>
            </a:r>
            <a:r>
              <a:rPr lang="en-US" sz="1100" b="0" i="1" dirty="0"/>
              <a:t>]. SP result: No objection</a:t>
            </a:r>
          </a:p>
          <a:p>
            <a:r>
              <a:rPr lang="en-US" sz="1400" dirty="0"/>
              <a:t> </a:t>
            </a:r>
          </a:p>
          <a:p>
            <a:r>
              <a:rPr lang="en-US" sz="1400" dirty="0"/>
              <a:t> </a:t>
            </a:r>
          </a:p>
          <a:p>
            <a:endParaRPr lang="en-US" sz="1400" dirty="0"/>
          </a:p>
        </p:txBody>
      </p:sp>
      <p:sp>
        <p:nvSpPr>
          <p:cNvPr id="6" name="Slide Number Placeholder 5">
            <a:extLst>
              <a:ext uri="{FF2B5EF4-FFF2-40B4-BE49-F238E27FC236}">
                <a16:creationId xmlns:a16="http://schemas.microsoft.com/office/drawing/2014/main" id="{D80DB97B-3B22-BE50-C017-6998A9DF788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71</a:t>
            </a:fld>
            <a:endParaRPr lang="en-GB"/>
          </a:p>
        </p:txBody>
      </p:sp>
      <p:sp>
        <p:nvSpPr>
          <p:cNvPr id="5" name="Footer Placeholder 4">
            <a:extLst>
              <a:ext uri="{FF2B5EF4-FFF2-40B4-BE49-F238E27FC236}">
                <a16:creationId xmlns:a16="http://schemas.microsoft.com/office/drawing/2014/main" id="{ABFBCB20-45E7-523F-3F84-CA296D14831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716C2F1-EB51-3300-C0BC-42D7B6AC479B}"/>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40596037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51F0E0-1189-4BBD-8B40-42268542809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806A1A0-DECC-C9B3-23E2-5FA9297ED430}"/>
              </a:ext>
            </a:extLst>
          </p:cNvPr>
          <p:cNvSpPr>
            <a:spLocks noGrp="1"/>
          </p:cNvSpPr>
          <p:nvPr>
            <p:ph type="title"/>
          </p:nvPr>
        </p:nvSpPr>
        <p:spPr/>
        <p:txBody>
          <a:bodyPr/>
          <a:lstStyle/>
          <a:p>
            <a:r>
              <a:rPr lang="en-US" dirty="0">
                <a:solidFill>
                  <a:schemeClr val="tx1"/>
                </a:solidFill>
              </a:rPr>
              <a:t>Motion 258 (MAC-PDT)</a:t>
            </a:r>
          </a:p>
        </p:txBody>
      </p:sp>
      <p:sp>
        <p:nvSpPr>
          <p:cNvPr id="8" name="Content Placeholder 7">
            <a:extLst>
              <a:ext uri="{FF2B5EF4-FFF2-40B4-BE49-F238E27FC236}">
                <a16:creationId xmlns:a16="http://schemas.microsoft.com/office/drawing/2014/main" id="{482E9AA5-5648-7940-20C3-ABE3BBBC045B}"/>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11-24/2068r1</a:t>
            </a:r>
            <a:r>
              <a:rPr lang="en-US" sz="1600" dirty="0"/>
              <a:t> to the latest TGbn draft (TGbn D0.1)</a:t>
            </a:r>
          </a:p>
          <a:p>
            <a:endParaRPr lang="en-US" sz="1600" dirty="0"/>
          </a:p>
          <a:p>
            <a:endParaRPr lang="en-US" sz="1600" dirty="0"/>
          </a:p>
          <a:p>
            <a:endParaRPr lang="en-US" sz="1600" dirty="0"/>
          </a:p>
          <a:p>
            <a:r>
              <a:rPr lang="en-US" sz="1600" dirty="0"/>
              <a:t>Move: Ming Gan					Second: Abdel Ajami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11-24/2068r1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4591633-8A5E-8AE1-C785-21954D46F0E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72</a:t>
            </a:fld>
            <a:endParaRPr lang="en-GB"/>
          </a:p>
        </p:txBody>
      </p:sp>
      <p:sp>
        <p:nvSpPr>
          <p:cNvPr id="5" name="Footer Placeholder 4">
            <a:extLst>
              <a:ext uri="{FF2B5EF4-FFF2-40B4-BE49-F238E27FC236}">
                <a16:creationId xmlns:a16="http://schemas.microsoft.com/office/drawing/2014/main" id="{0F62B845-1E37-9C9A-034C-C6532212631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181F631-A1AD-AD66-6CD8-A07BA40E0B62}"/>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10659883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E9F30C-AD7B-5F5B-E0D0-A65F7D01351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72D61E26-CE3D-004D-12F4-E6E3E431878E}"/>
              </a:ext>
            </a:extLst>
          </p:cNvPr>
          <p:cNvSpPr>
            <a:spLocks noGrp="1"/>
          </p:cNvSpPr>
          <p:nvPr>
            <p:ph type="title"/>
          </p:nvPr>
        </p:nvSpPr>
        <p:spPr/>
        <p:txBody>
          <a:bodyPr/>
          <a:lstStyle/>
          <a:p>
            <a:r>
              <a:rPr lang="en-US" dirty="0">
                <a:solidFill>
                  <a:schemeClr val="tx1"/>
                </a:solidFill>
              </a:rPr>
              <a:t>Motion 259 (MAC-PDT)</a:t>
            </a:r>
          </a:p>
        </p:txBody>
      </p:sp>
      <p:sp>
        <p:nvSpPr>
          <p:cNvPr id="8" name="Content Placeholder 7">
            <a:extLst>
              <a:ext uri="{FF2B5EF4-FFF2-40B4-BE49-F238E27FC236}">
                <a16:creationId xmlns:a16="http://schemas.microsoft.com/office/drawing/2014/main" id="{0421F578-347A-8322-31ED-AD2D4529EA2F}"/>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11-24/2069r1</a:t>
            </a:r>
            <a:r>
              <a:rPr lang="en-US" sz="1600" dirty="0"/>
              <a:t> to the latest TGbn draft (TGbn D0.1)</a:t>
            </a:r>
          </a:p>
          <a:p>
            <a:endParaRPr lang="en-US" sz="1600" dirty="0"/>
          </a:p>
          <a:p>
            <a:endParaRPr lang="en-US" sz="1600" dirty="0"/>
          </a:p>
          <a:p>
            <a:endParaRPr lang="en-US" sz="1600" dirty="0"/>
          </a:p>
          <a:p>
            <a:r>
              <a:rPr lang="en-US" sz="1600" dirty="0"/>
              <a:t>Move: Ming Gan					Second: Abdel Ajami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11-24/2069r1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A46CD54-3080-1B05-3AD8-ADE303634EA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73</a:t>
            </a:fld>
            <a:endParaRPr lang="en-GB"/>
          </a:p>
        </p:txBody>
      </p:sp>
      <p:sp>
        <p:nvSpPr>
          <p:cNvPr id="5" name="Footer Placeholder 4">
            <a:extLst>
              <a:ext uri="{FF2B5EF4-FFF2-40B4-BE49-F238E27FC236}">
                <a16:creationId xmlns:a16="http://schemas.microsoft.com/office/drawing/2014/main" id="{82FA5FFA-DF6F-7417-E94C-1487EA7789F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C397E430-018B-D583-2520-945416DE35C7}"/>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99870738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C16E20-CF42-E38B-803A-C22C2F71FC2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DF13BCB-B8F8-84E5-B07B-D5E3A0473AFF}"/>
              </a:ext>
            </a:extLst>
          </p:cNvPr>
          <p:cNvSpPr>
            <a:spLocks noGrp="1"/>
          </p:cNvSpPr>
          <p:nvPr>
            <p:ph type="title"/>
          </p:nvPr>
        </p:nvSpPr>
        <p:spPr/>
        <p:txBody>
          <a:bodyPr/>
          <a:lstStyle/>
          <a:p>
            <a:r>
              <a:rPr lang="en-US" dirty="0">
                <a:solidFill>
                  <a:schemeClr val="tx1"/>
                </a:solidFill>
              </a:rPr>
              <a:t>Motion 260 (MAC-PDT)</a:t>
            </a:r>
          </a:p>
        </p:txBody>
      </p:sp>
      <p:sp>
        <p:nvSpPr>
          <p:cNvPr id="8" name="Content Placeholder 7">
            <a:extLst>
              <a:ext uri="{FF2B5EF4-FFF2-40B4-BE49-F238E27FC236}">
                <a16:creationId xmlns:a16="http://schemas.microsoft.com/office/drawing/2014/main" id="{966A3EE7-5875-6415-22D0-F40C85A2E434}"/>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11-24/2020r1</a:t>
            </a:r>
            <a:r>
              <a:rPr lang="en-US" sz="1600" dirty="0"/>
              <a:t> to the latest TGbn draft (TGbn D0.1)</a:t>
            </a:r>
          </a:p>
          <a:p>
            <a:endParaRPr lang="en-US" sz="1600" dirty="0"/>
          </a:p>
          <a:p>
            <a:endParaRPr lang="en-US" sz="1600" dirty="0"/>
          </a:p>
          <a:p>
            <a:endParaRPr lang="en-US" sz="1600" dirty="0"/>
          </a:p>
          <a:p>
            <a:r>
              <a:rPr lang="en-US" sz="1600" dirty="0"/>
              <a:t>Move: George Cherian					Second: Abdel Ajami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11-24/2020r1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2AAA728-8E68-2B89-CD06-7E863F31A16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74</a:t>
            </a:fld>
            <a:endParaRPr lang="en-GB"/>
          </a:p>
        </p:txBody>
      </p:sp>
      <p:sp>
        <p:nvSpPr>
          <p:cNvPr id="5" name="Footer Placeholder 4">
            <a:extLst>
              <a:ext uri="{FF2B5EF4-FFF2-40B4-BE49-F238E27FC236}">
                <a16:creationId xmlns:a16="http://schemas.microsoft.com/office/drawing/2014/main" id="{3F04B2DD-B54E-0E9D-4E2D-886BFA4CBE0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1D9D780D-B11C-9750-9C43-F1C6F3D680E3}"/>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65706313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9C2ABA-E75E-BA02-0CA7-9EEEC842FCC7}"/>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BA7C2F16-EBB2-360C-2716-CBC76DD74D93}"/>
              </a:ext>
            </a:extLst>
          </p:cNvPr>
          <p:cNvSpPr>
            <a:spLocks noGrp="1"/>
          </p:cNvSpPr>
          <p:nvPr>
            <p:ph type="title"/>
          </p:nvPr>
        </p:nvSpPr>
        <p:spPr/>
        <p:txBody>
          <a:bodyPr/>
          <a:lstStyle/>
          <a:p>
            <a:r>
              <a:rPr lang="en-US" sz="3600" dirty="0">
                <a:solidFill>
                  <a:schemeClr val="tx1"/>
                </a:solidFill>
              </a:rPr>
              <a:t>Motions on January 16</a:t>
            </a:r>
            <a:r>
              <a:rPr lang="en-US" sz="3600" baseline="30000" dirty="0">
                <a:solidFill>
                  <a:schemeClr val="tx1"/>
                </a:solidFill>
              </a:rPr>
              <a:t>th</a:t>
            </a:r>
            <a:endParaRPr lang="en-US" sz="3600" dirty="0">
              <a:solidFill>
                <a:schemeClr val="tx1"/>
              </a:solidFill>
            </a:endParaRPr>
          </a:p>
        </p:txBody>
      </p:sp>
      <p:sp>
        <p:nvSpPr>
          <p:cNvPr id="8" name="Text Placeholder 7">
            <a:extLst>
              <a:ext uri="{FF2B5EF4-FFF2-40B4-BE49-F238E27FC236}">
                <a16:creationId xmlns:a16="http://schemas.microsoft.com/office/drawing/2014/main" id="{1F02AC4B-3F22-027C-F5A8-6B511D12DA58}"/>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BEAFA15B-0E67-56A4-6C23-8F9A2F12F5E9}"/>
              </a:ext>
            </a:extLst>
          </p:cNvPr>
          <p:cNvSpPr>
            <a:spLocks noGrp="1"/>
          </p:cNvSpPr>
          <p:nvPr>
            <p:ph type="dt" idx="10"/>
          </p:nvPr>
        </p:nvSpPr>
        <p:spPr/>
        <p:txBody>
          <a:bodyPr/>
          <a:lstStyle/>
          <a:p>
            <a:r>
              <a:rPr lang="en-US" dirty="0"/>
              <a:t>December 2024</a:t>
            </a:r>
            <a:endParaRPr lang="en-GB" dirty="0"/>
          </a:p>
        </p:txBody>
      </p:sp>
      <p:sp>
        <p:nvSpPr>
          <p:cNvPr id="5" name="Footer Placeholder 4">
            <a:extLst>
              <a:ext uri="{FF2B5EF4-FFF2-40B4-BE49-F238E27FC236}">
                <a16:creationId xmlns:a16="http://schemas.microsoft.com/office/drawing/2014/main" id="{E9090BE0-156E-0FD6-5DC9-52456CFDAC78}"/>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643E8B84-14B9-7287-24EB-DE6DDBB8AEC5}"/>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Tree>
    <p:extLst>
      <p:ext uri="{BB962C8B-B14F-4D97-AF65-F5344CB8AC3E}">
        <p14:creationId xmlns:p14="http://schemas.microsoft.com/office/powerpoint/2010/main" val="184707231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6D465C-954D-DC98-8CA8-C1B9231A058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9106450-1981-5BB5-E88C-00D4B2DF7992}"/>
              </a:ext>
            </a:extLst>
          </p:cNvPr>
          <p:cNvSpPr>
            <a:spLocks noGrp="1"/>
          </p:cNvSpPr>
          <p:nvPr>
            <p:ph type="title"/>
          </p:nvPr>
        </p:nvSpPr>
        <p:spPr>
          <a:xfrm>
            <a:off x="685800" y="685800"/>
            <a:ext cx="7770813" cy="1065213"/>
          </a:xfrm>
        </p:spPr>
        <p:txBody>
          <a:bodyPr/>
          <a:lstStyle/>
          <a:p>
            <a:r>
              <a:rPr lang="en-US" dirty="0"/>
              <a:t>Motion 261 (MAC)</a:t>
            </a:r>
          </a:p>
        </p:txBody>
      </p:sp>
      <p:sp>
        <p:nvSpPr>
          <p:cNvPr id="8" name="Content Placeholder 7">
            <a:extLst>
              <a:ext uri="{FF2B5EF4-FFF2-40B4-BE49-F238E27FC236}">
                <a16:creationId xmlns:a16="http://schemas.microsoft.com/office/drawing/2014/main" id="{9334E0CA-4C37-FEF0-9023-F8B7A73A7162}"/>
              </a:ext>
            </a:extLst>
          </p:cNvPr>
          <p:cNvSpPr>
            <a:spLocks noGrp="1"/>
          </p:cNvSpPr>
          <p:nvPr>
            <p:ph idx="1"/>
          </p:nvPr>
        </p:nvSpPr>
        <p:spPr>
          <a:xfrm>
            <a:off x="685800" y="1981200"/>
            <a:ext cx="7770813" cy="4494213"/>
          </a:xfrm>
        </p:spPr>
        <p:txBody>
          <a:bodyPr/>
          <a:lstStyle/>
          <a:p>
            <a:r>
              <a:rPr lang="en-US" sz="1800" dirty="0"/>
              <a:t>Move to add to the TGbn SFD the following:</a:t>
            </a:r>
          </a:p>
          <a:p>
            <a:pPr>
              <a:buFont typeface="Arial" panose="020B0604020202020204" pitchFamily="34" charset="0"/>
              <a:buChar char="•"/>
            </a:pPr>
            <a:r>
              <a:rPr lang="en-US" sz="1600" dirty="0"/>
              <a:t>Include the CoEx unavailability information in a new “Special User Info” field with AID12 set to 2008 of the BSRP Trigger frame when used as an ICF to report CoEx unavailability information</a:t>
            </a:r>
          </a:p>
          <a:p>
            <a:pPr lvl="1">
              <a:buFont typeface="Arial" panose="020B0604020202020204" pitchFamily="34" charset="0"/>
              <a:buChar char="•"/>
            </a:pPr>
            <a:r>
              <a:rPr lang="en-US" sz="1400" dirty="0"/>
              <a:t>A feedback type field (name TBD)  (4 bits field – B12 to B15 of the “Special User Info” field) which is set to 0 to indicate that the “Special User Info” field is carrying CoEx unavailability information</a:t>
            </a:r>
          </a:p>
          <a:p>
            <a:pPr lvl="1">
              <a:buFont typeface="Arial" panose="020B0604020202020204" pitchFamily="34" charset="0"/>
              <a:buChar char="•"/>
            </a:pPr>
            <a:r>
              <a:rPr lang="en-US" sz="1400" dirty="0"/>
              <a:t>CoEx unavailability information includes two parameters: Unavailability Target Start Time and Unavailability Duration (these fields are already defined)</a:t>
            </a:r>
          </a:p>
          <a:p>
            <a:endParaRPr lang="en-US" sz="1800" dirty="0"/>
          </a:p>
          <a:p>
            <a:r>
              <a:rPr lang="en-US" sz="1800" dirty="0"/>
              <a:t>Move: Sherief Helwa					Second: Abdel Ajami</a:t>
            </a:r>
          </a:p>
          <a:p>
            <a:r>
              <a:rPr lang="en-US" sz="1800" dirty="0"/>
              <a:t>Discussion: None.</a:t>
            </a:r>
          </a:p>
          <a:p>
            <a:r>
              <a:rPr lang="en-US" sz="1800" dirty="0">
                <a:highlight>
                  <a:srgbClr val="00FF00"/>
                </a:highlight>
              </a:rPr>
              <a:t>Result: Approved with unanimous consent.</a:t>
            </a:r>
          </a:p>
          <a:p>
            <a:endParaRPr lang="en-US" sz="1800" dirty="0"/>
          </a:p>
          <a:p>
            <a:r>
              <a:rPr lang="en-US" sz="1200" b="0" i="1" dirty="0"/>
              <a:t>Reference docs:[11-24/1558, 11-24/1464r3, 11-24/494r2]. SP result: No objection.</a:t>
            </a:r>
          </a:p>
          <a:p>
            <a:r>
              <a:rPr lang="en-US" sz="1800" dirty="0"/>
              <a:t> </a:t>
            </a:r>
          </a:p>
          <a:p>
            <a:r>
              <a:rPr lang="en-US" sz="1800" dirty="0"/>
              <a:t> </a:t>
            </a:r>
          </a:p>
          <a:p>
            <a:endParaRPr lang="en-US" sz="1800" dirty="0"/>
          </a:p>
        </p:txBody>
      </p:sp>
      <p:sp>
        <p:nvSpPr>
          <p:cNvPr id="6" name="Slide Number Placeholder 5">
            <a:extLst>
              <a:ext uri="{FF2B5EF4-FFF2-40B4-BE49-F238E27FC236}">
                <a16:creationId xmlns:a16="http://schemas.microsoft.com/office/drawing/2014/main" id="{B148D83F-3EF7-CB11-1AAB-5E99BFD4F2E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76</a:t>
            </a:fld>
            <a:endParaRPr lang="en-GB"/>
          </a:p>
        </p:txBody>
      </p:sp>
      <p:sp>
        <p:nvSpPr>
          <p:cNvPr id="5" name="Footer Placeholder 4">
            <a:extLst>
              <a:ext uri="{FF2B5EF4-FFF2-40B4-BE49-F238E27FC236}">
                <a16:creationId xmlns:a16="http://schemas.microsoft.com/office/drawing/2014/main" id="{AC012594-3BAE-E018-FD7A-F056946158B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46E7E3A-CB04-EB4D-4B00-DC0F8239ABEE}"/>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789694603"/>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CD7FC0-C902-D4BD-2A4D-B7565DBCAC8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E072CC8-EE21-DFE5-0E27-BE54FE20C92D}"/>
              </a:ext>
            </a:extLst>
          </p:cNvPr>
          <p:cNvSpPr>
            <a:spLocks noGrp="1"/>
          </p:cNvSpPr>
          <p:nvPr>
            <p:ph type="title"/>
          </p:nvPr>
        </p:nvSpPr>
        <p:spPr/>
        <p:txBody>
          <a:bodyPr/>
          <a:lstStyle/>
          <a:p>
            <a:r>
              <a:rPr lang="en-US" dirty="0">
                <a:solidFill>
                  <a:schemeClr val="tx1"/>
                </a:solidFill>
              </a:rPr>
              <a:t>Motion 262 (JOINT)</a:t>
            </a:r>
          </a:p>
        </p:txBody>
      </p:sp>
      <p:sp>
        <p:nvSpPr>
          <p:cNvPr id="8" name="Content Placeholder 7">
            <a:extLst>
              <a:ext uri="{FF2B5EF4-FFF2-40B4-BE49-F238E27FC236}">
                <a16:creationId xmlns:a16="http://schemas.microsoft.com/office/drawing/2014/main" id="{8214DE09-695A-D7E5-FFC2-B01DDE0F8CAC}"/>
              </a:ext>
            </a:extLst>
          </p:cNvPr>
          <p:cNvSpPr>
            <a:spLocks noGrp="1"/>
          </p:cNvSpPr>
          <p:nvPr>
            <p:ph idx="1"/>
          </p:nvPr>
        </p:nvSpPr>
        <p:spPr>
          <a:xfrm>
            <a:off x="685800" y="1981200"/>
            <a:ext cx="7770813" cy="4419600"/>
          </a:xfrm>
        </p:spPr>
        <p:txBody>
          <a:bodyPr/>
          <a:lstStyle/>
          <a:p>
            <a:r>
              <a:rPr lang="en-US" sz="1400" dirty="0"/>
              <a:t>Move to add to the TGbn SFD the following:</a:t>
            </a:r>
          </a:p>
          <a:p>
            <a:pPr>
              <a:buFont typeface="Arial" panose="020B0604020202020204" pitchFamily="34" charset="0"/>
              <a:buChar char="•"/>
            </a:pPr>
            <a:r>
              <a:rPr lang="en-US" sz="1200" b="0" dirty="0"/>
              <a:t> When the initiating AP requests the responding AP to join the </a:t>
            </a:r>
            <a:r>
              <a:rPr lang="en-US" sz="1200" b="0" dirty="0" err="1"/>
              <a:t>CoBF</a:t>
            </a:r>
            <a:r>
              <a:rPr lang="en-US" sz="1200" b="0" dirty="0"/>
              <a:t> sounding, the red subfields in the first and second User Info fields of the NDPA shall be set as follows.</a:t>
            </a:r>
          </a:p>
          <a:p>
            <a:pPr lvl="1">
              <a:buFont typeface="Arial" panose="020B0604020202020204" pitchFamily="34" charset="0"/>
              <a:buChar char="•"/>
            </a:pPr>
            <a:r>
              <a:rPr lang="en-US" sz="1100" dirty="0"/>
              <a:t>NDPA Version Identifier is set to 0 for </a:t>
            </a:r>
            <a:r>
              <a:rPr lang="en-US" sz="1100" dirty="0" err="1"/>
              <a:t>CoBF</a:t>
            </a:r>
            <a:r>
              <a:rPr lang="en-US" sz="1100" dirty="0"/>
              <a:t> sounding in UHR</a:t>
            </a:r>
          </a:p>
          <a:p>
            <a:pPr lvl="1">
              <a:buFont typeface="Arial" panose="020B0604020202020204" pitchFamily="34" charset="0"/>
              <a:buChar char="•"/>
            </a:pPr>
            <a:r>
              <a:rPr lang="en-US" sz="1100" dirty="0"/>
              <a:t>Number of LTF symbols is set to 0 and 1 for 4 and 8 symbols, respectively</a:t>
            </a:r>
          </a:p>
          <a:p>
            <a:pPr lvl="1">
              <a:buFont typeface="Arial" panose="020B0604020202020204" pitchFamily="34" charset="0"/>
              <a:buChar char="•"/>
            </a:pPr>
            <a:r>
              <a:rPr lang="en-US" sz="1100" dirty="0"/>
              <a:t>Starting Spatial Stream is set to 0 and 1 for the 1st and 5th streams, respectively</a:t>
            </a:r>
          </a:p>
          <a:p>
            <a:pPr lvl="1">
              <a:buFont typeface="Arial" panose="020B0604020202020204" pitchFamily="34" charset="0"/>
              <a:buChar char="•"/>
            </a:pPr>
            <a:r>
              <a:rPr lang="en-US" sz="1100" dirty="0"/>
              <a:t>Number of spatial streams is set to 0 and 1 for the 4 and 8 streams, respectively</a:t>
            </a:r>
          </a:p>
          <a:p>
            <a:pPr lvl="1">
              <a:buFont typeface="Arial" panose="020B0604020202020204" pitchFamily="34" charset="0"/>
              <a:buChar char="•"/>
            </a:pPr>
            <a:r>
              <a:rPr lang="en-US" sz="1100" dirty="0"/>
              <a:t>LTF+GI is set to 0 and 1 for 2x LTF+0.8us GI and 2x LTF+1.6us GI, respectively</a:t>
            </a:r>
          </a:p>
          <a:p>
            <a:pPr lvl="1">
              <a:buFont typeface="Arial" panose="020B0604020202020204" pitchFamily="34" charset="0"/>
              <a:buChar char="•"/>
            </a:pPr>
            <a:r>
              <a:rPr lang="en-US" sz="1100" dirty="0"/>
              <a:t>B20-26, which are shown as Reserved in the second User Info field, can be used in the future</a:t>
            </a:r>
          </a:p>
          <a:p>
            <a:endParaRPr lang="en-US" sz="1400" dirty="0"/>
          </a:p>
          <a:p>
            <a:endParaRPr lang="en-US" sz="1400" dirty="0"/>
          </a:p>
          <a:p>
            <a:endParaRPr lang="en-US" sz="1400" dirty="0"/>
          </a:p>
          <a:p>
            <a:endParaRPr lang="en-US" sz="1400" dirty="0"/>
          </a:p>
          <a:p>
            <a:r>
              <a:rPr lang="en-US" sz="1400" dirty="0"/>
              <a:t>Move: Sameer Vermani					Second: You-Wei Chen</a:t>
            </a:r>
          </a:p>
          <a:p>
            <a:r>
              <a:rPr lang="en-US" sz="1400" dirty="0"/>
              <a:t>Discussion: None.</a:t>
            </a:r>
          </a:p>
          <a:p>
            <a:r>
              <a:rPr lang="en-US" sz="1400" dirty="0">
                <a:highlight>
                  <a:srgbClr val="00FF00"/>
                </a:highlight>
              </a:rPr>
              <a:t>Result: Approved with unanimous consent.</a:t>
            </a:r>
          </a:p>
          <a:p>
            <a:r>
              <a:rPr lang="en-US" sz="1100" b="0" i="1" dirty="0"/>
              <a:t>Reference docs:[11-24/1822r4, 11-24/1835r3, 11-24/1865r3]. SP result: No objection.</a:t>
            </a:r>
          </a:p>
          <a:p>
            <a:r>
              <a:rPr lang="en-US" sz="1400" dirty="0"/>
              <a:t> </a:t>
            </a:r>
          </a:p>
          <a:p>
            <a:r>
              <a:rPr lang="en-US" sz="1400" dirty="0"/>
              <a:t> </a:t>
            </a:r>
          </a:p>
          <a:p>
            <a:endParaRPr lang="en-US" sz="1400" dirty="0"/>
          </a:p>
        </p:txBody>
      </p:sp>
      <p:sp>
        <p:nvSpPr>
          <p:cNvPr id="6" name="Slide Number Placeholder 5">
            <a:extLst>
              <a:ext uri="{FF2B5EF4-FFF2-40B4-BE49-F238E27FC236}">
                <a16:creationId xmlns:a16="http://schemas.microsoft.com/office/drawing/2014/main" id="{C1B94927-9FEB-C103-BCAC-DBBA5AF7A93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77</a:t>
            </a:fld>
            <a:endParaRPr lang="en-GB"/>
          </a:p>
        </p:txBody>
      </p:sp>
      <p:sp>
        <p:nvSpPr>
          <p:cNvPr id="5" name="Footer Placeholder 4">
            <a:extLst>
              <a:ext uri="{FF2B5EF4-FFF2-40B4-BE49-F238E27FC236}">
                <a16:creationId xmlns:a16="http://schemas.microsoft.com/office/drawing/2014/main" id="{AB5A8266-360B-4833-8EE6-5726DF2857C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0F091E6-11AC-C2E0-6A11-804B78274C4F}"/>
              </a:ext>
            </a:extLst>
          </p:cNvPr>
          <p:cNvSpPr>
            <a:spLocks noGrp="1"/>
          </p:cNvSpPr>
          <p:nvPr>
            <p:ph type="dt" idx="15"/>
          </p:nvPr>
        </p:nvSpPr>
        <p:spPr>
          <a:xfrm>
            <a:off x="696912" y="333375"/>
            <a:ext cx="1874823" cy="273050"/>
          </a:xfrm>
        </p:spPr>
        <p:txBody>
          <a:bodyPr/>
          <a:lstStyle/>
          <a:p>
            <a:r>
              <a:rPr lang="en-US"/>
              <a:t>January 2025</a:t>
            </a:r>
            <a:endParaRPr lang="en-GB" dirty="0"/>
          </a:p>
        </p:txBody>
      </p:sp>
      <p:pic>
        <p:nvPicPr>
          <p:cNvPr id="2" name="Picture 1">
            <a:extLst>
              <a:ext uri="{FF2B5EF4-FFF2-40B4-BE49-F238E27FC236}">
                <a16:creationId xmlns:a16="http://schemas.microsoft.com/office/drawing/2014/main" id="{D67642AD-D19C-806E-C0BB-F9B7A5249BAA}"/>
              </a:ext>
            </a:extLst>
          </p:cNvPr>
          <p:cNvPicPr>
            <a:picLocks noChangeAspect="1"/>
          </p:cNvPicPr>
          <p:nvPr/>
        </p:nvPicPr>
        <p:blipFill>
          <a:blip r:embed="rId2"/>
          <a:stretch>
            <a:fillRect/>
          </a:stretch>
        </p:blipFill>
        <p:spPr>
          <a:xfrm>
            <a:off x="1199429" y="4129590"/>
            <a:ext cx="5775166" cy="1201235"/>
          </a:xfrm>
          <a:prstGeom prst="rect">
            <a:avLst/>
          </a:prstGeom>
        </p:spPr>
      </p:pic>
    </p:spTree>
    <p:extLst>
      <p:ext uri="{BB962C8B-B14F-4D97-AF65-F5344CB8AC3E}">
        <p14:creationId xmlns:p14="http://schemas.microsoft.com/office/powerpoint/2010/main" val="164572817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5F6B8E-B561-74D5-7111-FCF5EFE8CAC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A715680-C3AF-EEF0-A640-506FAB2E88A0}"/>
              </a:ext>
            </a:extLst>
          </p:cNvPr>
          <p:cNvSpPr>
            <a:spLocks noGrp="1"/>
          </p:cNvSpPr>
          <p:nvPr>
            <p:ph type="title"/>
          </p:nvPr>
        </p:nvSpPr>
        <p:spPr/>
        <p:txBody>
          <a:bodyPr/>
          <a:lstStyle/>
          <a:p>
            <a:r>
              <a:rPr lang="en-US" dirty="0">
                <a:solidFill>
                  <a:schemeClr val="tx1"/>
                </a:solidFill>
              </a:rPr>
              <a:t>Motion 263 (PHY-PDT)</a:t>
            </a:r>
          </a:p>
        </p:txBody>
      </p:sp>
      <p:sp>
        <p:nvSpPr>
          <p:cNvPr id="8" name="Content Placeholder 7">
            <a:extLst>
              <a:ext uri="{FF2B5EF4-FFF2-40B4-BE49-F238E27FC236}">
                <a16:creationId xmlns:a16="http://schemas.microsoft.com/office/drawing/2014/main" id="{B82A1522-4C23-0100-76D6-6303191585F7}"/>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11-24/1977r6</a:t>
            </a:r>
            <a:r>
              <a:rPr lang="en-US" sz="1600" dirty="0"/>
              <a:t> to the latest TGbn draft (TGbn D0.1)</a:t>
            </a:r>
          </a:p>
          <a:p>
            <a:endParaRPr lang="en-US" sz="1600" dirty="0"/>
          </a:p>
          <a:p>
            <a:endParaRPr lang="en-US" sz="1600" dirty="0"/>
          </a:p>
          <a:p>
            <a:endParaRPr lang="en-US" sz="1600" dirty="0"/>
          </a:p>
          <a:p>
            <a:r>
              <a:rPr lang="en-US" sz="1600" dirty="0"/>
              <a:t>Move: Alice Chen					Second: Ross J.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11-24/1977r6</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BF211DE-6E40-277E-0D41-21FBC1AA269D}"/>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78</a:t>
            </a:fld>
            <a:endParaRPr lang="en-GB"/>
          </a:p>
        </p:txBody>
      </p:sp>
      <p:sp>
        <p:nvSpPr>
          <p:cNvPr id="5" name="Footer Placeholder 4">
            <a:extLst>
              <a:ext uri="{FF2B5EF4-FFF2-40B4-BE49-F238E27FC236}">
                <a16:creationId xmlns:a16="http://schemas.microsoft.com/office/drawing/2014/main" id="{C428FD8F-0DC2-5340-CBE9-81F6485C48F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A337F2B-1C4B-CFF9-E5C2-5ED130F77E75}"/>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150459134"/>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13EE69-21BA-5F04-E8DD-79670099B66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BD699B6-5C3A-4F53-91EA-BE07E6B74902}"/>
              </a:ext>
            </a:extLst>
          </p:cNvPr>
          <p:cNvSpPr>
            <a:spLocks noGrp="1"/>
          </p:cNvSpPr>
          <p:nvPr>
            <p:ph type="title"/>
          </p:nvPr>
        </p:nvSpPr>
        <p:spPr/>
        <p:txBody>
          <a:bodyPr/>
          <a:lstStyle/>
          <a:p>
            <a:r>
              <a:rPr lang="en-US" dirty="0">
                <a:solidFill>
                  <a:schemeClr val="tx1"/>
                </a:solidFill>
              </a:rPr>
              <a:t>Motion 264 (PHY-PDT)</a:t>
            </a:r>
          </a:p>
        </p:txBody>
      </p:sp>
      <p:sp>
        <p:nvSpPr>
          <p:cNvPr id="8" name="Content Placeholder 7">
            <a:extLst>
              <a:ext uri="{FF2B5EF4-FFF2-40B4-BE49-F238E27FC236}">
                <a16:creationId xmlns:a16="http://schemas.microsoft.com/office/drawing/2014/main" id="{9B6AD2A2-4137-E483-4AB4-F38AB7BE5329}"/>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11-24/2043r1</a:t>
            </a:r>
            <a:r>
              <a:rPr lang="en-US" sz="1600" dirty="0"/>
              <a:t> to the latest TGbn draft (TGbn D0.1)</a:t>
            </a:r>
          </a:p>
          <a:p>
            <a:endParaRPr lang="en-US" sz="1600" dirty="0"/>
          </a:p>
          <a:p>
            <a:endParaRPr lang="en-US" sz="1600" dirty="0"/>
          </a:p>
          <a:p>
            <a:endParaRPr lang="en-US" sz="1600" dirty="0"/>
          </a:p>
          <a:p>
            <a:r>
              <a:rPr lang="en-US" sz="1600" dirty="0"/>
              <a:t>Move: Juan Fang					Second: Sameer Vermani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11-24/2043r1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C582FD7-7E59-FDBD-C502-D9DBC3798D8E}"/>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79</a:t>
            </a:fld>
            <a:endParaRPr lang="en-GB"/>
          </a:p>
        </p:txBody>
      </p:sp>
      <p:sp>
        <p:nvSpPr>
          <p:cNvPr id="5" name="Footer Placeholder 4">
            <a:extLst>
              <a:ext uri="{FF2B5EF4-FFF2-40B4-BE49-F238E27FC236}">
                <a16:creationId xmlns:a16="http://schemas.microsoft.com/office/drawing/2014/main" id="{6556B0E8-FE81-32D2-EDC7-D92357BA73D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8AA0073-E25F-E03D-E738-0BE354EAF0A8}"/>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7777117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65DDB8-90F3-2B79-E080-13D584E6C91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1A303648-ECDC-36E5-6A56-2F52AE68D5B9}"/>
              </a:ext>
            </a:extLst>
          </p:cNvPr>
          <p:cNvSpPr>
            <a:spLocks noGrp="1"/>
          </p:cNvSpPr>
          <p:nvPr>
            <p:ph type="title"/>
          </p:nvPr>
        </p:nvSpPr>
        <p:spPr/>
        <p:txBody>
          <a:bodyPr/>
          <a:lstStyle/>
          <a:p>
            <a:r>
              <a:rPr lang="en-US" dirty="0">
                <a:solidFill>
                  <a:schemeClr val="tx1"/>
                </a:solidFill>
              </a:rPr>
              <a:t>Motion 194 (MAC-PDT)</a:t>
            </a:r>
          </a:p>
        </p:txBody>
      </p:sp>
      <p:sp>
        <p:nvSpPr>
          <p:cNvPr id="8" name="Content Placeholder 7">
            <a:extLst>
              <a:ext uri="{FF2B5EF4-FFF2-40B4-BE49-F238E27FC236}">
                <a16:creationId xmlns:a16="http://schemas.microsoft.com/office/drawing/2014/main" id="{E1B8378D-B1B0-6C6D-DBBB-E5B14BE947E5}"/>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11-24/1966r2</a:t>
            </a:r>
            <a:r>
              <a:rPr lang="en-US" sz="1600" dirty="0"/>
              <a:t> to the latest TGbn draft (TGbn D0.1)</a:t>
            </a:r>
          </a:p>
          <a:p>
            <a:endParaRPr lang="en-US" sz="1600" dirty="0"/>
          </a:p>
          <a:p>
            <a:endParaRPr lang="en-US" sz="1600" dirty="0"/>
          </a:p>
          <a:p>
            <a:endParaRPr lang="en-US" sz="1600" dirty="0"/>
          </a:p>
          <a:p>
            <a:r>
              <a:rPr lang="en-US" sz="1600" dirty="0"/>
              <a:t>Move: Giovanni Chisci 					Second: Stephen McCann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11-24/1966r2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8B02B02-50BF-EBA1-45BD-F91754D7761D}"/>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a:t>
            </a:fld>
            <a:endParaRPr lang="en-GB"/>
          </a:p>
        </p:txBody>
      </p:sp>
      <p:sp>
        <p:nvSpPr>
          <p:cNvPr id="5" name="Footer Placeholder 4">
            <a:extLst>
              <a:ext uri="{FF2B5EF4-FFF2-40B4-BE49-F238E27FC236}">
                <a16:creationId xmlns:a16="http://schemas.microsoft.com/office/drawing/2014/main" id="{82FCE942-9302-9B45-070B-3C38138EE13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0B123FB-7E13-5C7B-73E7-F7B90A356464}"/>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312094453"/>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51872C-F0D9-EAD6-D3D6-7CA5FF76FB7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36DF7CF-C40B-D17E-9784-B5948C12FAD1}"/>
              </a:ext>
            </a:extLst>
          </p:cNvPr>
          <p:cNvSpPr>
            <a:spLocks noGrp="1"/>
          </p:cNvSpPr>
          <p:nvPr>
            <p:ph type="title"/>
          </p:nvPr>
        </p:nvSpPr>
        <p:spPr/>
        <p:txBody>
          <a:bodyPr/>
          <a:lstStyle/>
          <a:p>
            <a:r>
              <a:rPr lang="en-US" dirty="0">
                <a:solidFill>
                  <a:schemeClr val="tx1"/>
                </a:solidFill>
              </a:rPr>
              <a:t>Motion 265 (MAC)</a:t>
            </a:r>
          </a:p>
        </p:txBody>
      </p:sp>
      <p:sp>
        <p:nvSpPr>
          <p:cNvPr id="8" name="Content Placeholder 7">
            <a:extLst>
              <a:ext uri="{FF2B5EF4-FFF2-40B4-BE49-F238E27FC236}">
                <a16:creationId xmlns:a16="http://schemas.microsoft.com/office/drawing/2014/main" id="{AD0070B4-088B-3B44-4BEC-F486B76965B6}"/>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As a part of M-AP coordination agreement procedure, an AP may assign an AP ID to another AP with the following constraints:</a:t>
            </a:r>
          </a:p>
          <a:p>
            <a:pPr lvl="1">
              <a:buFont typeface="Arial" panose="020B0604020202020204" pitchFamily="34" charset="0"/>
              <a:buChar char="•"/>
            </a:pPr>
            <a:r>
              <a:rPr lang="en-US" sz="1200" b="0" dirty="0"/>
              <a:t>The AP ID is used for the AP to identify another AP as a coordinated AP, when necessary.</a:t>
            </a:r>
          </a:p>
          <a:p>
            <a:pPr lvl="1">
              <a:buFont typeface="Arial" panose="020B0604020202020204" pitchFamily="34" charset="0"/>
              <a:buChar char="•"/>
            </a:pPr>
            <a:r>
              <a:rPr lang="en-US" sz="1200" b="0" dirty="0"/>
              <a:t>The AP ID field has the same size and the field value has a range as defined in AID field (see 9.4.1.8)</a:t>
            </a:r>
          </a:p>
          <a:p>
            <a:pPr lvl="1">
              <a:buFont typeface="Arial" panose="020B0604020202020204" pitchFamily="34" charset="0"/>
              <a:buChar char="•"/>
            </a:pPr>
            <a:r>
              <a:rPr lang="en-US" sz="1200" b="0" dirty="0"/>
              <a:t>The AP shall ensure that the AP ID value is not assigned by the AP or by its affiliated MLD to any other STA (e.g., STA is an associated non-AP STA, an unassociated non-AP STA that has been allocated a RSID , or any other coordinated AP), or a non-AP MLD that is associated with the AP MLD</a:t>
            </a:r>
          </a:p>
          <a:p>
            <a:pPr lvl="1">
              <a:buFont typeface="Arial" panose="020B0604020202020204" pitchFamily="34" charset="0"/>
              <a:buChar char="•"/>
            </a:pPr>
            <a:r>
              <a:rPr lang="en-US" sz="1200" b="0" dirty="0"/>
              <a:t>It's TBD whether the AP ID value is greater than 2^n where n is the maximum of the value carried in the MBSSID Indicator (n) field of the Multiple BSSID element for any AP affiliated with the AP MLD that belongs to a multiple BSSID set</a:t>
            </a:r>
          </a:p>
          <a:p>
            <a:endParaRPr lang="en-US" sz="1600" dirty="0"/>
          </a:p>
          <a:p>
            <a:r>
              <a:rPr lang="en-US" sz="1600" dirty="0"/>
              <a:t>Move: Jay Yang					Second: Xiangxin Gu</a:t>
            </a:r>
          </a:p>
          <a:p>
            <a:r>
              <a:rPr lang="en-US" sz="1600" dirty="0"/>
              <a:t>Discussion: None.</a:t>
            </a:r>
          </a:p>
          <a:p>
            <a:r>
              <a:rPr lang="en-US" sz="1600" dirty="0">
                <a:highlight>
                  <a:srgbClr val="00FF00"/>
                </a:highlight>
              </a:rPr>
              <a:t>Result: Approved with unanimous consent.</a:t>
            </a:r>
          </a:p>
          <a:p>
            <a:endParaRPr lang="en-US" sz="1200" b="0" i="1" dirty="0"/>
          </a:p>
          <a:p>
            <a:r>
              <a:rPr lang="en-US" sz="1200" b="0" i="1" dirty="0"/>
              <a:t>Reference docs:[</a:t>
            </a:r>
            <a:r>
              <a:rPr lang="pt-BR" sz="1200" b="0" i="1" dirty="0"/>
              <a:t>11-23/1837r2,11-24/1389r0, 11-24/1217r2,  11-24/0842r0,11-24/0843r0, 11-24/1016r2,11-24/1017r0, 11-23/1895r2, 11-24/0423r0,11-24/1225r0, 24/1220r0,25/0007r2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07D4B45-6A3C-6054-9D71-2C5573C7BB6B}"/>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80</a:t>
            </a:fld>
            <a:endParaRPr lang="en-GB"/>
          </a:p>
        </p:txBody>
      </p:sp>
      <p:sp>
        <p:nvSpPr>
          <p:cNvPr id="5" name="Footer Placeholder 4">
            <a:extLst>
              <a:ext uri="{FF2B5EF4-FFF2-40B4-BE49-F238E27FC236}">
                <a16:creationId xmlns:a16="http://schemas.microsoft.com/office/drawing/2014/main" id="{DDB65B64-995F-A2F9-EDEE-218D6448E28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AD4276C-7AD1-736A-50C5-6B593117539B}"/>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75078482"/>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DD172B-E0EA-5F25-B212-4886A627F60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89BBEAE-C2AE-530F-B419-0A71064B4959}"/>
              </a:ext>
            </a:extLst>
          </p:cNvPr>
          <p:cNvSpPr>
            <a:spLocks noGrp="1"/>
          </p:cNvSpPr>
          <p:nvPr>
            <p:ph type="title"/>
          </p:nvPr>
        </p:nvSpPr>
        <p:spPr/>
        <p:txBody>
          <a:bodyPr/>
          <a:lstStyle/>
          <a:p>
            <a:r>
              <a:rPr lang="en-US" dirty="0">
                <a:solidFill>
                  <a:schemeClr val="tx1"/>
                </a:solidFill>
              </a:rPr>
              <a:t>Motion 266 (PHY-PDT)</a:t>
            </a:r>
          </a:p>
        </p:txBody>
      </p:sp>
      <p:sp>
        <p:nvSpPr>
          <p:cNvPr id="8" name="Content Placeholder 7">
            <a:extLst>
              <a:ext uri="{FF2B5EF4-FFF2-40B4-BE49-F238E27FC236}">
                <a16:creationId xmlns:a16="http://schemas.microsoft.com/office/drawing/2014/main" id="{F1745725-8B0A-4102-61DA-631C8F08B064}"/>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11-24/2015r6</a:t>
            </a:r>
            <a:r>
              <a:rPr lang="en-US" sz="1600" dirty="0"/>
              <a:t> to the latest TGbn draft (TGbn D0.1)</a:t>
            </a:r>
          </a:p>
          <a:p>
            <a:endParaRPr lang="en-US" sz="1600" dirty="0"/>
          </a:p>
          <a:p>
            <a:endParaRPr lang="en-US" sz="1600" dirty="0"/>
          </a:p>
          <a:p>
            <a:endParaRPr lang="en-US" sz="1600" dirty="0"/>
          </a:p>
          <a:p>
            <a:r>
              <a:rPr lang="en-US" sz="1600" dirty="0"/>
              <a:t>Move: Ron Porat					Second: Dongguk Lim</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11-24/2015r6</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F14774E-A852-687F-8C15-E6BA04F532C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81</a:t>
            </a:fld>
            <a:endParaRPr lang="en-GB"/>
          </a:p>
        </p:txBody>
      </p:sp>
      <p:sp>
        <p:nvSpPr>
          <p:cNvPr id="5" name="Footer Placeholder 4">
            <a:extLst>
              <a:ext uri="{FF2B5EF4-FFF2-40B4-BE49-F238E27FC236}">
                <a16:creationId xmlns:a16="http://schemas.microsoft.com/office/drawing/2014/main" id="{BC7DABC9-DD1E-D5A2-84C9-84C337B103E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027CFC7-8EDF-9CC2-0E26-FD4D6E33911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67783476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06D85C-D491-87C4-AA08-DE86C201FF7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36B35075-CBA2-F96B-C380-623CDB048A1A}"/>
              </a:ext>
            </a:extLst>
          </p:cNvPr>
          <p:cNvSpPr>
            <a:spLocks noGrp="1"/>
          </p:cNvSpPr>
          <p:nvPr>
            <p:ph type="title"/>
          </p:nvPr>
        </p:nvSpPr>
        <p:spPr/>
        <p:txBody>
          <a:bodyPr/>
          <a:lstStyle/>
          <a:p>
            <a:r>
              <a:rPr lang="en-US" dirty="0">
                <a:solidFill>
                  <a:schemeClr val="tx1"/>
                </a:solidFill>
              </a:rPr>
              <a:t>Motion 267 (MAC-PDT)</a:t>
            </a:r>
            <a:endParaRPr lang="en-US" dirty="0">
              <a:solidFill>
                <a:srgbClr val="FF0000"/>
              </a:solidFill>
            </a:endParaRPr>
          </a:p>
        </p:txBody>
      </p:sp>
      <p:sp>
        <p:nvSpPr>
          <p:cNvPr id="8" name="Content Placeholder 7">
            <a:extLst>
              <a:ext uri="{FF2B5EF4-FFF2-40B4-BE49-F238E27FC236}">
                <a16:creationId xmlns:a16="http://schemas.microsoft.com/office/drawing/2014/main" id="{73E62B17-BCF9-56FD-51C6-C17D14DEF1AA}"/>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11-24/2056r1</a:t>
            </a:r>
            <a:r>
              <a:rPr lang="en-US" sz="1600" dirty="0"/>
              <a:t> to the latest TGbn draft (TGbn D0.1)</a:t>
            </a:r>
          </a:p>
          <a:p>
            <a:endParaRPr lang="en-US" sz="1600" dirty="0"/>
          </a:p>
          <a:p>
            <a:endParaRPr lang="en-US" sz="1600" dirty="0"/>
          </a:p>
          <a:p>
            <a:endParaRPr lang="en-US" sz="1600" dirty="0"/>
          </a:p>
          <a:p>
            <a:r>
              <a:rPr lang="en-US" sz="1600" dirty="0"/>
              <a:t>Move: Kumail Haider					Second: George Cherian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11-24/2056r1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9CDCAAF-9016-30B9-63DD-2DED5B2B14B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82</a:t>
            </a:fld>
            <a:endParaRPr lang="en-GB"/>
          </a:p>
        </p:txBody>
      </p:sp>
      <p:sp>
        <p:nvSpPr>
          <p:cNvPr id="5" name="Footer Placeholder 4">
            <a:extLst>
              <a:ext uri="{FF2B5EF4-FFF2-40B4-BE49-F238E27FC236}">
                <a16:creationId xmlns:a16="http://schemas.microsoft.com/office/drawing/2014/main" id="{7BDA4C15-9AB5-9443-9B79-8AA410FCBA1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25C9633-9513-737D-251D-1E8799E9DF45}"/>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823631206"/>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0BB3F5-0CA6-7A85-2506-DD17ABE543F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5EEB085-55A7-6922-7800-9CD1D4DEF393}"/>
              </a:ext>
            </a:extLst>
          </p:cNvPr>
          <p:cNvSpPr>
            <a:spLocks noGrp="1"/>
          </p:cNvSpPr>
          <p:nvPr>
            <p:ph type="title"/>
          </p:nvPr>
        </p:nvSpPr>
        <p:spPr/>
        <p:txBody>
          <a:bodyPr/>
          <a:lstStyle/>
          <a:p>
            <a:r>
              <a:rPr lang="en-US" dirty="0">
                <a:solidFill>
                  <a:schemeClr val="tx1"/>
                </a:solidFill>
              </a:rPr>
              <a:t>Motion 268 (MAC)</a:t>
            </a:r>
          </a:p>
        </p:txBody>
      </p:sp>
      <p:sp>
        <p:nvSpPr>
          <p:cNvPr id="8" name="Content Placeholder 7">
            <a:extLst>
              <a:ext uri="{FF2B5EF4-FFF2-40B4-BE49-F238E27FC236}">
                <a16:creationId xmlns:a16="http://schemas.microsoft.com/office/drawing/2014/main" id="{73C81378-8A95-7338-29EA-D0D5097C270D}"/>
              </a:ext>
            </a:extLst>
          </p:cNvPr>
          <p:cNvSpPr>
            <a:spLocks noGrp="1"/>
          </p:cNvSpPr>
          <p:nvPr>
            <p:ph idx="1"/>
          </p:nvPr>
        </p:nvSpPr>
        <p:spPr>
          <a:xfrm>
            <a:off x="685800" y="1981200"/>
            <a:ext cx="7770813" cy="4494213"/>
          </a:xfrm>
        </p:spPr>
        <p:txBody>
          <a:bodyPr/>
          <a:lstStyle/>
          <a:p>
            <a:r>
              <a:rPr lang="en-US" sz="1600" dirty="0"/>
              <a:t>Move to amend the text below in the TGbn SFD:</a:t>
            </a:r>
          </a:p>
          <a:p>
            <a:pPr marL="171450" indent="-171450" algn="l">
              <a:buFont typeface="Arial" panose="020B0604020202020204" pitchFamily="34" charset="0"/>
              <a:buChar char="•"/>
            </a:pPr>
            <a:r>
              <a:rPr lang="en-US" sz="1200" b="0" i="0" dirty="0">
                <a:solidFill>
                  <a:srgbClr val="222222"/>
                </a:solidFill>
                <a:effectLst/>
              </a:rPr>
              <a:t>Do you agree that a TXOP owner AP </a:t>
            </a:r>
            <a:r>
              <a:rPr lang="en-US" sz="1200" b="0" i="0" u="sng" dirty="0">
                <a:solidFill>
                  <a:srgbClr val="FF0000"/>
                </a:solidFill>
                <a:effectLst/>
              </a:rPr>
              <a:t>shall</a:t>
            </a:r>
            <a:r>
              <a:rPr lang="en-US" sz="1200" b="0" i="0" dirty="0">
                <a:solidFill>
                  <a:srgbClr val="FF0000"/>
                </a:solidFill>
                <a:effectLst/>
              </a:rPr>
              <a:t> </a:t>
            </a:r>
            <a:r>
              <a:rPr lang="en-US" sz="1200" b="0" i="0" dirty="0">
                <a:solidFill>
                  <a:srgbClr val="222222"/>
                </a:solidFill>
                <a:effectLst/>
              </a:rPr>
              <a:t>announce its intention of sharing a portion of the time resource of its TXOP for C-TDMA operation, in an Initial Control frame (exact ICF and name TBD) sent at the beginning of the TXOP and that the frame polls AP(s) with whom it may share the TXOP to determine their interest?</a:t>
            </a:r>
            <a:br>
              <a:rPr lang="en-US" sz="1200" b="0" i="0" dirty="0">
                <a:solidFill>
                  <a:srgbClr val="222222"/>
                </a:solidFill>
                <a:effectLst/>
              </a:rPr>
            </a:br>
            <a:r>
              <a:rPr lang="en-US" sz="1200" b="0" i="0" dirty="0">
                <a:solidFill>
                  <a:srgbClr val="222222"/>
                </a:solidFill>
                <a:effectLst/>
              </a:rPr>
              <a:t>o  A TXOP owner AP that intends to share its TXOP is referred to as a sharing AP.</a:t>
            </a:r>
            <a:br>
              <a:rPr lang="en-US" sz="1200" b="0" i="0" dirty="0">
                <a:solidFill>
                  <a:srgbClr val="222222"/>
                </a:solidFill>
                <a:effectLst/>
              </a:rPr>
            </a:br>
            <a:r>
              <a:rPr lang="en-US" sz="1200" b="0" i="0" dirty="0">
                <a:solidFill>
                  <a:srgbClr val="222222"/>
                </a:solidFill>
                <a:effectLst/>
              </a:rPr>
              <a:t>o  A candidate AP identified (polled) in the Initial Control frame is referred to as a polled AP.</a:t>
            </a:r>
            <a:br>
              <a:rPr lang="en-US" sz="1200" b="0" i="0" dirty="0">
                <a:solidFill>
                  <a:srgbClr val="222222"/>
                </a:solidFill>
                <a:effectLst/>
              </a:rPr>
            </a:br>
            <a:r>
              <a:rPr lang="en-US" sz="1200" b="0" i="0" dirty="0">
                <a:solidFill>
                  <a:srgbClr val="222222"/>
                </a:solidFill>
                <a:effectLst/>
              </a:rPr>
              <a:t>o  The Duration field of the frame is set to the length of time required to transmit the solicited response frame plus one SIFS.</a:t>
            </a:r>
            <a:br>
              <a:rPr lang="en-US" sz="1200" b="0" i="0" dirty="0">
                <a:solidFill>
                  <a:srgbClr val="222222"/>
                </a:solidFill>
                <a:effectLst/>
              </a:rPr>
            </a:br>
            <a:r>
              <a:rPr lang="en-US" sz="1200" b="0" i="0" dirty="0">
                <a:solidFill>
                  <a:srgbClr val="222222"/>
                </a:solidFill>
                <a:effectLst/>
              </a:rPr>
              <a:t>o  </a:t>
            </a:r>
            <a:r>
              <a:rPr lang="en-US" sz="1200" b="0" i="0" strike="sngStrike" dirty="0">
                <a:solidFill>
                  <a:srgbClr val="FF0000"/>
                </a:solidFill>
                <a:effectLst/>
              </a:rPr>
              <a:t>Whether or not the sharing AP is mandated to send the Initial Control frame that announces that intention is TBD.</a:t>
            </a:r>
            <a:endParaRPr lang="en-US" sz="1200" b="0" i="0" dirty="0">
              <a:solidFill>
                <a:srgbClr val="FF0000"/>
              </a:solidFill>
              <a:effectLst/>
            </a:endParaRPr>
          </a:p>
          <a:p>
            <a:endParaRPr lang="en-US" sz="1600" dirty="0"/>
          </a:p>
          <a:p>
            <a:endParaRPr lang="en-US" sz="1600" dirty="0"/>
          </a:p>
          <a:p>
            <a:r>
              <a:rPr lang="en-US" sz="1600" dirty="0"/>
              <a:t>Move: Sanket Kalamkar					Second: </a:t>
            </a:r>
            <a:r>
              <a:rPr lang="en-US" sz="1600" dirty="0" err="1"/>
              <a:t>GeonHwan</a:t>
            </a:r>
            <a:r>
              <a:rPr lang="en-US" sz="1600" dirty="0"/>
              <a:t> Kim</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pt-BR" sz="1200" b="0" i="1" dirty="0"/>
              <a:t>11-23/1895, 11-23/1912r2, 11-24/0423, 11-24/1016, 11-24/1017, 11-24/1225</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DBC8F8F-6F9A-0E90-8F20-FE63BE3025D6}"/>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83</a:t>
            </a:fld>
            <a:endParaRPr lang="en-GB"/>
          </a:p>
        </p:txBody>
      </p:sp>
      <p:sp>
        <p:nvSpPr>
          <p:cNvPr id="5" name="Footer Placeholder 4">
            <a:extLst>
              <a:ext uri="{FF2B5EF4-FFF2-40B4-BE49-F238E27FC236}">
                <a16:creationId xmlns:a16="http://schemas.microsoft.com/office/drawing/2014/main" id="{D30F20EA-D88A-EF81-57B8-95428D25585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A3A87FF-19CF-B209-93F3-CCC1B4174122}"/>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579371201"/>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F97A54-3AC0-179C-A703-AD0D95788028}"/>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8C3F19E-4C96-F81D-063B-5DCF92C9FB1F}"/>
              </a:ext>
            </a:extLst>
          </p:cNvPr>
          <p:cNvSpPr>
            <a:spLocks noGrp="1"/>
          </p:cNvSpPr>
          <p:nvPr>
            <p:ph type="title"/>
          </p:nvPr>
        </p:nvSpPr>
        <p:spPr/>
        <p:txBody>
          <a:bodyPr/>
          <a:lstStyle/>
          <a:p>
            <a:r>
              <a:rPr lang="en-US" dirty="0">
                <a:solidFill>
                  <a:schemeClr val="tx1"/>
                </a:solidFill>
              </a:rPr>
              <a:t>Motion 269 (MAC)</a:t>
            </a:r>
          </a:p>
        </p:txBody>
      </p:sp>
      <p:sp>
        <p:nvSpPr>
          <p:cNvPr id="8" name="Content Placeholder 7">
            <a:extLst>
              <a:ext uri="{FF2B5EF4-FFF2-40B4-BE49-F238E27FC236}">
                <a16:creationId xmlns:a16="http://schemas.microsoft.com/office/drawing/2014/main" id="{D0E897F7-6807-2D84-DFEB-5F0B30B51137}"/>
              </a:ext>
            </a:extLst>
          </p:cNvPr>
          <p:cNvSpPr>
            <a:spLocks noGrp="1"/>
          </p:cNvSpPr>
          <p:nvPr>
            <p:ph idx="1"/>
          </p:nvPr>
        </p:nvSpPr>
        <p:spPr>
          <a:xfrm>
            <a:off x="685800" y="1981200"/>
            <a:ext cx="7770813" cy="4494213"/>
          </a:xfrm>
        </p:spPr>
        <p:txBody>
          <a:bodyPr/>
          <a:lstStyle/>
          <a:p>
            <a:r>
              <a:rPr lang="en-US" sz="1600" dirty="0"/>
              <a:t>Move to add to the TGbn SFD the following:</a:t>
            </a:r>
          </a:p>
          <a:p>
            <a:pPr marL="171450" indent="-171450" algn="l">
              <a:buFont typeface="Arial" panose="020B0604020202020204" pitchFamily="34" charset="0"/>
              <a:buChar char="•"/>
            </a:pPr>
            <a:r>
              <a:rPr lang="en-US" sz="1200" b="0" i="0" dirty="0">
                <a:solidFill>
                  <a:srgbClr val="222222"/>
                </a:solidFill>
                <a:effectLst/>
              </a:rPr>
              <a:t>The ICF (polling frame) sent as part of Co-TDMA operation shall be a BSRP Trigger frame</a:t>
            </a:r>
            <a:endParaRPr lang="en-US" sz="1600" dirty="0"/>
          </a:p>
          <a:p>
            <a:endParaRPr lang="en-US" sz="1600" dirty="0"/>
          </a:p>
          <a:p>
            <a:r>
              <a:rPr lang="en-US" sz="1600" dirty="0"/>
              <a:t>Move: Sanket Kalamkar					Second: Kumail Haider</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pt-BR" sz="1200" b="0" i="1" dirty="0"/>
              <a:t>11-24/1225, 11-24/0843r0</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D2805ED6-7FC1-D431-DCF0-23D16487931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84</a:t>
            </a:fld>
            <a:endParaRPr lang="en-GB"/>
          </a:p>
        </p:txBody>
      </p:sp>
      <p:sp>
        <p:nvSpPr>
          <p:cNvPr id="5" name="Footer Placeholder 4">
            <a:extLst>
              <a:ext uri="{FF2B5EF4-FFF2-40B4-BE49-F238E27FC236}">
                <a16:creationId xmlns:a16="http://schemas.microsoft.com/office/drawing/2014/main" id="{A90B09EE-70DF-EDD3-C1D7-A8691A109BD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0981525-3D9F-2289-611C-C19D1378416D}"/>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611420338"/>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659740-A571-6699-D034-F1DA367BB34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8C85A656-505E-DB76-4559-C42563190092}"/>
              </a:ext>
            </a:extLst>
          </p:cNvPr>
          <p:cNvSpPr>
            <a:spLocks noGrp="1"/>
          </p:cNvSpPr>
          <p:nvPr>
            <p:ph type="title"/>
          </p:nvPr>
        </p:nvSpPr>
        <p:spPr/>
        <p:txBody>
          <a:bodyPr/>
          <a:lstStyle/>
          <a:p>
            <a:r>
              <a:rPr lang="en-US" dirty="0">
                <a:solidFill>
                  <a:schemeClr val="tx1"/>
                </a:solidFill>
              </a:rPr>
              <a:t>Motion 270 (MAC)</a:t>
            </a:r>
          </a:p>
        </p:txBody>
      </p:sp>
      <p:sp>
        <p:nvSpPr>
          <p:cNvPr id="8" name="Content Placeholder 7">
            <a:extLst>
              <a:ext uri="{FF2B5EF4-FFF2-40B4-BE49-F238E27FC236}">
                <a16:creationId xmlns:a16="http://schemas.microsoft.com/office/drawing/2014/main" id="{8B0FD5B9-D1E9-9379-DF64-EA14BD87231B}"/>
              </a:ext>
            </a:extLst>
          </p:cNvPr>
          <p:cNvSpPr>
            <a:spLocks noGrp="1"/>
          </p:cNvSpPr>
          <p:nvPr>
            <p:ph idx="1"/>
          </p:nvPr>
        </p:nvSpPr>
        <p:spPr>
          <a:xfrm>
            <a:off x="685800" y="1981200"/>
            <a:ext cx="7770813" cy="4494213"/>
          </a:xfrm>
        </p:spPr>
        <p:txBody>
          <a:bodyPr/>
          <a:lstStyle/>
          <a:p>
            <a:r>
              <a:rPr lang="en-US" sz="1600" dirty="0"/>
              <a:t>Move to add to the TGbn SFD the following:</a:t>
            </a:r>
          </a:p>
          <a:p>
            <a:pPr marL="171450" indent="-171450" algn="l">
              <a:buFont typeface="Arial" panose="020B0604020202020204" pitchFamily="34" charset="0"/>
              <a:buChar char="•"/>
            </a:pPr>
            <a:r>
              <a:rPr lang="en-US" sz="1200" b="0" i="0" dirty="0">
                <a:solidFill>
                  <a:srgbClr val="222222"/>
                </a:solidFill>
                <a:effectLst/>
              </a:rPr>
              <a:t>As part of Co-TDMA operation, a poll response from a polled AP solicited by the ICF shall be carried in an M-BA frame</a:t>
            </a:r>
          </a:p>
          <a:p>
            <a:pPr marL="171450" indent="-171450" algn="l">
              <a:buFont typeface="Arial" panose="020B0604020202020204" pitchFamily="34" charset="0"/>
              <a:buChar char="•"/>
            </a:pPr>
            <a:endParaRPr lang="en-US" sz="1200" b="0" dirty="0">
              <a:solidFill>
                <a:srgbClr val="222222"/>
              </a:solidFill>
            </a:endParaRPr>
          </a:p>
          <a:p>
            <a:pPr marL="171450" indent="-171450" algn="l">
              <a:buFont typeface="Arial" panose="020B0604020202020204" pitchFamily="34" charset="0"/>
              <a:buChar char="•"/>
            </a:pPr>
            <a:endParaRPr lang="en-US" sz="1200" b="0" dirty="0">
              <a:solidFill>
                <a:srgbClr val="222222"/>
              </a:solidFill>
            </a:endParaRPr>
          </a:p>
          <a:p>
            <a:pPr marL="171450" indent="-171450" algn="l">
              <a:buFont typeface="Arial" panose="020B0604020202020204" pitchFamily="34" charset="0"/>
              <a:buChar char="•"/>
            </a:pPr>
            <a:endParaRPr lang="en-US" sz="1600" dirty="0"/>
          </a:p>
          <a:p>
            <a:r>
              <a:rPr lang="en-US" sz="1600" dirty="0"/>
              <a:t>Move: Sanket Kalamkar					Second: </a:t>
            </a:r>
            <a:r>
              <a:rPr lang="en-US" sz="1600" dirty="0" err="1"/>
              <a:t>GeonHwan</a:t>
            </a:r>
            <a:r>
              <a:rPr lang="en-US" sz="1600" dirty="0"/>
              <a:t> Kim</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pt-BR" sz="1200" b="0" i="1" dirty="0"/>
              <a:t>11-24/1225, 11-24/0843r0</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9BDA262-4EF4-A604-0556-1056BBF6C52E}"/>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85</a:t>
            </a:fld>
            <a:endParaRPr lang="en-GB"/>
          </a:p>
        </p:txBody>
      </p:sp>
      <p:sp>
        <p:nvSpPr>
          <p:cNvPr id="5" name="Footer Placeholder 4">
            <a:extLst>
              <a:ext uri="{FF2B5EF4-FFF2-40B4-BE49-F238E27FC236}">
                <a16:creationId xmlns:a16="http://schemas.microsoft.com/office/drawing/2014/main" id="{F418E180-F41B-B7DC-D073-669C69E648B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4B56050-4F64-4B51-2D45-5DD7AB10A298}"/>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297569995"/>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058FDD-E4E3-E1B9-4F40-688613022DF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10B612D-01B4-E519-899E-988A9C29998C}"/>
              </a:ext>
            </a:extLst>
          </p:cNvPr>
          <p:cNvSpPr>
            <a:spLocks noGrp="1"/>
          </p:cNvSpPr>
          <p:nvPr>
            <p:ph type="title"/>
          </p:nvPr>
        </p:nvSpPr>
        <p:spPr/>
        <p:txBody>
          <a:bodyPr/>
          <a:lstStyle/>
          <a:p>
            <a:r>
              <a:rPr lang="en-US" dirty="0">
                <a:solidFill>
                  <a:schemeClr val="tx1"/>
                </a:solidFill>
              </a:rPr>
              <a:t>Motion 271 (MAC)</a:t>
            </a:r>
          </a:p>
        </p:txBody>
      </p:sp>
      <p:sp>
        <p:nvSpPr>
          <p:cNvPr id="8" name="Content Placeholder 7">
            <a:extLst>
              <a:ext uri="{FF2B5EF4-FFF2-40B4-BE49-F238E27FC236}">
                <a16:creationId xmlns:a16="http://schemas.microsoft.com/office/drawing/2014/main" id="{24641428-2938-7C82-AE98-F9C445C78CF0}"/>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dirty="0"/>
              <a:t>In response to BSRP Trigger frame as an ICF transmitted by a non-AP STA as the TXOP holder, an AP transmits a Multi-STA BlockAck frame</a:t>
            </a:r>
          </a:p>
          <a:p>
            <a:pPr lvl="1">
              <a:buFont typeface="Arial" panose="020B0604020202020204" pitchFamily="34" charset="0"/>
              <a:buChar char="•"/>
            </a:pPr>
            <a:r>
              <a:rPr lang="en-US" sz="1200" dirty="0"/>
              <a:t>Whether Block Ack Starting Sequence Control subfield and Block Ack Bitmap subfield are present or not is TBD</a:t>
            </a:r>
          </a:p>
          <a:p>
            <a:pPr lvl="1">
              <a:buFont typeface="Arial" panose="020B0604020202020204" pitchFamily="34" charset="0"/>
              <a:buChar char="•"/>
            </a:pPr>
            <a:r>
              <a:rPr lang="en-US" sz="1200" dirty="0"/>
              <a:t>Values of Ack Type and TID are TBD</a:t>
            </a:r>
          </a:p>
          <a:p>
            <a:endParaRPr lang="en-US" sz="1600" dirty="0"/>
          </a:p>
          <a:p>
            <a:endParaRPr lang="en-US" sz="1600" dirty="0"/>
          </a:p>
          <a:p>
            <a:endParaRPr lang="en-US" sz="1600" dirty="0"/>
          </a:p>
          <a:p>
            <a:r>
              <a:rPr lang="en-US" sz="1600" dirty="0"/>
              <a:t>Move: Hongwon Lee				Second: Insun Jang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docs:[24/1464].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54A45A4-40B0-E803-40D7-39E4BFD96961}"/>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86</a:t>
            </a:fld>
            <a:endParaRPr lang="en-GB"/>
          </a:p>
        </p:txBody>
      </p:sp>
      <p:sp>
        <p:nvSpPr>
          <p:cNvPr id="5" name="Footer Placeholder 4">
            <a:extLst>
              <a:ext uri="{FF2B5EF4-FFF2-40B4-BE49-F238E27FC236}">
                <a16:creationId xmlns:a16="http://schemas.microsoft.com/office/drawing/2014/main" id="{1E84D80A-C6F4-30EB-7BB5-959D0D6ED97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089FE8C-833D-9A49-2F1D-A174C35B5291}"/>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66578044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78CBCE-81BC-F656-F7DC-F909E9846B4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DE79B2D-EE8F-F142-9039-528A705F7670}"/>
              </a:ext>
            </a:extLst>
          </p:cNvPr>
          <p:cNvSpPr>
            <a:spLocks noGrp="1"/>
          </p:cNvSpPr>
          <p:nvPr>
            <p:ph type="title"/>
          </p:nvPr>
        </p:nvSpPr>
        <p:spPr/>
        <p:txBody>
          <a:bodyPr/>
          <a:lstStyle/>
          <a:p>
            <a:r>
              <a:rPr lang="en-US" dirty="0">
                <a:solidFill>
                  <a:schemeClr val="tx1"/>
                </a:solidFill>
              </a:rPr>
              <a:t>Motion 272 (MAC)</a:t>
            </a:r>
          </a:p>
        </p:txBody>
      </p:sp>
      <p:sp>
        <p:nvSpPr>
          <p:cNvPr id="8" name="Content Placeholder 7">
            <a:extLst>
              <a:ext uri="{FF2B5EF4-FFF2-40B4-BE49-F238E27FC236}">
                <a16:creationId xmlns:a16="http://schemas.microsoft.com/office/drawing/2014/main" id="{873F8052-33AF-63E2-5618-6B2F60D6EF2D}"/>
              </a:ext>
            </a:extLst>
          </p:cNvPr>
          <p:cNvSpPr>
            <a:spLocks noGrp="1"/>
          </p:cNvSpPr>
          <p:nvPr>
            <p:ph idx="1"/>
          </p:nvPr>
        </p:nvSpPr>
        <p:spPr>
          <a:xfrm>
            <a:off x="685800" y="1981200"/>
            <a:ext cx="7770813" cy="4543425"/>
          </a:xfrm>
        </p:spPr>
        <p:txBody>
          <a:bodyPr/>
          <a:lstStyle/>
          <a:p>
            <a:r>
              <a:rPr lang="en-US" sz="1200" dirty="0"/>
              <a:t>Move to add to the TGbn SFD the following:</a:t>
            </a:r>
          </a:p>
          <a:p>
            <a:pPr>
              <a:buFont typeface="Arial" panose="020B0604020202020204" pitchFamily="34" charset="0"/>
              <a:buChar char="•"/>
            </a:pPr>
            <a:r>
              <a:rPr lang="en-US" sz="1100" dirty="0"/>
              <a:t>Define HIP EDCA in UHR where a STA with Low Latency traffic may be allowed, based on TBD conditions, to send a Defer Signal (it is TBD whether CTS or RTS is used) to start a protected short contention for pending LL data</a:t>
            </a:r>
          </a:p>
          <a:p>
            <a:pPr lvl="1">
              <a:buFont typeface="Arial" panose="020B0604020202020204" pitchFamily="34" charset="0"/>
              <a:buChar char="•"/>
            </a:pPr>
            <a:r>
              <a:rPr lang="en-US" sz="1050" dirty="0"/>
              <a:t>Conditions to be allowed to send a Defer Signal is TBD</a:t>
            </a:r>
          </a:p>
          <a:p>
            <a:pPr lvl="1">
              <a:buFont typeface="Arial" panose="020B0604020202020204" pitchFamily="34" charset="0"/>
              <a:buChar char="•"/>
            </a:pPr>
            <a:r>
              <a:rPr lang="en-US" sz="1050" dirty="0"/>
              <a:t>STA in </a:t>
            </a:r>
            <a:r>
              <a:rPr lang="en-US" sz="1050" dirty="0" err="1"/>
              <a:t>HiP</a:t>
            </a:r>
            <a:r>
              <a:rPr lang="en-US" sz="1050" dirty="0"/>
              <a:t> EDCA always use RTS/CTS as initial frame exchange and retry.</a:t>
            </a:r>
          </a:p>
          <a:p>
            <a:pPr lvl="1">
              <a:buFont typeface="Arial" panose="020B0604020202020204" pitchFamily="34" charset="0"/>
              <a:buChar char="•"/>
            </a:pPr>
            <a:r>
              <a:rPr lang="en-US" sz="1050" dirty="0"/>
              <a:t>Duration of protected short contention is TBD.</a:t>
            </a:r>
          </a:p>
          <a:p>
            <a:pPr lvl="1">
              <a:buFont typeface="Arial" panose="020B0604020202020204" pitchFamily="34" charset="0"/>
              <a:buChar char="•"/>
            </a:pPr>
            <a:r>
              <a:rPr lang="en-US" sz="1050" dirty="0"/>
              <a:t>Access parameters (AIFSN, CW and the expansion rules) used to transmit the Defer Signal are TBD. The retry count where the Defer Signal is allowed to be sent is TBD</a:t>
            </a:r>
          </a:p>
          <a:p>
            <a:pPr lvl="1">
              <a:buFont typeface="Arial" panose="020B0604020202020204" pitchFamily="34" charset="0"/>
              <a:buChar char="•"/>
            </a:pPr>
            <a:r>
              <a:rPr lang="en-US" sz="1050" dirty="0"/>
              <a:t>Contention parameters for the protected short contention are TBD. The STAs that transmitted a Defer Signal but did not win the protected short contention will initiate a new retry.</a:t>
            </a:r>
          </a:p>
          <a:p>
            <a:pPr lvl="1">
              <a:buFont typeface="Arial" panose="020B0604020202020204" pitchFamily="34" charset="0"/>
              <a:buChar char="•"/>
            </a:pPr>
            <a:r>
              <a:rPr lang="en-US" sz="1050" dirty="0"/>
              <a:t>Low Latency traffic is treated as AC_VO traffic. Other cases are TBD.</a:t>
            </a:r>
          </a:p>
          <a:p>
            <a:pPr lvl="1">
              <a:buFont typeface="Arial" panose="020B0604020202020204" pitchFamily="34" charset="0"/>
              <a:buChar char="•"/>
            </a:pPr>
            <a:r>
              <a:rPr lang="en-US" sz="1050" dirty="0"/>
              <a:t>The solution would provide control on the degree of collisions that may occur while using it and, allows for autonomous randomness or/and controlled by the AP      </a:t>
            </a:r>
          </a:p>
          <a:p>
            <a:pPr lvl="1">
              <a:buFont typeface="Arial" panose="020B0604020202020204" pitchFamily="34" charset="0"/>
              <a:buChar char="•"/>
            </a:pPr>
            <a:r>
              <a:rPr lang="en-US" sz="1050" dirty="0"/>
              <a:t>No new mandatory synchronization requirement on STA side</a:t>
            </a:r>
          </a:p>
          <a:p>
            <a:pPr lvl="1">
              <a:buFont typeface="Arial" panose="020B0604020202020204" pitchFamily="34" charset="0"/>
              <a:buChar char="•"/>
            </a:pPr>
            <a:r>
              <a:rPr lang="en-US" sz="1050" dirty="0"/>
              <a:t>HIP EDCA is used by the STAs in a BSS only when this feature is enabled by the AP</a:t>
            </a:r>
          </a:p>
          <a:p>
            <a:r>
              <a:rPr lang="en-US" sz="1200" dirty="0"/>
              <a:t>Move: Dmitry Akhmetov				Second: Kiseon Ryu</a:t>
            </a:r>
          </a:p>
          <a:p>
            <a:r>
              <a:rPr lang="en-US" sz="1200" dirty="0"/>
              <a:t>Discussion: None.</a:t>
            </a:r>
          </a:p>
          <a:p>
            <a:r>
              <a:rPr lang="en-US" sz="1200" dirty="0">
                <a:highlight>
                  <a:srgbClr val="00FF00"/>
                </a:highlight>
              </a:rPr>
              <a:t>Result: Approved with unanimous consent.</a:t>
            </a:r>
          </a:p>
          <a:p>
            <a:endParaRPr lang="en-US" sz="1200" dirty="0"/>
          </a:p>
          <a:p>
            <a:r>
              <a:rPr lang="en-US" sz="1050" b="0" i="1" dirty="0"/>
              <a:t>Reference docs:[24/1144r1, 24/0864r1, 24/1193r1]. SP result: 150Y, 14N, 70A.</a:t>
            </a:r>
          </a:p>
          <a:p>
            <a:r>
              <a:rPr lang="en-US" sz="1200" dirty="0"/>
              <a:t> </a:t>
            </a:r>
          </a:p>
          <a:p>
            <a:r>
              <a:rPr lang="en-US" sz="1200" dirty="0"/>
              <a:t> </a:t>
            </a:r>
          </a:p>
          <a:p>
            <a:endParaRPr lang="en-US" sz="1200" dirty="0"/>
          </a:p>
        </p:txBody>
      </p:sp>
      <p:sp>
        <p:nvSpPr>
          <p:cNvPr id="6" name="Slide Number Placeholder 5">
            <a:extLst>
              <a:ext uri="{FF2B5EF4-FFF2-40B4-BE49-F238E27FC236}">
                <a16:creationId xmlns:a16="http://schemas.microsoft.com/office/drawing/2014/main" id="{59245932-D2C1-8E2D-A34F-2BC1C301725B}"/>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87</a:t>
            </a:fld>
            <a:endParaRPr lang="en-GB"/>
          </a:p>
        </p:txBody>
      </p:sp>
      <p:sp>
        <p:nvSpPr>
          <p:cNvPr id="5" name="Footer Placeholder 4">
            <a:extLst>
              <a:ext uri="{FF2B5EF4-FFF2-40B4-BE49-F238E27FC236}">
                <a16:creationId xmlns:a16="http://schemas.microsoft.com/office/drawing/2014/main" id="{EBD672FC-9E6C-B04F-62AB-BF8A54F46E4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01A4BC9-7020-D4B7-8473-42690C0D100E}"/>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308140124"/>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759F5A-A984-1F8C-77A9-38DA78491FE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D14E6F1-7B23-ADF4-E70C-D73BF3665ACE}"/>
              </a:ext>
            </a:extLst>
          </p:cNvPr>
          <p:cNvSpPr>
            <a:spLocks noGrp="1"/>
          </p:cNvSpPr>
          <p:nvPr>
            <p:ph type="title"/>
          </p:nvPr>
        </p:nvSpPr>
        <p:spPr/>
        <p:txBody>
          <a:bodyPr/>
          <a:lstStyle/>
          <a:p>
            <a:r>
              <a:rPr lang="en-US" dirty="0">
                <a:solidFill>
                  <a:schemeClr val="tx1"/>
                </a:solidFill>
              </a:rPr>
              <a:t>Motion 273 (MAC)</a:t>
            </a:r>
          </a:p>
        </p:txBody>
      </p:sp>
      <p:sp>
        <p:nvSpPr>
          <p:cNvPr id="8" name="Content Placeholder 7">
            <a:extLst>
              <a:ext uri="{FF2B5EF4-FFF2-40B4-BE49-F238E27FC236}">
                <a16:creationId xmlns:a16="http://schemas.microsoft.com/office/drawing/2014/main" id="{597E3C8F-7328-202E-3FA6-999928FE5D63}"/>
              </a:ext>
            </a:extLst>
          </p:cNvPr>
          <p:cNvSpPr>
            <a:spLocks noGrp="1"/>
          </p:cNvSpPr>
          <p:nvPr>
            <p:ph idx="1"/>
          </p:nvPr>
        </p:nvSpPr>
        <p:spPr>
          <a:xfrm>
            <a:off x="685800" y="1981200"/>
            <a:ext cx="7770813" cy="4543425"/>
          </a:xfrm>
        </p:spPr>
        <p:txBody>
          <a:bodyPr/>
          <a:lstStyle/>
          <a:p>
            <a:r>
              <a:rPr lang="en-US" sz="1800" dirty="0"/>
              <a:t>Move to add to the TGbn SFD the following:</a:t>
            </a:r>
          </a:p>
          <a:p>
            <a:pPr>
              <a:buFont typeface="Arial" panose="020B0604020202020204" pitchFamily="34" charset="0"/>
              <a:buChar char="•"/>
            </a:pPr>
            <a:r>
              <a:rPr lang="en-US" sz="1600" dirty="0"/>
              <a:t>TGbn defines or improves an existing mechanism so that a non-AP STA that is a TXOP responder can indicate its buffered low latency traffic needs (for traffic from the </a:t>
            </a:r>
            <a:r>
              <a:rPr lang="en-US" sz="1600" dirty="0" err="1"/>
              <a:t>TxOP</a:t>
            </a:r>
            <a:r>
              <a:rPr lang="en-US" sz="1600" dirty="0"/>
              <a:t> responder to the </a:t>
            </a:r>
            <a:r>
              <a:rPr lang="en-US" sz="1600" dirty="0" err="1"/>
              <a:t>TxOP</a:t>
            </a:r>
            <a:r>
              <a:rPr lang="en-US" sz="1600" dirty="0"/>
              <a:t> Holder) in a control response frame. The TXOP holder should consider the indication in determining subsequent actions. Subsequent actions related to this indication are out of the scope of the standard. </a:t>
            </a:r>
          </a:p>
          <a:p>
            <a:pPr lvl="1">
              <a:buFont typeface="Arial" panose="020B0604020202020204" pitchFamily="34" charset="0"/>
              <a:buChar char="•"/>
            </a:pPr>
            <a:r>
              <a:rPr lang="en-US" sz="1400" dirty="0"/>
              <a:t>Note: whether an AP can Indicate its low latency needs is TBD </a:t>
            </a:r>
          </a:p>
          <a:p>
            <a:pPr lvl="1">
              <a:buFont typeface="Arial" panose="020B0604020202020204" pitchFamily="34" charset="0"/>
              <a:buChar char="•"/>
            </a:pPr>
            <a:endParaRPr lang="en-US" sz="1200" dirty="0"/>
          </a:p>
          <a:p>
            <a:pPr lvl="1">
              <a:buFont typeface="Arial" panose="020B0604020202020204" pitchFamily="34" charset="0"/>
              <a:buChar char="•"/>
            </a:pPr>
            <a:endParaRPr lang="en-US" sz="1200" dirty="0"/>
          </a:p>
          <a:p>
            <a:pPr marL="457200" lvl="1" indent="0"/>
            <a:endParaRPr lang="en-US" sz="1050" dirty="0"/>
          </a:p>
          <a:p>
            <a:r>
              <a:rPr lang="en-US" sz="1800" dirty="0"/>
              <a:t>Move: Mohamed Abouelseoud			Second: Dibakar Das</a:t>
            </a:r>
          </a:p>
          <a:p>
            <a:r>
              <a:rPr lang="en-US" sz="1800" dirty="0"/>
              <a:t>Discussion: None.</a:t>
            </a:r>
          </a:p>
          <a:p>
            <a:r>
              <a:rPr lang="en-US" sz="1800" dirty="0">
                <a:highlight>
                  <a:srgbClr val="00FF00"/>
                </a:highlight>
              </a:rPr>
              <a:t>Result: Approved with unanimous consent.</a:t>
            </a:r>
          </a:p>
          <a:p>
            <a:endParaRPr lang="en-US" sz="1800" dirty="0"/>
          </a:p>
          <a:p>
            <a:r>
              <a:rPr lang="en-US" sz="1200" b="0" dirty="0"/>
              <a:t>Reference docs:[</a:t>
            </a:r>
            <a:r>
              <a:rPr lang="pt-BR" sz="1200" b="0" dirty="0"/>
              <a:t>24/0389r0, 24/168r0,24-0416/r1, 24-0442/r3, 24-1195/r1, 23/885, 24/264, 23/1886, 24/1156, 24/1871r1, 24/1074, 23/1909r1, 24/131r0, 24/1156r0</a:t>
            </a:r>
            <a:r>
              <a:rPr lang="en-US" sz="1200" b="0" dirty="0"/>
              <a:t>]. SP result: 192Y, 10N, 29A.</a:t>
            </a:r>
          </a:p>
          <a:p>
            <a:r>
              <a:rPr lang="en-US" sz="1800" dirty="0"/>
              <a:t> </a:t>
            </a:r>
          </a:p>
          <a:p>
            <a:r>
              <a:rPr lang="en-US" sz="1800" dirty="0"/>
              <a:t> </a:t>
            </a:r>
          </a:p>
          <a:p>
            <a:endParaRPr lang="en-US" sz="1800" dirty="0"/>
          </a:p>
        </p:txBody>
      </p:sp>
      <p:sp>
        <p:nvSpPr>
          <p:cNvPr id="6" name="Slide Number Placeholder 5">
            <a:extLst>
              <a:ext uri="{FF2B5EF4-FFF2-40B4-BE49-F238E27FC236}">
                <a16:creationId xmlns:a16="http://schemas.microsoft.com/office/drawing/2014/main" id="{1FE429A4-CE47-AB41-E36F-EF9F1AF6AED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88</a:t>
            </a:fld>
            <a:endParaRPr lang="en-GB"/>
          </a:p>
        </p:txBody>
      </p:sp>
      <p:sp>
        <p:nvSpPr>
          <p:cNvPr id="5" name="Footer Placeholder 4">
            <a:extLst>
              <a:ext uri="{FF2B5EF4-FFF2-40B4-BE49-F238E27FC236}">
                <a16:creationId xmlns:a16="http://schemas.microsoft.com/office/drawing/2014/main" id="{65FBB670-DB1E-AC2E-1D35-6B9235E0C63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1B2940A-FA32-314D-E1F9-6CEFE83C200A}"/>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950047293"/>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AC91FF-D518-9520-3C37-B14014161A5B}"/>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3E3A77A-0D38-9A51-E065-1E808D6DA2A9}"/>
              </a:ext>
            </a:extLst>
          </p:cNvPr>
          <p:cNvSpPr>
            <a:spLocks noGrp="1"/>
          </p:cNvSpPr>
          <p:nvPr>
            <p:ph type="title"/>
          </p:nvPr>
        </p:nvSpPr>
        <p:spPr/>
        <p:txBody>
          <a:bodyPr/>
          <a:lstStyle/>
          <a:p>
            <a:r>
              <a:rPr lang="en-US" dirty="0">
                <a:solidFill>
                  <a:schemeClr val="tx1"/>
                </a:solidFill>
              </a:rPr>
              <a:t>Motion 274 (MAC)</a:t>
            </a:r>
          </a:p>
        </p:txBody>
      </p:sp>
      <p:sp>
        <p:nvSpPr>
          <p:cNvPr id="8" name="Content Placeholder 7">
            <a:extLst>
              <a:ext uri="{FF2B5EF4-FFF2-40B4-BE49-F238E27FC236}">
                <a16:creationId xmlns:a16="http://schemas.microsoft.com/office/drawing/2014/main" id="{A6FECCDF-E1D4-8808-0F2A-9D2C7B4F9EE3}"/>
              </a:ext>
            </a:extLst>
          </p:cNvPr>
          <p:cNvSpPr>
            <a:spLocks noGrp="1"/>
          </p:cNvSpPr>
          <p:nvPr>
            <p:ph idx="1"/>
          </p:nvPr>
        </p:nvSpPr>
        <p:spPr>
          <a:xfrm>
            <a:off x="685800" y="1981200"/>
            <a:ext cx="7770813" cy="4494213"/>
          </a:xfrm>
        </p:spPr>
        <p:txBody>
          <a:bodyPr/>
          <a:lstStyle/>
          <a:p>
            <a:r>
              <a:rPr lang="en-US" sz="1800" dirty="0"/>
              <a:t>Move to add to the TGbn SFD the following:</a:t>
            </a:r>
          </a:p>
          <a:p>
            <a:pPr>
              <a:buFont typeface="Arial" panose="020B0604020202020204" pitchFamily="34" charset="0"/>
              <a:buChar char="•"/>
            </a:pPr>
            <a:r>
              <a:rPr lang="en-US" sz="1600" dirty="0"/>
              <a:t>Define a mechanism as part of the procedure of time sharing during a TXOP (e.g. C-TDMA, TXS, …) to support fairness to neighboring STAs (APs and non-APs)?</a:t>
            </a:r>
          </a:p>
          <a:p>
            <a:pPr lvl="1">
              <a:buFont typeface="Arial" panose="020B0604020202020204" pitchFamily="34" charset="0"/>
              <a:buChar char="•"/>
            </a:pPr>
            <a:r>
              <a:rPr lang="en-US" sz="1400" dirty="0"/>
              <a:t>Exact mechanism is TBD</a:t>
            </a:r>
          </a:p>
          <a:p>
            <a:pPr lvl="1">
              <a:buFont typeface="Arial" panose="020B0604020202020204" pitchFamily="34" charset="0"/>
              <a:buChar char="•"/>
            </a:pPr>
            <a:endParaRPr lang="en-US" sz="1200" dirty="0"/>
          </a:p>
          <a:p>
            <a:pPr marL="457200" lvl="1" indent="0"/>
            <a:endParaRPr lang="en-US" sz="1050" dirty="0"/>
          </a:p>
          <a:p>
            <a:r>
              <a:rPr lang="en-US" sz="1800" dirty="0"/>
              <a:t>Move: Dibakar Das			Second: Si-Chan Noh</a:t>
            </a:r>
          </a:p>
          <a:p>
            <a:r>
              <a:rPr lang="en-US" sz="1800" dirty="0"/>
              <a:t>Discussion: None.</a:t>
            </a:r>
          </a:p>
          <a:p>
            <a:r>
              <a:rPr lang="en-US" sz="1800" dirty="0">
                <a:highlight>
                  <a:srgbClr val="00FF00"/>
                </a:highlight>
              </a:rPr>
              <a:t>Result: Approved with unanimous consent.</a:t>
            </a:r>
          </a:p>
          <a:p>
            <a:endParaRPr lang="en-US" sz="1800" dirty="0"/>
          </a:p>
          <a:p>
            <a:r>
              <a:rPr lang="en-US" sz="1200" b="0" dirty="0"/>
              <a:t>Reference docs:[1</a:t>
            </a:r>
            <a:r>
              <a:rPr lang="pt-BR" sz="1200" b="0" dirty="0"/>
              <a:t>1-24/0093, 11-25/0086r0</a:t>
            </a:r>
            <a:r>
              <a:rPr lang="en-US" sz="1200" b="0" dirty="0"/>
              <a:t>]. SP result: 144Y/27N/42A.</a:t>
            </a:r>
          </a:p>
          <a:p>
            <a:r>
              <a:rPr lang="en-US" sz="1800" dirty="0"/>
              <a:t> </a:t>
            </a:r>
          </a:p>
          <a:p>
            <a:r>
              <a:rPr lang="en-US" sz="1800" dirty="0"/>
              <a:t> </a:t>
            </a:r>
          </a:p>
          <a:p>
            <a:endParaRPr lang="en-US" sz="1800" dirty="0"/>
          </a:p>
        </p:txBody>
      </p:sp>
      <p:sp>
        <p:nvSpPr>
          <p:cNvPr id="6" name="Slide Number Placeholder 5">
            <a:extLst>
              <a:ext uri="{FF2B5EF4-FFF2-40B4-BE49-F238E27FC236}">
                <a16:creationId xmlns:a16="http://schemas.microsoft.com/office/drawing/2014/main" id="{0A98D3E3-E486-2F7D-1334-1F7792EA37A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89</a:t>
            </a:fld>
            <a:endParaRPr lang="en-GB"/>
          </a:p>
        </p:txBody>
      </p:sp>
      <p:sp>
        <p:nvSpPr>
          <p:cNvPr id="5" name="Footer Placeholder 4">
            <a:extLst>
              <a:ext uri="{FF2B5EF4-FFF2-40B4-BE49-F238E27FC236}">
                <a16:creationId xmlns:a16="http://schemas.microsoft.com/office/drawing/2014/main" id="{AC8204D2-4707-4503-63F0-A9AB44092F9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5E1400C-F6E4-59C6-0BD8-045716E9CC2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4940936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A3D500-2DA3-1C62-371D-868A9ECE9AA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CD480EF1-6430-85D0-BF18-3E3DE17F2074}"/>
              </a:ext>
            </a:extLst>
          </p:cNvPr>
          <p:cNvSpPr>
            <a:spLocks noGrp="1"/>
          </p:cNvSpPr>
          <p:nvPr>
            <p:ph type="title"/>
          </p:nvPr>
        </p:nvSpPr>
        <p:spPr/>
        <p:txBody>
          <a:bodyPr/>
          <a:lstStyle/>
          <a:p>
            <a:r>
              <a:rPr lang="en-US" dirty="0">
                <a:solidFill>
                  <a:schemeClr val="tx1"/>
                </a:solidFill>
              </a:rPr>
              <a:t>Motion 195 (PHY)</a:t>
            </a:r>
          </a:p>
        </p:txBody>
      </p:sp>
      <p:sp>
        <p:nvSpPr>
          <p:cNvPr id="8" name="Content Placeholder 7">
            <a:extLst>
              <a:ext uri="{FF2B5EF4-FFF2-40B4-BE49-F238E27FC236}">
                <a16:creationId xmlns:a16="http://schemas.microsoft.com/office/drawing/2014/main" id="{600F22EE-F7C6-03F0-0749-EA8E429A9FD8}"/>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dirty="0"/>
              <a:t>In the 5bit MCS table</a:t>
            </a:r>
          </a:p>
          <a:p>
            <a:pPr lvl="1">
              <a:buFont typeface="Arial" panose="020B0604020202020204" pitchFamily="34" charset="0"/>
              <a:buChar char="•"/>
            </a:pPr>
            <a:r>
              <a:rPr lang="en-US" sz="1400" dirty="0"/>
              <a:t>MCS17 signals QPSK rate 2/3; MCS19 signals 16QAM rate 2/3;</a:t>
            </a:r>
          </a:p>
          <a:p>
            <a:pPr lvl="1">
              <a:buFont typeface="Arial" panose="020B0604020202020204" pitchFamily="34" charset="0"/>
              <a:buChar char="•"/>
            </a:pPr>
            <a:r>
              <a:rPr lang="en-US" sz="1400" dirty="0"/>
              <a:t>MCS20 signals 16QAM rate 5/6; MCS23 signals 256QAM rate 2/3</a:t>
            </a:r>
          </a:p>
          <a:p>
            <a:endParaRPr lang="en-US" sz="1600" dirty="0"/>
          </a:p>
          <a:p>
            <a:endParaRPr lang="en-US" sz="1600" dirty="0"/>
          </a:p>
          <a:p>
            <a:endParaRPr lang="en-US" sz="1600" dirty="0"/>
          </a:p>
          <a:p>
            <a:r>
              <a:rPr lang="en-US" sz="1600" dirty="0"/>
              <a:t>Move: Ron Porat					Second: Jianhan Liu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docs:[11-24/1826r1].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A6C8C9C-813E-C3C6-6D69-C472D8FE49A7}"/>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a:t>
            </a:fld>
            <a:endParaRPr lang="en-GB"/>
          </a:p>
        </p:txBody>
      </p:sp>
      <p:sp>
        <p:nvSpPr>
          <p:cNvPr id="5" name="Footer Placeholder 4">
            <a:extLst>
              <a:ext uri="{FF2B5EF4-FFF2-40B4-BE49-F238E27FC236}">
                <a16:creationId xmlns:a16="http://schemas.microsoft.com/office/drawing/2014/main" id="{AC5C3D8C-4FE6-3680-5293-C108E52FDD5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B93A84FD-D979-BBAD-0BA5-BF3562E8570A}"/>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595188557"/>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1F71D7-62C6-F79C-F85B-F3540D90582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1789E63-5298-1712-7C00-2EF3195368C6}"/>
              </a:ext>
            </a:extLst>
          </p:cNvPr>
          <p:cNvSpPr>
            <a:spLocks noGrp="1"/>
          </p:cNvSpPr>
          <p:nvPr>
            <p:ph type="title"/>
          </p:nvPr>
        </p:nvSpPr>
        <p:spPr/>
        <p:txBody>
          <a:bodyPr/>
          <a:lstStyle/>
          <a:p>
            <a:r>
              <a:rPr lang="en-US" dirty="0">
                <a:solidFill>
                  <a:schemeClr val="tx1"/>
                </a:solidFill>
              </a:rPr>
              <a:t>Motion 275 (MAC-PDT)</a:t>
            </a:r>
          </a:p>
        </p:txBody>
      </p:sp>
      <p:sp>
        <p:nvSpPr>
          <p:cNvPr id="8" name="Content Placeholder 7">
            <a:extLst>
              <a:ext uri="{FF2B5EF4-FFF2-40B4-BE49-F238E27FC236}">
                <a16:creationId xmlns:a16="http://schemas.microsoft.com/office/drawing/2014/main" id="{56C9BC26-468E-D9A6-949C-2D6AE3165B09}"/>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solidFill>
                  <a:srgbClr val="6B9F25"/>
                </a:solidFill>
                <a:hlinkClick r:id="rId2">
                  <a:extLst>
                    <a:ext uri="{A12FA001-AC4F-418D-AE19-62706E023703}">
                      <ahyp:hlinkClr xmlns:ahyp="http://schemas.microsoft.com/office/drawing/2018/hyperlinkcolor" val="tx"/>
                    </a:ext>
                  </a:extLst>
                </a:hlinkClick>
              </a:rPr>
              <a:t>11-24/1978</a:t>
            </a:r>
            <a:r>
              <a:rPr lang="en-US" sz="1600" dirty="0">
                <a:solidFill>
                  <a:srgbClr val="FF0000"/>
                </a:solidFill>
                <a:hlinkClick r:id="rId2">
                  <a:extLst>
                    <a:ext uri="{A12FA001-AC4F-418D-AE19-62706E023703}">
                      <ahyp:hlinkClr xmlns:ahyp="http://schemas.microsoft.com/office/drawing/2018/hyperlinkcolor" val="tx"/>
                    </a:ext>
                  </a:extLst>
                </a:hlinkClick>
              </a:rPr>
              <a:t>r3</a:t>
            </a:r>
            <a:r>
              <a:rPr lang="en-US" sz="1600" dirty="0"/>
              <a:t> to the latest TGbn draft (TGbn D0.1)</a:t>
            </a:r>
          </a:p>
          <a:p>
            <a:endParaRPr lang="en-US" sz="1600" dirty="0"/>
          </a:p>
          <a:p>
            <a:endParaRPr lang="en-US" sz="1600" dirty="0"/>
          </a:p>
          <a:p>
            <a:endParaRPr lang="en-US" sz="1600" dirty="0"/>
          </a:p>
          <a:p>
            <a:r>
              <a:rPr lang="en-US" sz="1600" dirty="0"/>
              <a:t>Move: Mohamed Abouelseoud					Second: Anuj Batra</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11-24/1978r3</a:t>
            </a:r>
            <a:r>
              <a:rPr lang="en-US" sz="1200" b="0" i="1" dirty="0"/>
              <a:t>]. SP result: No objection on R2.</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3071409-6495-7CB9-CA10-8C6BECC069B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90</a:t>
            </a:fld>
            <a:endParaRPr lang="en-GB"/>
          </a:p>
        </p:txBody>
      </p:sp>
      <p:sp>
        <p:nvSpPr>
          <p:cNvPr id="5" name="Footer Placeholder 4">
            <a:extLst>
              <a:ext uri="{FF2B5EF4-FFF2-40B4-BE49-F238E27FC236}">
                <a16:creationId xmlns:a16="http://schemas.microsoft.com/office/drawing/2014/main" id="{6D91743C-16CC-B764-534E-607DC1F48B1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FE4AF27-7300-FC69-20BC-537ADD199C3E}"/>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98306726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C9F4A2-7AB6-0EAD-171C-8D51E37035D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76F7D40-D679-F0D0-F8FB-51C312037B1E}"/>
              </a:ext>
            </a:extLst>
          </p:cNvPr>
          <p:cNvSpPr>
            <a:spLocks noGrp="1"/>
          </p:cNvSpPr>
          <p:nvPr>
            <p:ph type="title"/>
          </p:nvPr>
        </p:nvSpPr>
        <p:spPr/>
        <p:txBody>
          <a:bodyPr/>
          <a:lstStyle/>
          <a:p>
            <a:r>
              <a:rPr lang="en-US" dirty="0">
                <a:solidFill>
                  <a:schemeClr val="tx1"/>
                </a:solidFill>
              </a:rPr>
              <a:t>Motion 276 (MAC)</a:t>
            </a:r>
          </a:p>
        </p:txBody>
      </p:sp>
      <p:sp>
        <p:nvSpPr>
          <p:cNvPr id="8" name="Content Placeholder 7">
            <a:extLst>
              <a:ext uri="{FF2B5EF4-FFF2-40B4-BE49-F238E27FC236}">
                <a16:creationId xmlns:a16="http://schemas.microsoft.com/office/drawing/2014/main" id="{EA35BACB-6397-0E3E-8E28-B0EA75689D9E}"/>
              </a:ext>
            </a:extLst>
          </p:cNvPr>
          <p:cNvSpPr>
            <a:spLocks noGrp="1"/>
          </p:cNvSpPr>
          <p:nvPr>
            <p:ph idx="1"/>
          </p:nvPr>
        </p:nvSpPr>
        <p:spPr>
          <a:xfrm>
            <a:off x="685800" y="1981200"/>
            <a:ext cx="7770813" cy="4113213"/>
          </a:xfrm>
        </p:spPr>
        <p:txBody>
          <a:bodyPr/>
          <a:lstStyle/>
          <a:p>
            <a:r>
              <a:rPr lang="en-US" sz="1600" dirty="0"/>
              <a:t>Move to add to the TGbn SFD the following:</a:t>
            </a:r>
          </a:p>
          <a:p>
            <a:r>
              <a:rPr lang="en-US" sz="1600" b="0" dirty="0"/>
              <a:t>UHR should allow more than two TIDs to be mapped to high priority ACs (i.e., VO or VI)?</a:t>
            </a:r>
          </a:p>
          <a:p>
            <a:pPr>
              <a:buFont typeface="Arial" panose="020B0604020202020204" pitchFamily="34" charset="0"/>
              <a:buChar char="•"/>
            </a:pPr>
            <a:r>
              <a:rPr lang="en-US" sz="1600" b="0" dirty="0"/>
              <a:t>Up to one TID for each AC currently assigned to BE and BK are remapped.</a:t>
            </a:r>
          </a:p>
          <a:p>
            <a:pPr>
              <a:buFont typeface="Arial" panose="020B0604020202020204" pitchFamily="34" charset="0"/>
              <a:buChar char="•"/>
            </a:pPr>
            <a:r>
              <a:rPr lang="en-US" sz="1600" b="0" dirty="0"/>
              <a:t>Those TIDs may be used dynamically (e.g., following an SCS flow setup).</a:t>
            </a:r>
          </a:p>
          <a:p>
            <a:endParaRPr lang="en-US" sz="1600" dirty="0"/>
          </a:p>
          <a:p>
            <a:endParaRPr lang="en-US" sz="1600" dirty="0"/>
          </a:p>
          <a:p>
            <a:endParaRPr lang="en-US" sz="1600" dirty="0"/>
          </a:p>
          <a:p>
            <a:r>
              <a:rPr lang="en-US" sz="1600" dirty="0"/>
              <a:t>Move: Dibakar Das					Second: Abdel Ajami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docs:[24/463r1, 24/1899, 23/0069, 24/2123].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B9109F1-8C49-6CEF-9818-4421B88368A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91</a:t>
            </a:fld>
            <a:endParaRPr lang="en-GB"/>
          </a:p>
        </p:txBody>
      </p:sp>
      <p:sp>
        <p:nvSpPr>
          <p:cNvPr id="5" name="Footer Placeholder 4">
            <a:extLst>
              <a:ext uri="{FF2B5EF4-FFF2-40B4-BE49-F238E27FC236}">
                <a16:creationId xmlns:a16="http://schemas.microsoft.com/office/drawing/2014/main" id="{BAAB5BFE-DE46-4012-F614-49B5DB2B134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5F4FFDC-2464-7C93-86F9-C1DFB5F00080}"/>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576091327"/>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31064E-AB18-55C7-6841-56D1BD6F07C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7152DC4-8560-57DA-BF88-3410320DCFF3}"/>
              </a:ext>
            </a:extLst>
          </p:cNvPr>
          <p:cNvSpPr>
            <a:spLocks noGrp="1"/>
          </p:cNvSpPr>
          <p:nvPr>
            <p:ph type="title"/>
          </p:nvPr>
        </p:nvSpPr>
        <p:spPr/>
        <p:txBody>
          <a:bodyPr/>
          <a:lstStyle/>
          <a:p>
            <a:r>
              <a:rPr lang="en-US" dirty="0">
                <a:solidFill>
                  <a:schemeClr val="tx1"/>
                </a:solidFill>
              </a:rPr>
              <a:t>Motion 277 (MAC)</a:t>
            </a:r>
          </a:p>
        </p:txBody>
      </p:sp>
      <p:sp>
        <p:nvSpPr>
          <p:cNvPr id="8" name="Content Placeholder 7">
            <a:extLst>
              <a:ext uri="{FF2B5EF4-FFF2-40B4-BE49-F238E27FC236}">
                <a16:creationId xmlns:a16="http://schemas.microsoft.com/office/drawing/2014/main" id="{AFC44ACA-9A74-60BF-3C91-61601AE5B561}"/>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As part of Co-TDMA operation, TGbn defines a mechanism for a Co-TDMA sharing AP to transmit to a Co-TDMA coordinated AP an indication of whether the Co-TDMA coordinated AP is to return the remainder of the allocated time (if any) back to the Co-TDMA sharing AP.</a:t>
            </a:r>
            <a:endParaRPr lang="en-US" sz="1600" b="0" dirty="0"/>
          </a:p>
          <a:p>
            <a:pPr lvl="1">
              <a:buFont typeface="Arial" panose="020B0604020202020204" pitchFamily="34" charset="0"/>
              <a:buChar char="•"/>
            </a:pPr>
            <a:r>
              <a:rPr lang="en-US" sz="1200" dirty="0"/>
              <a:t>How to signal the indication is TBD</a:t>
            </a:r>
          </a:p>
          <a:p>
            <a:pPr lvl="1">
              <a:buFont typeface="Arial" panose="020B0604020202020204" pitchFamily="34" charset="0"/>
              <a:buChar char="•"/>
            </a:pPr>
            <a:r>
              <a:rPr lang="en-US" sz="1200" dirty="0"/>
              <a:t>Note: This mechanism is to be enabled only if the Co-TDMA sharing AP is capable of receiving the TXOP return.</a:t>
            </a:r>
          </a:p>
          <a:p>
            <a:endParaRPr lang="en-US" sz="1600" dirty="0"/>
          </a:p>
          <a:p>
            <a:endParaRPr lang="en-US" sz="1600" dirty="0"/>
          </a:p>
          <a:p>
            <a:r>
              <a:rPr lang="en-US" sz="1600" dirty="0"/>
              <a:t>Move: Serhat Erkucuk					Second: Insun Jang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docs:[24/1250, 24/1701, 24/0843, 24/1017].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C565BAB-10E0-C9ED-6257-74B8A7CFDA67}"/>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92</a:t>
            </a:fld>
            <a:endParaRPr lang="en-GB"/>
          </a:p>
        </p:txBody>
      </p:sp>
      <p:sp>
        <p:nvSpPr>
          <p:cNvPr id="5" name="Footer Placeholder 4">
            <a:extLst>
              <a:ext uri="{FF2B5EF4-FFF2-40B4-BE49-F238E27FC236}">
                <a16:creationId xmlns:a16="http://schemas.microsoft.com/office/drawing/2014/main" id="{0A052B16-7CA7-9E12-FB78-BEFD24A882A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2F85F77-7103-0152-F171-01FCD326443E}"/>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155426896"/>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B5C5FD-249D-9121-F566-DC483FECAEC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D8318B6-90AE-96FC-50FC-EF1AF230E252}"/>
              </a:ext>
            </a:extLst>
          </p:cNvPr>
          <p:cNvSpPr>
            <a:spLocks noGrp="1"/>
          </p:cNvSpPr>
          <p:nvPr>
            <p:ph type="title"/>
          </p:nvPr>
        </p:nvSpPr>
        <p:spPr/>
        <p:txBody>
          <a:bodyPr/>
          <a:lstStyle/>
          <a:p>
            <a:r>
              <a:rPr lang="en-US" dirty="0">
                <a:solidFill>
                  <a:schemeClr val="tx1"/>
                </a:solidFill>
              </a:rPr>
              <a:t>Motion 278 (MAC)</a:t>
            </a:r>
          </a:p>
        </p:txBody>
      </p:sp>
      <p:sp>
        <p:nvSpPr>
          <p:cNvPr id="8" name="Content Placeholder 7">
            <a:extLst>
              <a:ext uri="{FF2B5EF4-FFF2-40B4-BE49-F238E27FC236}">
                <a16:creationId xmlns:a16="http://schemas.microsoft.com/office/drawing/2014/main" id="{826524B6-5732-76C5-7492-C3C799BA1985}"/>
              </a:ext>
            </a:extLst>
          </p:cNvPr>
          <p:cNvSpPr>
            <a:spLocks noGrp="1"/>
          </p:cNvSpPr>
          <p:nvPr>
            <p:ph idx="1"/>
          </p:nvPr>
        </p:nvSpPr>
        <p:spPr>
          <a:xfrm>
            <a:off x="685800" y="1981200"/>
            <a:ext cx="7770813" cy="4113213"/>
          </a:xfrm>
        </p:spPr>
        <p:txBody>
          <a:bodyPr/>
          <a:lstStyle/>
          <a:p>
            <a:r>
              <a:rPr lang="en-US" sz="1600" dirty="0"/>
              <a:t>Move to add to the TGbn SFD the following:</a:t>
            </a:r>
          </a:p>
          <a:p>
            <a:pPr marL="0" marR="0" algn="l">
              <a:buFont typeface="Arial" panose="020B0604020202020204" pitchFamily="34" charset="0"/>
              <a:buChar char="•"/>
            </a:pPr>
            <a:r>
              <a:rPr lang="en-US" sz="1400" b="0" i="0" dirty="0">
                <a:solidFill>
                  <a:srgbClr val="222222"/>
                </a:solidFill>
                <a:effectLst/>
              </a:rPr>
              <a:t>For UHR-variant Trigger frame:</a:t>
            </a:r>
          </a:p>
          <a:p>
            <a:pPr marL="742950" lvl="1" indent="-285750" algn="l">
              <a:buFont typeface="Arial" panose="020B0604020202020204" pitchFamily="34" charset="0"/>
              <a:buChar char="•"/>
            </a:pPr>
            <a:r>
              <a:rPr lang="en-US" sz="1200" b="0" i="0" dirty="0" err="1">
                <a:solidFill>
                  <a:srgbClr val="222222"/>
                </a:solidFill>
                <a:effectLst/>
              </a:rPr>
              <a:t>iFCS</a:t>
            </a:r>
            <a:r>
              <a:rPr lang="en-US" sz="1200" b="0" i="0" dirty="0">
                <a:solidFill>
                  <a:srgbClr val="222222"/>
                </a:solidFill>
                <a:effectLst/>
              </a:rPr>
              <a:t> present: 1 bit field in UHR-variant Common Info field</a:t>
            </a:r>
          </a:p>
          <a:p>
            <a:pPr marL="1143000" lvl="2" indent="-228600" algn="l">
              <a:buFont typeface="Arial" panose="020B0604020202020204" pitchFamily="34" charset="0"/>
              <a:buChar char="•"/>
            </a:pPr>
            <a:r>
              <a:rPr lang="en-US" sz="1100" b="0" i="0" dirty="0">
                <a:solidFill>
                  <a:srgbClr val="222222"/>
                </a:solidFill>
                <a:effectLst/>
              </a:rPr>
              <a:t>TBD for HE/EHT-variant</a:t>
            </a:r>
            <a:endParaRPr lang="en-US" b="0" i="0" dirty="0">
              <a:solidFill>
                <a:srgbClr val="222222"/>
              </a:solidFill>
              <a:effectLst/>
            </a:endParaRPr>
          </a:p>
          <a:p>
            <a:endParaRPr lang="en-US" sz="1600" dirty="0"/>
          </a:p>
          <a:p>
            <a:endParaRPr lang="en-US" sz="1600" dirty="0"/>
          </a:p>
          <a:p>
            <a:endParaRPr lang="en-US" sz="1600" dirty="0"/>
          </a:p>
          <a:p>
            <a:endParaRPr lang="en-US" sz="1600" dirty="0"/>
          </a:p>
          <a:p>
            <a:r>
              <a:rPr lang="en-US" sz="1600" dirty="0"/>
              <a:t>Move: Sherief Helwa					Second: SunHee Baek</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docs:[11-24/544, 11-24.1129].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BBFEC2D-44E0-DE38-2028-5481383B842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93</a:t>
            </a:fld>
            <a:endParaRPr lang="en-GB"/>
          </a:p>
        </p:txBody>
      </p:sp>
      <p:sp>
        <p:nvSpPr>
          <p:cNvPr id="5" name="Footer Placeholder 4">
            <a:extLst>
              <a:ext uri="{FF2B5EF4-FFF2-40B4-BE49-F238E27FC236}">
                <a16:creationId xmlns:a16="http://schemas.microsoft.com/office/drawing/2014/main" id="{AC3A5D3C-E7D3-F830-0609-D2FC5663300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27F275C0-C8DA-4D4F-5872-391EF599A316}"/>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443508327"/>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DEB816-7A51-7020-3814-E07D28A3DB1B}"/>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023CFCB-8766-1915-1017-F961D9BAD0A2}"/>
              </a:ext>
            </a:extLst>
          </p:cNvPr>
          <p:cNvSpPr>
            <a:spLocks noGrp="1"/>
          </p:cNvSpPr>
          <p:nvPr>
            <p:ph type="title"/>
          </p:nvPr>
        </p:nvSpPr>
        <p:spPr/>
        <p:txBody>
          <a:bodyPr/>
          <a:lstStyle/>
          <a:p>
            <a:r>
              <a:rPr lang="en-US" dirty="0">
                <a:solidFill>
                  <a:schemeClr val="tx1"/>
                </a:solidFill>
              </a:rPr>
              <a:t>Motion 279 (MAC)</a:t>
            </a:r>
          </a:p>
        </p:txBody>
      </p:sp>
      <p:sp>
        <p:nvSpPr>
          <p:cNvPr id="8" name="Content Placeholder 7">
            <a:extLst>
              <a:ext uri="{FF2B5EF4-FFF2-40B4-BE49-F238E27FC236}">
                <a16:creationId xmlns:a16="http://schemas.microsoft.com/office/drawing/2014/main" id="{B96E02DD-AE2A-A828-B6FC-7336D6C65F4C}"/>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11bn defines a Seamless Mobility Domain (SMD, exact name TBD) that covers multiple AP MLDs, where a non-AP MLD can use the UHR seamless roaming procedure to roam between the AP MLDs of the SMD</a:t>
            </a:r>
          </a:p>
          <a:p>
            <a:pPr lvl="1">
              <a:buFont typeface="Arial" panose="020B0604020202020204" pitchFamily="34" charset="0"/>
              <a:buChar char="•"/>
            </a:pPr>
            <a:r>
              <a:rPr lang="en-US" sz="1200" dirty="0"/>
              <a:t>A logical SMD Management Entity (SMD-ME, exact name TBD) provides association, IEEE 802.1X Authenticator (except for the management of 802.1X control ports which is TBD) and RSNA Key management for non-AP MLDs across all AP MLDs of the SMD.</a:t>
            </a:r>
          </a:p>
          <a:p>
            <a:pPr lvl="1">
              <a:buFont typeface="Arial" panose="020B0604020202020204" pitchFamily="34" charset="0"/>
              <a:buChar char="•"/>
            </a:pPr>
            <a:r>
              <a:rPr lang="en-US" sz="1200" dirty="0"/>
              <a:t>A non-AP MLD transitions between AP MLDs within the SMD while maintaining its association and security association with the SMD-ME.</a:t>
            </a:r>
          </a:p>
          <a:p>
            <a:pPr lvl="1">
              <a:buFont typeface="Arial" panose="020B0604020202020204" pitchFamily="34" charset="0"/>
              <a:buChar char="•"/>
            </a:pPr>
            <a:r>
              <a:rPr lang="en-US" sz="1200" dirty="0"/>
              <a:t>The non-AP MLD can transition from one SMD to another SMD that are part of the same MD (Mobility Domain) using FT with improvements </a:t>
            </a:r>
          </a:p>
          <a:p>
            <a:endParaRPr lang="en-US" sz="1600" dirty="0"/>
          </a:p>
          <a:p>
            <a:r>
              <a:rPr lang="en-US" sz="1600" dirty="0"/>
              <a:t>Move: Mike Montemurro				Second: Giovanni Chisci</a:t>
            </a:r>
          </a:p>
          <a:p>
            <a:r>
              <a:rPr lang="en-US" sz="1600" dirty="0"/>
              <a:t>Discussion: None.</a:t>
            </a:r>
          </a:p>
          <a:p>
            <a:r>
              <a:rPr lang="en-US" sz="1600" dirty="0">
                <a:highlight>
                  <a:srgbClr val="00FF00"/>
                </a:highlight>
              </a:rPr>
              <a:t>Result: Approved with unanimous consent.</a:t>
            </a:r>
          </a:p>
          <a:p>
            <a:r>
              <a:rPr lang="en-US" sz="1200" b="0" i="1" dirty="0"/>
              <a:t>Reference docs:[24/2072, 24/1894, 24/0052, 23/1884, 23/1937, 23/1996, 24/830, 24/0083, 24/0101, 24/0396, 24/1812, 24/0398, 24/0412, 24/0655, 23/2157, 24/679, 24/1425, 24/881, 24/1882,  24/1883, 23/1897, 24/0349, 24/0480, 23/1416, 24/0881, 23/1897, 24/0349, 24/1746]. SP result: No objection</a:t>
            </a:r>
            <a:r>
              <a:rPr lang="en-US" sz="1600" b="0" i="1" dirty="0"/>
              <a:t>.</a:t>
            </a:r>
            <a:endParaRPr lang="en-US" sz="1600" dirty="0"/>
          </a:p>
          <a:p>
            <a:endParaRPr lang="en-US" sz="1600" dirty="0"/>
          </a:p>
        </p:txBody>
      </p:sp>
      <p:sp>
        <p:nvSpPr>
          <p:cNvPr id="6" name="Slide Number Placeholder 5">
            <a:extLst>
              <a:ext uri="{FF2B5EF4-FFF2-40B4-BE49-F238E27FC236}">
                <a16:creationId xmlns:a16="http://schemas.microsoft.com/office/drawing/2014/main" id="{8EA031E7-374B-8F4F-3148-DD77B4E4CA9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94</a:t>
            </a:fld>
            <a:endParaRPr lang="en-GB"/>
          </a:p>
        </p:txBody>
      </p:sp>
      <p:sp>
        <p:nvSpPr>
          <p:cNvPr id="5" name="Footer Placeholder 4">
            <a:extLst>
              <a:ext uri="{FF2B5EF4-FFF2-40B4-BE49-F238E27FC236}">
                <a16:creationId xmlns:a16="http://schemas.microsoft.com/office/drawing/2014/main" id="{067A6604-C2FF-F371-A7AF-D496DE2AF2D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4C7756A-1720-1626-004B-F8E098AB3E5C}"/>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986695438"/>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0F3425-E2C5-B1CE-D520-A53BBE5791F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E8903FF-6F1B-05F3-25A7-AAA61AFA0284}"/>
              </a:ext>
            </a:extLst>
          </p:cNvPr>
          <p:cNvSpPr>
            <a:spLocks noGrp="1"/>
          </p:cNvSpPr>
          <p:nvPr>
            <p:ph type="title"/>
          </p:nvPr>
        </p:nvSpPr>
        <p:spPr/>
        <p:txBody>
          <a:bodyPr/>
          <a:lstStyle/>
          <a:p>
            <a:r>
              <a:rPr lang="en-US" dirty="0">
                <a:solidFill>
                  <a:schemeClr val="tx1"/>
                </a:solidFill>
              </a:rPr>
              <a:t>Motion 280 (MAC)</a:t>
            </a:r>
          </a:p>
        </p:txBody>
      </p:sp>
      <p:sp>
        <p:nvSpPr>
          <p:cNvPr id="8" name="Content Placeholder 7">
            <a:extLst>
              <a:ext uri="{FF2B5EF4-FFF2-40B4-BE49-F238E27FC236}">
                <a16:creationId xmlns:a16="http://schemas.microsoft.com/office/drawing/2014/main" id="{7AB5155A-28A4-EF23-CD8F-4979349EF6DE}"/>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11bn defines that within a Seamless Mobility Domain (SMD, exact name TBD) the data path includes either one MAC-SAP for the SMD or a separate MAC-SAP per AP MLD of the SMD.</a:t>
            </a:r>
          </a:p>
          <a:p>
            <a:pPr lvl="1">
              <a:buFont typeface="Arial" panose="020B0604020202020204" pitchFamily="34" charset="0"/>
              <a:buChar char="•"/>
            </a:pPr>
            <a:r>
              <a:rPr lang="en-US" sz="1200" dirty="0"/>
              <a:t>In the case of a separate MAC-SAP per AP MLD, the DS mapping is updated when the non-AP MLD roams to another AP MLD within the SMD.</a:t>
            </a:r>
          </a:p>
          <a:p>
            <a:pPr lvl="1">
              <a:buFont typeface="Arial" panose="020B0604020202020204" pitchFamily="34" charset="0"/>
              <a:buChar char="•"/>
            </a:pPr>
            <a:r>
              <a:rPr lang="en-US" sz="1200" dirty="0"/>
              <a:t>In the case of a separate MAC-SAP per AP MLD, the component of the 802.1X Authenticator in the SMD-ME interacts with an 802.1X Authenticator component in the AP MLD that manages the 802.1X controlled port for the non-AP MLD.</a:t>
            </a:r>
          </a:p>
          <a:p>
            <a:pPr lvl="1">
              <a:buFont typeface="Arial" panose="020B0604020202020204" pitchFamily="34" charset="0"/>
              <a:buChar char="•"/>
            </a:pPr>
            <a:r>
              <a:rPr lang="en-US" sz="1200" dirty="0"/>
              <a:t>In the case of a single MAC-SAP for the SMD, the 802.1X Authenticator in the SMD-ME manages the 802.1X controlled port for the non-AP MLD.</a:t>
            </a:r>
          </a:p>
          <a:p>
            <a:endParaRPr lang="en-US" sz="1600" dirty="0"/>
          </a:p>
          <a:p>
            <a:r>
              <a:rPr lang="en-US" sz="1600" dirty="0"/>
              <a:t>Move: Mike Montemurro					Second: Binita Gupta</a:t>
            </a:r>
          </a:p>
          <a:p>
            <a:r>
              <a:rPr lang="en-US" sz="1600" dirty="0"/>
              <a:t>Discussion: None.</a:t>
            </a:r>
          </a:p>
          <a:p>
            <a:r>
              <a:rPr lang="en-US" sz="1600" dirty="0">
                <a:highlight>
                  <a:srgbClr val="00FF00"/>
                </a:highlight>
              </a:rPr>
              <a:t>Result: Approved with unanimous consent.</a:t>
            </a:r>
          </a:p>
          <a:p>
            <a:r>
              <a:rPr lang="en-US" sz="1200" b="0" i="1" dirty="0"/>
              <a:t>Reference docs:[24/2072, 24/1894, 24/0052, 23/1884, 23/1937, 23/1996, 24/830, 24/0083, 24/0101, 24/0396, 24/1812, 24/0398, 24/0412, 24/0655, 23/2157, 24/679, 24/1425, 24/881, 24/1882,  24/1883, 23/1897, 24/0349, 24/0480, 23/1416, 24/0881, 23/1897, 24/0349, 24/1746]. SP result: No objection </a:t>
            </a:r>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0FFBBEF5-B92F-9873-3F04-5E6B06AABEB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95</a:t>
            </a:fld>
            <a:endParaRPr lang="en-GB"/>
          </a:p>
        </p:txBody>
      </p:sp>
      <p:sp>
        <p:nvSpPr>
          <p:cNvPr id="5" name="Footer Placeholder 4">
            <a:extLst>
              <a:ext uri="{FF2B5EF4-FFF2-40B4-BE49-F238E27FC236}">
                <a16:creationId xmlns:a16="http://schemas.microsoft.com/office/drawing/2014/main" id="{3972A7C6-8981-4D2A-9744-8CA5BC04369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4DBFD2F-784E-258F-DB4B-7CDEBC2024E5}"/>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804440306"/>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2744FB-14FC-136F-FDD7-56F38B7F941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3C44896-5B4C-0568-81F6-60EBF5C8A433}"/>
              </a:ext>
            </a:extLst>
          </p:cNvPr>
          <p:cNvSpPr>
            <a:spLocks noGrp="1"/>
          </p:cNvSpPr>
          <p:nvPr>
            <p:ph type="title"/>
          </p:nvPr>
        </p:nvSpPr>
        <p:spPr/>
        <p:txBody>
          <a:bodyPr/>
          <a:lstStyle/>
          <a:p>
            <a:r>
              <a:rPr lang="en-US" dirty="0">
                <a:solidFill>
                  <a:schemeClr val="tx1"/>
                </a:solidFill>
              </a:rPr>
              <a:t>Motion 281 (MAC)</a:t>
            </a:r>
          </a:p>
        </p:txBody>
      </p:sp>
      <p:sp>
        <p:nvSpPr>
          <p:cNvPr id="8" name="Content Placeholder 7">
            <a:extLst>
              <a:ext uri="{FF2B5EF4-FFF2-40B4-BE49-F238E27FC236}">
                <a16:creationId xmlns:a16="http://schemas.microsoft.com/office/drawing/2014/main" id="{EF5C53AF-C7C6-AD6D-52E0-1B1B5B503334}"/>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For negotiation over the wireless medium, an AP that requests protection for its R-TWT schedule(s) via negotiations with another AP includes information carried in TBD fields of the Broadcast TWT Parameter Set field corresponding to each R-TWT schedule being negotiated in a TBD individually addressed Management frame that it transmits to the other AP.</a:t>
            </a:r>
          </a:p>
          <a:p>
            <a:endParaRPr lang="en-US" sz="1600" dirty="0"/>
          </a:p>
          <a:p>
            <a:endParaRPr lang="en-US" sz="1600" dirty="0"/>
          </a:p>
          <a:p>
            <a:endParaRPr lang="en-US" sz="1600" dirty="0"/>
          </a:p>
          <a:p>
            <a:r>
              <a:rPr lang="en-US" sz="1600" dirty="0"/>
              <a:t>Move: SunHee Baek 					Second: Dongguk Lim</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docs:[24/160, 23/1916, 23/355, 24/1346, 24/1220, 24/407, 24/2045, 23/1887, 23/0226, 22/1530, 23/860, 23/1932].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2E94F9F-E0B9-D914-B87F-09D157026527}"/>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96</a:t>
            </a:fld>
            <a:endParaRPr lang="en-GB"/>
          </a:p>
        </p:txBody>
      </p:sp>
      <p:sp>
        <p:nvSpPr>
          <p:cNvPr id="5" name="Footer Placeholder 4">
            <a:extLst>
              <a:ext uri="{FF2B5EF4-FFF2-40B4-BE49-F238E27FC236}">
                <a16:creationId xmlns:a16="http://schemas.microsoft.com/office/drawing/2014/main" id="{645006CD-F3A8-C287-D7C0-D1A0F7D1EA1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1657F2DB-8161-B7E4-3A11-EE5862434633}"/>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345861251"/>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93784C-CC0F-94C3-DC60-7AF4A4B5F17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81468A3-1124-B04F-0DF7-B0933E3A4856}"/>
              </a:ext>
            </a:extLst>
          </p:cNvPr>
          <p:cNvSpPr>
            <a:spLocks noGrp="1"/>
          </p:cNvSpPr>
          <p:nvPr>
            <p:ph type="title"/>
          </p:nvPr>
        </p:nvSpPr>
        <p:spPr/>
        <p:txBody>
          <a:bodyPr/>
          <a:lstStyle/>
          <a:p>
            <a:r>
              <a:rPr lang="en-US" dirty="0">
                <a:solidFill>
                  <a:schemeClr val="tx1"/>
                </a:solidFill>
              </a:rPr>
              <a:t>Motion 282 (MAC)</a:t>
            </a:r>
          </a:p>
        </p:txBody>
      </p:sp>
      <p:sp>
        <p:nvSpPr>
          <p:cNvPr id="8" name="Content Placeholder 7">
            <a:extLst>
              <a:ext uri="{FF2B5EF4-FFF2-40B4-BE49-F238E27FC236}">
                <a16:creationId xmlns:a16="http://schemas.microsoft.com/office/drawing/2014/main" id="{DF36E208-5A8E-9F37-BA3A-16676E4B731D}"/>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dirty="0"/>
              <a:t>When a non-AP MLD is in the process of roaming from a current AP MLD to a target AP MLD, the non-AP MLD can request to the current AP MLD what context needs to be transferred from the current AP MLD to the target AP MLD.</a:t>
            </a:r>
          </a:p>
          <a:p>
            <a:pPr lvl="1">
              <a:buFont typeface="Arial" panose="020B0604020202020204" pitchFamily="34" charset="0"/>
              <a:buChar char="•"/>
            </a:pPr>
            <a:r>
              <a:rPr lang="en-US" sz="1400" dirty="0"/>
              <a:t>What context can be requested is TBD</a:t>
            </a:r>
          </a:p>
          <a:p>
            <a:pPr lvl="1">
              <a:buFont typeface="Arial" panose="020B0604020202020204" pitchFamily="34" charset="0"/>
              <a:buChar char="•"/>
            </a:pPr>
            <a:r>
              <a:rPr lang="en-US" sz="1400" dirty="0"/>
              <a:t>It applies when the current AP MLD and the Target AP MLD support the context transfer</a:t>
            </a:r>
          </a:p>
          <a:p>
            <a:endParaRPr lang="en-US" sz="1600" dirty="0"/>
          </a:p>
          <a:p>
            <a:endParaRPr lang="en-US" sz="1600" dirty="0"/>
          </a:p>
          <a:p>
            <a:endParaRPr lang="en-US" sz="1600" dirty="0"/>
          </a:p>
          <a:p>
            <a:r>
              <a:rPr lang="en-US" sz="1600" dirty="0"/>
              <a:t>Move: Yelin Yoon					Second: Pooya Monajemi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docs:[24/1516, 24/0396, 24/830, 24/1883, 24/1890, 24/1746, 24/1851, 23/1416, 24.1898, 24/0052]. SP result: 180Y, 14N, 57A</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88033EC-EC33-A613-78CE-58BC4C45F5F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97</a:t>
            </a:fld>
            <a:endParaRPr lang="en-GB"/>
          </a:p>
        </p:txBody>
      </p:sp>
      <p:sp>
        <p:nvSpPr>
          <p:cNvPr id="5" name="Footer Placeholder 4">
            <a:extLst>
              <a:ext uri="{FF2B5EF4-FFF2-40B4-BE49-F238E27FC236}">
                <a16:creationId xmlns:a16="http://schemas.microsoft.com/office/drawing/2014/main" id="{A1AA9162-F1D2-6263-7C1A-403D23BC56C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ABF2434-6A47-F27A-9CFA-7196E336B2D1}"/>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59166921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F9C236-E6AF-1EC1-FE92-51951ED7673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30C1F1C-A7D8-FF29-7238-5D3DA2B10573}"/>
              </a:ext>
            </a:extLst>
          </p:cNvPr>
          <p:cNvSpPr>
            <a:spLocks noGrp="1"/>
          </p:cNvSpPr>
          <p:nvPr>
            <p:ph type="title"/>
          </p:nvPr>
        </p:nvSpPr>
        <p:spPr/>
        <p:txBody>
          <a:bodyPr/>
          <a:lstStyle/>
          <a:p>
            <a:r>
              <a:rPr lang="en-US" dirty="0">
                <a:solidFill>
                  <a:schemeClr val="tx1"/>
                </a:solidFill>
              </a:rPr>
              <a:t>Motion 283 (MAC)</a:t>
            </a:r>
          </a:p>
        </p:txBody>
      </p:sp>
      <p:sp>
        <p:nvSpPr>
          <p:cNvPr id="8" name="Content Placeholder 7">
            <a:extLst>
              <a:ext uri="{FF2B5EF4-FFF2-40B4-BE49-F238E27FC236}">
                <a16:creationId xmlns:a16="http://schemas.microsoft.com/office/drawing/2014/main" id="{922BCF81-B9C4-0342-62F8-EA0692105062}"/>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dirty="0"/>
              <a:t>As part of seamless roaming procedure, a non-AP MLD can initiate a roaming preparation procedure with a target AP MLD by sending a TBD request frame to its current AP MLD.</a:t>
            </a:r>
          </a:p>
          <a:p>
            <a:pPr lvl="1">
              <a:buFont typeface="Arial" panose="020B0604020202020204" pitchFamily="34" charset="0"/>
              <a:buChar char="•"/>
            </a:pPr>
            <a:r>
              <a:rPr lang="en-US" sz="1200" dirty="0"/>
              <a:t>The request frame indicates the set of links to be set up with the target AP MLD.</a:t>
            </a:r>
          </a:p>
          <a:p>
            <a:pPr lvl="1">
              <a:buFont typeface="Arial" panose="020B0604020202020204" pitchFamily="34" charset="0"/>
              <a:buChar char="•"/>
            </a:pPr>
            <a:r>
              <a:rPr lang="en-US" sz="1200" dirty="0"/>
              <a:t>The request frame indicates the context to be transferred or renegotiated with the target AP MLD.</a:t>
            </a:r>
          </a:p>
          <a:p>
            <a:pPr lvl="1">
              <a:buFont typeface="Arial" panose="020B0604020202020204" pitchFamily="34" charset="0"/>
              <a:buChar char="•"/>
            </a:pPr>
            <a:r>
              <a:rPr lang="en-US" sz="1200" dirty="0"/>
              <a:t>The current AP MLD sends a TBD response frame to the non-AP MLD to indicate the status (accept/reject) of the link setup.</a:t>
            </a:r>
          </a:p>
          <a:p>
            <a:pPr lvl="2">
              <a:buFont typeface="Arial" panose="020B0604020202020204" pitchFamily="34" charset="0"/>
              <a:buChar char="•"/>
            </a:pPr>
            <a:r>
              <a:rPr lang="en-US" sz="1200" dirty="0"/>
              <a:t>If the link setup is accepted, the transferable context is transferred to the target AP MLD.</a:t>
            </a:r>
          </a:p>
          <a:p>
            <a:pPr lvl="1">
              <a:buFont typeface="Arial" panose="020B0604020202020204" pitchFamily="34" charset="0"/>
              <a:buChar char="•"/>
            </a:pPr>
            <a:r>
              <a:rPr lang="en-US" sz="1200" dirty="0"/>
              <a:t>TBD on whether/how the renegotiation of context is performed in these request/response frames </a:t>
            </a:r>
          </a:p>
          <a:p>
            <a:pPr lvl="1">
              <a:buFont typeface="Arial" panose="020B0604020202020204" pitchFamily="34" charset="0"/>
              <a:buChar char="•"/>
            </a:pPr>
            <a:r>
              <a:rPr lang="en-US" sz="1200" dirty="0"/>
              <a:t>TBD – multiple candidate target AP MLDs selection</a:t>
            </a:r>
          </a:p>
          <a:p>
            <a:endParaRPr lang="en-US" sz="1600" dirty="0"/>
          </a:p>
          <a:p>
            <a:r>
              <a:rPr lang="en-US" sz="1600" dirty="0"/>
              <a:t>Move: Binita Gupta					Second: Chittabrata Ghosh</a:t>
            </a:r>
          </a:p>
          <a:p>
            <a:r>
              <a:rPr lang="en-US" sz="1600" dirty="0"/>
              <a:t>Discussion: None.</a:t>
            </a:r>
          </a:p>
          <a:p>
            <a:r>
              <a:rPr lang="en-US" sz="1600" dirty="0">
                <a:highlight>
                  <a:srgbClr val="00FF00"/>
                </a:highlight>
              </a:rPr>
              <a:t>Result: Approved with unanimous consent.</a:t>
            </a:r>
          </a:p>
          <a:p>
            <a:r>
              <a:rPr lang="en-US" sz="1200" b="0" i="1" dirty="0"/>
              <a:t>Reference docs:[24/0052, 23/1884, 23/1937, 23/1996, 24/830, 24/0083, 24/0101, 24/0396, 24/1812, 24/0398, 24/0412, 24/0655, 23/2157, 24/679, 24/1425, 24/881, 24/1882, 24/1883, 23/1897, 24/0349, 24/0480, 23/1416, 24/1824, 24/2129]. SP result: 149Y, 4N, 52A.</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FE77FB40-5DA8-888D-1200-4DF5FAD7ED2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98</a:t>
            </a:fld>
            <a:endParaRPr lang="en-GB"/>
          </a:p>
        </p:txBody>
      </p:sp>
      <p:sp>
        <p:nvSpPr>
          <p:cNvPr id="5" name="Footer Placeholder 4">
            <a:extLst>
              <a:ext uri="{FF2B5EF4-FFF2-40B4-BE49-F238E27FC236}">
                <a16:creationId xmlns:a16="http://schemas.microsoft.com/office/drawing/2014/main" id="{F6AC05C7-AB3D-FBEB-A1A8-A83C29D7997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3259F82-2755-59CD-448E-B4B5348CF207}"/>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971056296"/>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37177E-A24E-0946-942A-85BD727275D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F292E42-9F90-7AF3-D42E-C66C53FED839}"/>
              </a:ext>
            </a:extLst>
          </p:cNvPr>
          <p:cNvSpPr>
            <a:spLocks noGrp="1"/>
          </p:cNvSpPr>
          <p:nvPr>
            <p:ph type="title"/>
          </p:nvPr>
        </p:nvSpPr>
        <p:spPr/>
        <p:txBody>
          <a:bodyPr/>
          <a:lstStyle/>
          <a:p>
            <a:r>
              <a:rPr lang="en-US" dirty="0">
                <a:solidFill>
                  <a:schemeClr val="tx1"/>
                </a:solidFill>
              </a:rPr>
              <a:t>Motion 284 (MAC)</a:t>
            </a:r>
          </a:p>
        </p:txBody>
      </p:sp>
      <p:sp>
        <p:nvSpPr>
          <p:cNvPr id="8" name="Content Placeholder 7">
            <a:extLst>
              <a:ext uri="{FF2B5EF4-FFF2-40B4-BE49-F238E27FC236}">
                <a16:creationId xmlns:a16="http://schemas.microsoft.com/office/drawing/2014/main" id="{73E13B21-8C62-8BA4-5306-1C99649545C0}"/>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As part of seamless roaming procedure, a non-AP MLD in state 4 with the SMD-ME can perform roaming transition through a target AP MLD that is a part of the SMD. </a:t>
            </a:r>
          </a:p>
          <a:p>
            <a:pPr>
              <a:buFont typeface="Arial" panose="020B0604020202020204" pitchFamily="34" charset="0"/>
              <a:buChar char="•"/>
            </a:pPr>
            <a:r>
              <a:rPr lang="en-US" sz="1400" b="0" dirty="0"/>
              <a:t>TBD on the conditions and details for performing roaming through target AP MLD </a:t>
            </a:r>
          </a:p>
          <a:p>
            <a:endParaRPr lang="en-US" sz="1600" dirty="0"/>
          </a:p>
          <a:p>
            <a:endParaRPr lang="en-US" sz="1600" dirty="0"/>
          </a:p>
          <a:p>
            <a:endParaRPr lang="en-US" sz="1600" dirty="0"/>
          </a:p>
          <a:p>
            <a:r>
              <a:rPr lang="en-US" sz="1600" dirty="0"/>
              <a:t>Move: Binita Gupta				Second: Giovanni Chisci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docs:[24/0398, 24/1812, 24/1883, 23/1884, 24/0052].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7B7CEEF-E9FB-0701-83CA-43B351BFBD77}"/>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99</a:t>
            </a:fld>
            <a:endParaRPr lang="en-GB"/>
          </a:p>
        </p:txBody>
      </p:sp>
      <p:sp>
        <p:nvSpPr>
          <p:cNvPr id="5" name="Footer Placeholder 4">
            <a:extLst>
              <a:ext uri="{FF2B5EF4-FFF2-40B4-BE49-F238E27FC236}">
                <a16:creationId xmlns:a16="http://schemas.microsoft.com/office/drawing/2014/main" id="{A04A6B39-AE3A-D1FA-9D98-307A1D1364A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27062858-E291-9DDA-F348-0F3971E91B96}"/>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978075708"/>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3" ma:contentTypeDescription="Create a new document." ma:contentTypeScope="" ma:versionID="093dfeb4b7275a80a9fe047c3b242d2f">
  <xsd:schema xmlns:xsd="http://www.w3.org/2001/XMLSchema" xmlns:xs="http://www.w3.org/2001/XMLSchema" xmlns:p="http://schemas.microsoft.com/office/2006/metadata/properties" xmlns:ns3="bcc01d59-85de-4ef9-881e-76d8b6a6f841" xmlns:ns4="4b1de6fe-44aa-4e13-b7e7-ab260d1ea5f8" targetNamespace="http://schemas.microsoft.com/office/2006/metadata/properties" ma:root="true" ma:fieldsID="40549632846988b90e0925927188a51f" ns3:_="" ns4:_="">
    <xsd:import namespace="bcc01d59-85de-4ef9-881e-76d8b6a6f841"/>
    <xsd:import namespace="4b1de6fe-44aa-4e13-b7e7-ab260d1ea5f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b1de6fe-44aa-4e13-b7e7-ab260d1ea5f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41CFC1F-CD92-457D-8173-80E81FE2FBA2}">
  <ds:schemaRefs>
    <ds:schemaRef ds:uri="http://schemas.microsoft.com/office/2006/metadata/properties"/>
    <ds:schemaRef ds:uri="http://purl.org/dc/elements/1.1/"/>
    <ds:schemaRef ds:uri="http://schemas.microsoft.com/office/2006/documentManagement/types"/>
    <ds:schemaRef ds:uri="4b1de6fe-44aa-4e13-b7e7-ab260d1ea5f8"/>
    <ds:schemaRef ds:uri="bcc01d59-85de-4ef9-881e-76d8b6a6f841"/>
    <ds:schemaRef ds:uri="http://purl.org/dc/terms/"/>
    <ds:schemaRef ds:uri="http://purl.org/dc/dcmitype/"/>
    <ds:schemaRef ds:uri="http://www.w3.org/XML/1998/namespace"/>
    <ds:schemaRef ds:uri="http://schemas.microsoft.com/office/infopath/2007/PartnerControls"/>
    <ds:schemaRef ds:uri="http://schemas.openxmlformats.org/package/2006/metadata/core-properties"/>
  </ds:schemaRefs>
</ds:datastoreItem>
</file>

<file path=customXml/itemProps2.xml><?xml version="1.0" encoding="utf-8"?>
<ds:datastoreItem xmlns:ds="http://schemas.openxmlformats.org/officeDocument/2006/customXml" ds:itemID="{253759DA-BC77-4B02-8E96-D1013FDE593D}">
  <ds:schemaRefs>
    <ds:schemaRef ds:uri="http://schemas.microsoft.com/sharepoint/v3/contenttype/forms"/>
  </ds:schemaRefs>
</ds:datastoreItem>
</file>

<file path=customXml/itemProps3.xml><?xml version="1.0" encoding="utf-8"?>
<ds:datastoreItem xmlns:ds="http://schemas.openxmlformats.org/officeDocument/2006/customXml" ds:itemID="{B7FDBDFC-3BF0-420D-8793-BDDD66F2BF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4b1de6fe-44aa-4e13-b7e7-ab260d1ea5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08f6f869-1ed0-46b3-a227-1d3e52347e28}" enabled="1" method="Standard" siteId="{98e9ba89-e1a1-4e38-9007-8bdabc25de1d}" removed="0"/>
</clbl:labelList>
</file>

<file path=docProps/app.xml><?xml version="1.0" encoding="utf-8"?>
<Properties xmlns="http://schemas.openxmlformats.org/officeDocument/2006/extended-properties" xmlns:vt="http://schemas.openxmlformats.org/officeDocument/2006/docPropsVTypes">
  <Template>802-11-Submission</Template>
  <TotalTime>336833</TotalTime>
  <Words>27344</Words>
  <Application>Microsoft Office PowerPoint</Application>
  <PresentationFormat>On-screen Show (4:3)</PresentationFormat>
  <Paragraphs>3748</Paragraphs>
  <Slides>235</Slides>
  <Notes>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235</vt:i4>
      </vt:variant>
    </vt:vector>
  </HeadingPairs>
  <TitlesOfParts>
    <vt:vector size="243" baseType="lpstr">
      <vt:lpstr>Aptos</vt:lpstr>
      <vt:lpstr>Arial</vt:lpstr>
      <vt:lpstr>Arial Black</vt:lpstr>
      <vt:lpstr>Arial Unicode MS</vt:lpstr>
      <vt:lpstr>Calibri</vt:lpstr>
      <vt:lpstr>Times New Roman</vt:lpstr>
      <vt:lpstr>Office Theme</vt:lpstr>
      <vt:lpstr>Document</vt:lpstr>
      <vt:lpstr>TGbn Motions List - Part 2</vt:lpstr>
      <vt:lpstr>IEEE 802.11 TGbn: Enhancements for Ultra High Reliability (UHR) WLAN Task Group</vt:lpstr>
      <vt:lpstr>Motions on January 15th</vt:lpstr>
      <vt:lpstr>Motion 190 (PHY)</vt:lpstr>
      <vt:lpstr>Motion 191 (PHY)</vt:lpstr>
      <vt:lpstr>Motion 192</vt:lpstr>
      <vt:lpstr>Motion 193 (PHY-PDT)</vt:lpstr>
      <vt:lpstr>Motion 194 (MAC-PDT)</vt:lpstr>
      <vt:lpstr>Motion 195 (PHY)</vt:lpstr>
      <vt:lpstr>Motion 196 (PHY)</vt:lpstr>
      <vt:lpstr>Motion 197 (PHY-PDT)</vt:lpstr>
      <vt:lpstr>Motion 198 (PHY-PDT)</vt:lpstr>
      <vt:lpstr>Motion 199 (PHY)</vt:lpstr>
      <vt:lpstr>Motion 200 (PHY)</vt:lpstr>
      <vt:lpstr>Motion 201 (PHY)</vt:lpstr>
      <vt:lpstr>Motion 202 (PHY)</vt:lpstr>
      <vt:lpstr>Motion 203 (PHY)</vt:lpstr>
      <vt:lpstr>Motion 204 (PHY-PDT)</vt:lpstr>
      <vt:lpstr>Motion 205 (MAC-PDT)</vt:lpstr>
      <vt:lpstr>Motion 206 (PHY)</vt:lpstr>
      <vt:lpstr>Motion 207 (PHY-PDT)</vt:lpstr>
      <vt:lpstr>Motion 208 (PHY-PDT)</vt:lpstr>
      <vt:lpstr>Motion 209 (MAC-PDT)</vt:lpstr>
      <vt:lpstr>Motion 210</vt:lpstr>
      <vt:lpstr>Motion 211 (MAC-PDT)</vt:lpstr>
      <vt:lpstr>Motion 212 (MAC)</vt:lpstr>
      <vt:lpstr>Motion 213 (PHY-PDT)</vt:lpstr>
      <vt:lpstr>Motion 214 (PHY)</vt:lpstr>
      <vt:lpstr>Motion 215 (PHY)</vt:lpstr>
      <vt:lpstr>Motion 216 (PHY)</vt:lpstr>
      <vt:lpstr>Motion 217 (PHY)</vt:lpstr>
      <vt:lpstr>Motion 218 (PHY-PDT)</vt:lpstr>
      <vt:lpstr>Motion 219 (PHY)</vt:lpstr>
      <vt:lpstr>Motion 220 (PHY)</vt:lpstr>
      <vt:lpstr>Motion 221 (PHY-PDT)</vt:lpstr>
      <vt:lpstr>Motion 222 (PHY-PDT)</vt:lpstr>
      <vt:lpstr>Motion 223</vt:lpstr>
      <vt:lpstr>Motion 224 (PHY-PDT)</vt:lpstr>
      <vt:lpstr>Motion 225 (PHY-PDT)</vt:lpstr>
      <vt:lpstr>Motion 226 (PHY-PDT)</vt:lpstr>
      <vt:lpstr>Motion 227 (PHY-PDT)</vt:lpstr>
      <vt:lpstr>Motion 228 (PHY-PDT)</vt:lpstr>
      <vt:lpstr>Motion 229 (MAC-PDT)</vt:lpstr>
      <vt:lpstr>Motion 230 (MAC-PDT)</vt:lpstr>
      <vt:lpstr>Motion 231 (PHY-PDT)</vt:lpstr>
      <vt:lpstr>Motion 232 (PHY-PDT)</vt:lpstr>
      <vt:lpstr>Motion 233 (MAC-PDT)</vt:lpstr>
      <vt:lpstr>Motion 234</vt:lpstr>
      <vt:lpstr>Motion 235 (MAC)</vt:lpstr>
      <vt:lpstr>Motion 236 (PHY-PDT)</vt:lpstr>
      <vt:lpstr>Motion 237 (PHY)</vt:lpstr>
      <vt:lpstr>Motion 238 (PHY)</vt:lpstr>
      <vt:lpstr>Motion 239 (PHY-PDT)</vt:lpstr>
      <vt:lpstr>Motion 240 (PHY)</vt:lpstr>
      <vt:lpstr>Motion 241 (PHY-PDT)</vt:lpstr>
      <vt:lpstr>Motion 242 (PHY-PDT)</vt:lpstr>
      <vt:lpstr>Motion 243 (PHY-PDT)</vt:lpstr>
      <vt:lpstr>Motion 244 (MAC-PDT)</vt:lpstr>
      <vt:lpstr>Motion 245 (PHY)</vt:lpstr>
      <vt:lpstr>Motion 246 (PHY)</vt:lpstr>
      <vt:lpstr>Motion 247 (PHY)</vt:lpstr>
      <vt:lpstr>Motion 248 (MAC-PDT)</vt:lpstr>
      <vt:lpstr>Motion 249 (PHY-PDT)</vt:lpstr>
      <vt:lpstr>Motion 250 (PHY)</vt:lpstr>
      <vt:lpstr>Motion 251 (PHY)</vt:lpstr>
      <vt:lpstr>Motion 252 (PHY)</vt:lpstr>
      <vt:lpstr>Motion 253 (Joint)</vt:lpstr>
      <vt:lpstr>Motion 254 (Joint)</vt:lpstr>
      <vt:lpstr>Motion 255 (MAC-PDT)</vt:lpstr>
      <vt:lpstr>Motion 256 (MAC-PDT)</vt:lpstr>
      <vt:lpstr>Motion 257 (MAC)</vt:lpstr>
      <vt:lpstr>Motion 258 (MAC-PDT)</vt:lpstr>
      <vt:lpstr>Motion 259 (MAC-PDT)</vt:lpstr>
      <vt:lpstr>Motion 260 (MAC-PDT)</vt:lpstr>
      <vt:lpstr>Motions on January 16th</vt:lpstr>
      <vt:lpstr>Motion 261 (MAC)</vt:lpstr>
      <vt:lpstr>Motion 262 (JOINT)</vt:lpstr>
      <vt:lpstr>Motion 263 (PHY-PDT)</vt:lpstr>
      <vt:lpstr>Motion 264 (PHY-PDT)</vt:lpstr>
      <vt:lpstr>Motion 265 (MAC)</vt:lpstr>
      <vt:lpstr>Motion 266 (PHY-PDT)</vt:lpstr>
      <vt:lpstr>Motion 267 (MAC-PDT)</vt:lpstr>
      <vt:lpstr>Motion 268 (MAC)</vt:lpstr>
      <vt:lpstr>Motion 269 (MAC)</vt:lpstr>
      <vt:lpstr>Motion 270 (MAC)</vt:lpstr>
      <vt:lpstr>Motion 271 (MAC)</vt:lpstr>
      <vt:lpstr>Motion 272 (MAC)</vt:lpstr>
      <vt:lpstr>Motion 273 (MAC)</vt:lpstr>
      <vt:lpstr>Motion 274 (MAC)</vt:lpstr>
      <vt:lpstr>Motion 275 (MAC-PDT)</vt:lpstr>
      <vt:lpstr>Motion 276 (MAC)</vt:lpstr>
      <vt:lpstr>Motion 277 (MAC)</vt:lpstr>
      <vt:lpstr>Motion 278 (MAC)</vt:lpstr>
      <vt:lpstr>Motion 279 (MAC)</vt:lpstr>
      <vt:lpstr>Motion 280 (MAC)</vt:lpstr>
      <vt:lpstr>Motion 281 (MAC)</vt:lpstr>
      <vt:lpstr>Motion 282 (MAC)</vt:lpstr>
      <vt:lpstr>Motion 283 (MAC)</vt:lpstr>
      <vt:lpstr>Motion 284 (MAC)</vt:lpstr>
      <vt:lpstr>Motion 285 (MAC)</vt:lpstr>
      <vt:lpstr>Motion 286 (MAC)</vt:lpstr>
      <vt:lpstr>Motion 287 (MAC)</vt:lpstr>
      <vt:lpstr>Motion 288 (MAC-PDT)</vt:lpstr>
      <vt:lpstr>Motion 289 (MAC-PDT)</vt:lpstr>
      <vt:lpstr>Motion 290 (Joint-PDT)</vt:lpstr>
      <vt:lpstr>Motion 291 (Joint-PDT)</vt:lpstr>
      <vt:lpstr>Motion 292 (Joint-PDT)</vt:lpstr>
      <vt:lpstr>Motion 293 (Joint-PDT)</vt:lpstr>
      <vt:lpstr>Motion 294 (MAC-PDT)</vt:lpstr>
      <vt:lpstr>Motion 295</vt:lpstr>
      <vt:lpstr>Motions on march 13th , PM1</vt:lpstr>
      <vt:lpstr>Motion 296 (PHY)</vt:lpstr>
      <vt:lpstr>Motion 297 (PHY)</vt:lpstr>
      <vt:lpstr>Motion 298 (PHY)</vt:lpstr>
      <vt:lpstr>Motion 299 (PHY)</vt:lpstr>
      <vt:lpstr>Motion 300 (PHY)</vt:lpstr>
      <vt:lpstr>Motion 301 (PHY)</vt:lpstr>
      <vt:lpstr>Motion 302 (PDT-PHY)</vt:lpstr>
      <vt:lpstr>Motion 303 (PDT-PHY)</vt:lpstr>
      <vt:lpstr>Motion 304 (PHY)</vt:lpstr>
      <vt:lpstr>Motion 305 (PHY)</vt:lpstr>
      <vt:lpstr>Motion 306 (PHY)</vt:lpstr>
      <vt:lpstr>Motion 307 (PHY)</vt:lpstr>
      <vt:lpstr>Motion 308 (PHY)</vt:lpstr>
      <vt:lpstr>Motion 309 (PHY)</vt:lpstr>
      <vt:lpstr>Motion 310 (PHY)</vt:lpstr>
      <vt:lpstr>Motion 311 (PHY)</vt:lpstr>
      <vt:lpstr>Motion 312 (PHY)</vt:lpstr>
      <vt:lpstr>Motion 313 (PHY)</vt:lpstr>
      <vt:lpstr>Motion 314 (PHY)</vt:lpstr>
      <vt:lpstr>Motion 315 (PHY)</vt:lpstr>
      <vt:lpstr>Motion 316 (PHY)</vt:lpstr>
      <vt:lpstr>Motion 317 (PHY)</vt:lpstr>
      <vt:lpstr>Motion 318 (PDT-PHY)</vt:lpstr>
      <vt:lpstr>Motion 319 (PHY)</vt:lpstr>
      <vt:lpstr>Motion 320 (PHY)</vt:lpstr>
      <vt:lpstr>Motion 321 (PHY)</vt:lpstr>
      <vt:lpstr>Motion 322 (PHY)</vt:lpstr>
      <vt:lpstr>Motion 323 (PHY)</vt:lpstr>
      <vt:lpstr>Motion 324 (PHY)</vt:lpstr>
      <vt:lpstr>Motion 325 (PHY)</vt:lpstr>
      <vt:lpstr>Motion 326 (PHY)</vt:lpstr>
      <vt:lpstr>Motion 327 (PHY)</vt:lpstr>
      <vt:lpstr>Motion 328 (PHY)</vt:lpstr>
      <vt:lpstr>Motion 329 (MAC)</vt:lpstr>
      <vt:lpstr>Motion 330 (PDT-MAC)</vt:lpstr>
      <vt:lpstr>Motion 331 (MAC)</vt:lpstr>
      <vt:lpstr>Motion 332 (MAC)</vt:lpstr>
      <vt:lpstr>Motion 333 (MAC)</vt:lpstr>
      <vt:lpstr>Motion 334 (MAC)</vt:lpstr>
      <vt:lpstr>Motion 335 (MAC)</vt:lpstr>
      <vt:lpstr>Motion 336 (MAC)</vt:lpstr>
      <vt:lpstr>Motion 337 (MAC)</vt:lpstr>
      <vt:lpstr>Motion 338 (MAC)</vt:lpstr>
      <vt:lpstr>Motion 339 (MAC)</vt:lpstr>
      <vt:lpstr>Motion 340 (MAC)</vt:lpstr>
      <vt:lpstr>Motion 341 (MAC)</vt:lpstr>
      <vt:lpstr>Motion 342 (MAC)</vt:lpstr>
      <vt:lpstr>Motion 343 (MAC)</vt:lpstr>
      <vt:lpstr>Motion 344 (MAC)</vt:lpstr>
      <vt:lpstr>Motion 345 (MAC)</vt:lpstr>
      <vt:lpstr>Motion 346 (MAC)</vt:lpstr>
      <vt:lpstr>Motion 347 (PDT-MAC)</vt:lpstr>
      <vt:lpstr>Motion 348 (MAC)</vt:lpstr>
      <vt:lpstr>Motion 349 (MAC)</vt:lpstr>
      <vt:lpstr>Motion 350 (MAC)</vt:lpstr>
      <vt:lpstr>Motion 351 (MAC)</vt:lpstr>
      <vt:lpstr>Motion 352 (MAC)</vt:lpstr>
      <vt:lpstr>Motion 353 (MAC)</vt:lpstr>
      <vt:lpstr>Motion 354 (MAC)</vt:lpstr>
      <vt:lpstr>Motion 355 (MAC)</vt:lpstr>
      <vt:lpstr>Motion 356 (MAC)</vt:lpstr>
      <vt:lpstr>Motion 357 (PDT-MAC)</vt:lpstr>
      <vt:lpstr>Motion 358 (MAC)</vt:lpstr>
      <vt:lpstr>Motion 359 (MAC)</vt:lpstr>
      <vt:lpstr>Motion 360 (MAC)</vt:lpstr>
      <vt:lpstr>Motion 361 (MAC)</vt:lpstr>
      <vt:lpstr>Motion 362 (MAC)</vt:lpstr>
      <vt:lpstr>Motion 363 (MAC)</vt:lpstr>
      <vt:lpstr>Motion 364 (MAC)</vt:lpstr>
      <vt:lpstr>Motion 365 (MAC)</vt:lpstr>
      <vt:lpstr>Motion 366 (MAC)</vt:lpstr>
      <vt:lpstr>Motion 367 (MAC)</vt:lpstr>
      <vt:lpstr>Motion 368 (MAC)</vt:lpstr>
      <vt:lpstr>Motion 369 (MAC)</vt:lpstr>
      <vt:lpstr>Motion 370 (MAC)</vt:lpstr>
      <vt:lpstr>Motion 371 (PHY)</vt:lpstr>
      <vt:lpstr>Motions on march 13th , PM2</vt:lpstr>
      <vt:lpstr>Motion 372 (Joint)</vt:lpstr>
      <vt:lpstr>Motion 373 (Joint)</vt:lpstr>
      <vt:lpstr>Motion 374 (Joint)</vt:lpstr>
      <vt:lpstr>Motion 375 (Joint)</vt:lpstr>
      <vt:lpstr>Motion 376 (PDT-Joint)</vt:lpstr>
      <vt:lpstr>Motion 377 (MAC)</vt:lpstr>
      <vt:lpstr>Motion 378 (MAC)</vt:lpstr>
      <vt:lpstr>Motion 379</vt:lpstr>
      <vt:lpstr>TGbn MAC/PHY July Ad-Hoc</vt:lpstr>
      <vt:lpstr>Motions on April 24th</vt:lpstr>
      <vt:lpstr>Motion 380 (PHY)</vt:lpstr>
      <vt:lpstr>Motion 381 (PHY)</vt:lpstr>
      <vt:lpstr>Motion 382 (PHY)</vt:lpstr>
      <vt:lpstr>Motion 383 (PHY)</vt:lpstr>
      <vt:lpstr>Motion 384 (PHY)</vt:lpstr>
      <vt:lpstr>Motion 385 (MAC)</vt:lpstr>
      <vt:lpstr>Motion 386 (MAC)</vt:lpstr>
      <vt:lpstr>Motion 387 (Withdrawal)</vt:lpstr>
      <vt:lpstr>Motion 388 (MAC)</vt:lpstr>
      <vt:lpstr>Motions on May 15th, 2025 AM2</vt:lpstr>
      <vt:lpstr>Motion 389 (PHY)</vt:lpstr>
      <vt:lpstr>Motion 390 (MAC)</vt:lpstr>
      <vt:lpstr>Motion 391 (MAC)</vt:lpstr>
      <vt:lpstr>Motion 392 (PHY)</vt:lpstr>
      <vt:lpstr>Motion 393 (MAC)</vt:lpstr>
      <vt:lpstr>Motion 394 (PHY)</vt:lpstr>
      <vt:lpstr>Motion 395 (PHY)</vt:lpstr>
      <vt:lpstr>Motion 396 (PHY)</vt:lpstr>
      <vt:lpstr>Motion 397 (PHY-PDT)</vt:lpstr>
      <vt:lpstr>Motion 398 (Joint)</vt:lpstr>
      <vt:lpstr>Motion 399 (MAC)</vt:lpstr>
      <vt:lpstr>Motion 400 (MAC)</vt:lpstr>
      <vt:lpstr>Motion 401 (PHY)</vt:lpstr>
      <vt:lpstr>Motion 402 (MAC)</vt:lpstr>
      <vt:lpstr>Motion 403 (PHY)</vt:lpstr>
      <vt:lpstr>Motion 404 (PHY-PDT)</vt:lpstr>
      <vt:lpstr>Motion 405 (PHY)</vt:lpstr>
      <vt:lpstr>Motion 406 (MAC)</vt:lpstr>
      <vt:lpstr>Motion 407 (MAC)</vt:lpstr>
      <vt:lpstr>Motion 408 (PHY)</vt:lpstr>
      <vt:lpstr>Motion 409 (MAC)</vt:lpstr>
      <vt:lpstr>Motion 411 (MAC ??)</vt:lpstr>
      <vt:lpstr>Motions on May 15th, 2025 PM2</vt:lpstr>
      <vt:lpstr>backup</vt:lpstr>
      <vt:lpstr>Motion X (CR Template)</vt:lpstr>
      <vt:lpstr>Motion X (SFD Template)</vt:lpstr>
      <vt:lpstr>Motion Y (Draft Template)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11-23/442</dc:title>
  <dc:subject>TGbe Motions</dc:subject>
  <dc:creator>Alfred Asterjadhi</dc:creator>
  <cp:lastModifiedBy>Alfred Asterjadhi</cp:lastModifiedBy>
  <cp:revision>2367</cp:revision>
  <cp:lastPrinted>1601-01-01T00:00:00Z</cp:lastPrinted>
  <dcterms:created xsi:type="dcterms:W3CDTF">2017-01-26T15:28:16Z</dcterms:created>
  <dcterms:modified xsi:type="dcterms:W3CDTF">2025-05-15T08:06:40Z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y fmtid="{D5CDD505-2E9C-101B-9397-08002B2CF9AE}" pid="6" name="ContentTypeId">
    <vt:lpwstr>0x0101004257954231A76C44B0D04C9AEE4292A8</vt:lpwstr>
  </property>
</Properties>
</file>