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6"/>
  </p:sldMasterIdLst>
  <p:notesMasterIdLst>
    <p:notesMasterId r:id="rId13"/>
  </p:notesMasterIdLst>
  <p:handoutMasterIdLst>
    <p:handoutMasterId r:id="rId14"/>
  </p:handoutMasterIdLst>
  <p:sldIdLst>
    <p:sldId id="362" r:id="rId7"/>
    <p:sldId id="366" r:id="rId8"/>
    <p:sldId id="358" r:id="rId9"/>
    <p:sldId id="363" r:id="rId10"/>
    <p:sldId id="361" r:id="rId11"/>
    <p:sldId id="35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>
    <p:extLst>
      <p:ext uri="{19B8F6BF-5375-455C-9EA6-DF929625EA0E}">
        <p15:presenceInfo xmlns:p15="http://schemas.microsoft.com/office/powerpoint/2012/main" userId="S::zhijie.yang@nokia-sbell.com::8bf6a52e-15e5-4913-b1e1-b02a570c3884" providerId="AD"/>
      </p:ext>
    </p:extLst>
  </p:cmAuthor>
  <p:cmAuthor id="2" name="Galati Giordano, Lorenzo (Nokia - DE/Stuttgart)" initials="GGL(-D" lastIdx="9" clrIdx="1">
    <p:extLst>
      <p:ext uri="{19B8F6BF-5375-455C-9EA6-DF929625EA0E}">
        <p15:presenceInfo xmlns:p15="http://schemas.microsoft.com/office/powerpoint/2012/main" userId="S::lorenzo.galati_giordano@nokia-bell-labs.com::d670983f-5ed8-4511-999e-9a574b4ae3e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38EC85-6A27-D44A-BC25-D838A2F319A1}" v="9" dt="2021-03-23T06:12:36.4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6" autoAdjust="0"/>
    <p:restoredTop sz="95320" autoAdjust="0"/>
  </p:normalViewPr>
  <p:slideViewPr>
    <p:cSldViewPr snapToGrid="0">
      <p:cViewPr varScale="1">
        <p:scale>
          <a:sx n="87" d="100"/>
          <a:sy n="87" d="100"/>
        </p:scale>
        <p:origin x="65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2638EC85-6A27-D44A-BC25-D838A2F319A1}"/>
    <pc:docChg chg="undo custSel addSld delSld modSld modMainMaster">
      <pc:chgData name="Kasslin, Mika (Nokia - FI/Espoo)" userId="67c41d2c-4987-4500-b415-d9e92aed693c" providerId="ADAL" clId="{2638EC85-6A27-D44A-BC25-D838A2F319A1}" dt="2021-03-23T06:14:09.169" v="4558" actId="20577"/>
      <pc:docMkLst>
        <pc:docMk/>
      </pc:docMkLst>
      <pc:sldChg chg="del">
        <pc:chgData name="Kasslin, Mika (Nokia - FI/Espoo)" userId="67c41d2c-4987-4500-b415-d9e92aed693c" providerId="ADAL" clId="{2638EC85-6A27-D44A-BC25-D838A2F319A1}" dt="2021-03-22T11:06:25.115" v="1176" actId="2696"/>
        <pc:sldMkLst>
          <pc:docMk/>
          <pc:sldMk cId="31946241" sldId="282"/>
        </pc:sldMkLst>
      </pc:sldChg>
      <pc:sldChg chg="modSp mod">
        <pc:chgData name="Kasslin, Mika (Nokia - FI/Espoo)" userId="67c41d2c-4987-4500-b415-d9e92aed693c" providerId="ADAL" clId="{2638EC85-6A27-D44A-BC25-D838A2F319A1}" dt="2021-03-22T14:51:17.246" v="4520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2638EC85-6A27-D44A-BC25-D838A2F319A1}" dt="2021-03-22T14:51:17.246" v="4520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2638EC85-6A27-D44A-BC25-D838A2F319A1}" dt="2021-03-22T09:57:15.349" v="5" actId="20577"/>
          <ac:spMkLst>
            <pc:docMk/>
            <pc:sldMk cId="1226111485" sldId="287"/>
            <ac:spMk id="8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2638EC85-6A27-D44A-BC25-D838A2F319A1}" dt="2021-03-22T14:43:01.493" v="4083" actId="20577"/>
        <pc:sldMkLst>
          <pc:docMk/>
          <pc:sldMk cId="3271880493" sldId="323"/>
        </pc:sldMkLst>
        <pc:spChg chg="mod">
          <ac:chgData name="Kasslin, Mika (Nokia - FI/Espoo)" userId="67c41d2c-4987-4500-b415-d9e92aed693c" providerId="ADAL" clId="{2638EC85-6A27-D44A-BC25-D838A2F319A1}" dt="2021-03-22T14:43:01.493" v="4083" actId="20577"/>
          <ac:spMkLst>
            <pc:docMk/>
            <pc:sldMk cId="3271880493" sldId="323"/>
            <ac:spMk id="3" creationId="{F0AD7E99-457E-4542-84F8-EE86FBBA9AA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3:25.421" v="4552" actId="13926"/>
        <pc:sldMkLst>
          <pc:docMk/>
          <pc:sldMk cId="307241452" sldId="325"/>
        </pc:sldMkLst>
        <pc:spChg chg="mod">
          <ac:chgData name="Kasslin, Mika (Nokia - FI/Espoo)" userId="67c41d2c-4987-4500-b415-d9e92aed693c" providerId="ADAL" clId="{2638EC85-6A27-D44A-BC25-D838A2F319A1}" dt="2021-03-22T14:11:14.519" v="2491" actId="20577"/>
          <ac:spMkLst>
            <pc:docMk/>
            <pc:sldMk cId="307241452" sldId="325"/>
            <ac:spMk id="2" creationId="{16F21271-59CF-4C9C-AFC4-6EE38A87B808}"/>
          </ac:spMkLst>
        </pc:spChg>
        <pc:spChg chg="mod">
          <ac:chgData name="Kasslin, Mika (Nokia - FI/Espoo)" userId="67c41d2c-4987-4500-b415-d9e92aed693c" providerId="ADAL" clId="{2638EC85-6A27-D44A-BC25-D838A2F319A1}" dt="2021-03-23T06:13:25.421" v="4552" actId="13926"/>
          <ac:spMkLst>
            <pc:docMk/>
            <pc:sldMk cId="307241452" sldId="325"/>
            <ac:spMk id="3" creationId="{7CEC814B-A58D-4C87-9917-50E3D003FFB5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12:33.540" v="2493" actId="2696"/>
        <pc:sldMkLst>
          <pc:docMk/>
          <pc:sldMk cId="4050240343" sldId="326"/>
        </pc:sldMkLst>
      </pc:sldChg>
      <pc:sldChg chg="modSp mod delCm">
        <pc:chgData name="Kasslin, Mika (Nokia - FI/Espoo)" userId="67c41d2c-4987-4500-b415-d9e92aed693c" providerId="ADAL" clId="{2638EC85-6A27-D44A-BC25-D838A2F319A1}" dt="2021-03-23T06:14:09.169" v="4558" actId="20577"/>
        <pc:sldMkLst>
          <pc:docMk/>
          <pc:sldMk cId="1704975782" sldId="328"/>
        </pc:sldMkLst>
        <pc:spChg chg="mod">
          <ac:chgData name="Kasslin, Mika (Nokia - FI/Espoo)" userId="67c41d2c-4987-4500-b415-d9e92aed693c" providerId="ADAL" clId="{2638EC85-6A27-D44A-BC25-D838A2F319A1}" dt="2021-03-23T06:14:09.169" v="4558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mod delCm">
        <pc:chgData name="Kasslin, Mika (Nokia - FI/Espoo)" userId="67c41d2c-4987-4500-b415-d9e92aed693c" providerId="ADAL" clId="{2638EC85-6A27-D44A-BC25-D838A2F319A1}" dt="2021-03-23T06:12:01.248" v="4528" actId="13926"/>
        <pc:sldMkLst>
          <pc:docMk/>
          <pc:sldMk cId="946981746" sldId="329"/>
        </pc:sldMkLst>
        <pc:spChg chg="mod">
          <ac:chgData name="Kasslin, Mika (Nokia - FI/Espoo)" userId="67c41d2c-4987-4500-b415-d9e92aed693c" providerId="ADAL" clId="{2638EC85-6A27-D44A-BC25-D838A2F319A1}" dt="2021-03-22T14:45:59.694" v="4288" actId="20577"/>
          <ac:spMkLst>
            <pc:docMk/>
            <pc:sldMk cId="946981746" sldId="329"/>
            <ac:spMk id="2" creationId="{C8C99E19-E149-4F77-AAB2-6AF97FC5D4C0}"/>
          </ac:spMkLst>
        </pc:spChg>
        <pc:spChg chg="mod">
          <ac:chgData name="Kasslin, Mika (Nokia - FI/Espoo)" userId="67c41d2c-4987-4500-b415-d9e92aed693c" providerId="ADAL" clId="{2638EC85-6A27-D44A-BC25-D838A2F319A1}" dt="2021-03-23T06:12:01.248" v="4528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del">
        <pc:chgData name="Kasslin, Mika (Nokia - FI/Espoo)" userId="67c41d2c-4987-4500-b415-d9e92aed693c" providerId="ADAL" clId="{2638EC85-6A27-D44A-BC25-D838A2F319A1}" dt="2021-03-22T14:45:56.598" v="4287" actId="2696"/>
        <pc:sldMkLst>
          <pc:docMk/>
          <pc:sldMk cId="859352276" sldId="330"/>
        </pc:sldMkLst>
      </pc:sldChg>
      <pc:sldChg chg="del">
        <pc:chgData name="Kasslin, Mika (Nokia - FI/Espoo)" userId="67c41d2c-4987-4500-b415-d9e92aed693c" providerId="ADAL" clId="{2638EC85-6A27-D44A-BC25-D838A2F319A1}" dt="2021-03-22T14:12:10.374" v="2492" actId="2696"/>
        <pc:sldMkLst>
          <pc:docMk/>
          <pc:sldMk cId="1270419353" sldId="333"/>
        </pc:sldMkLst>
      </pc:sldChg>
      <pc:sldChg chg="del">
        <pc:chgData name="Kasslin, Mika (Nokia - FI/Espoo)" userId="67c41d2c-4987-4500-b415-d9e92aed693c" providerId="ADAL" clId="{2638EC85-6A27-D44A-BC25-D838A2F319A1}" dt="2021-03-22T14:35:07.061" v="3362" actId="2696"/>
        <pc:sldMkLst>
          <pc:docMk/>
          <pc:sldMk cId="1466351738" sldId="334"/>
        </pc:sldMkLst>
      </pc:sldChg>
      <pc:sldChg chg="modSp new mod delCm">
        <pc:chgData name="Kasslin, Mika (Nokia - FI/Espoo)" userId="67c41d2c-4987-4500-b415-d9e92aed693c" providerId="ADAL" clId="{2638EC85-6A27-D44A-BC25-D838A2F319A1}" dt="2021-03-23T06:11:47.753" v="4526" actId="20577"/>
        <pc:sldMkLst>
          <pc:docMk/>
          <pc:sldMk cId="1668250981" sldId="335"/>
        </pc:sldMkLst>
        <pc:spChg chg="mod">
          <ac:chgData name="Kasslin, Mika (Nokia - FI/Espoo)" userId="67c41d2c-4987-4500-b415-d9e92aed693c" providerId="ADAL" clId="{2638EC85-6A27-D44A-BC25-D838A2F319A1}" dt="2021-03-22T10:07:26.981" v="13" actId="20577"/>
          <ac:spMkLst>
            <pc:docMk/>
            <pc:sldMk cId="1668250981" sldId="335"/>
            <ac:spMk id="2" creationId="{6E040630-7F34-6C4A-AC52-4D5FF0C815E0}"/>
          </ac:spMkLst>
        </pc:spChg>
        <pc:spChg chg="mod">
          <ac:chgData name="Kasslin, Mika (Nokia - FI/Espoo)" userId="67c41d2c-4987-4500-b415-d9e92aed693c" providerId="ADAL" clId="{2638EC85-6A27-D44A-BC25-D838A2F319A1}" dt="2021-03-23T06:11:47.753" v="4526" actId="20577"/>
          <ac:spMkLst>
            <pc:docMk/>
            <pc:sldMk cId="1668250981" sldId="335"/>
            <ac:spMk id="3" creationId="{9AB3F7AA-37B4-0942-A4BA-9B890C6110A6}"/>
          </ac:spMkLst>
        </pc:spChg>
      </pc:sldChg>
      <pc:sldChg chg="modSp new mod">
        <pc:chgData name="Kasslin, Mika (Nokia - FI/Espoo)" userId="67c41d2c-4987-4500-b415-d9e92aed693c" providerId="ADAL" clId="{2638EC85-6A27-D44A-BC25-D838A2F319A1}" dt="2021-03-23T06:12:36.442" v="4546" actId="20577"/>
        <pc:sldMkLst>
          <pc:docMk/>
          <pc:sldMk cId="173697168" sldId="336"/>
        </pc:sldMkLst>
        <pc:spChg chg="mod">
          <ac:chgData name="Kasslin, Mika (Nokia - FI/Espoo)" userId="67c41d2c-4987-4500-b415-d9e92aed693c" providerId="ADAL" clId="{2638EC85-6A27-D44A-BC25-D838A2F319A1}" dt="2021-03-23T06:12:11.706" v="4539" actId="20577"/>
          <ac:spMkLst>
            <pc:docMk/>
            <pc:sldMk cId="173697168" sldId="336"/>
            <ac:spMk id="2" creationId="{408F7E1E-B272-8E4E-BA11-7CA25A76C277}"/>
          </ac:spMkLst>
        </pc:spChg>
        <pc:spChg chg="mod">
          <ac:chgData name="Kasslin, Mika (Nokia - FI/Espoo)" userId="67c41d2c-4987-4500-b415-d9e92aed693c" providerId="ADAL" clId="{2638EC85-6A27-D44A-BC25-D838A2F319A1}" dt="2021-03-23T06:12:36.442" v="4546" actId="20577"/>
          <ac:spMkLst>
            <pc:docMk/>
            <pc:sldMk cId="173697168" sldId="336"/>
            <ac:spMk id="3" creationId="{6307100D-C9E8-0944-88F5-027AB8AA8E96}"/>
          </ac:spMkLst>
        </pc:spChg>
      </pc:sldChg>
      <pc:sldMasterChg chg="modSp mod">
        <pc:chgData name="Kasslin, Mika (Nokia - FI/Espoo)" userId="67c41d2c-4987-4500-b415-d9e92aed693c" providerId="ADAL" clId="{2638EC85-6A27-D44A-BC25-D838A2F319A1}" dt="2021-03-22T14:36:45.568" v="3372" actId="20577"/>
        <pc:sldMasterMkLst>
          <pc:docMk/>
          <pc:sldMasterMk cId="539040119" sldId="2147483695"/>
        </pc:sldMasterMkLst>
        <pc:spChg chg="mod">
          <ac:chgData name="Kasslin, Mika (Nokia - FI/Espoo)" userId="67c41d2c-4987-4500-b415-d9e92aed693c" providerId="ADAL" clId="{2638EC85-6A27-D44A-BC25-D838A2F319A1}" dt="2021-03-22T14:36:45.568" v="3372" actId="20577"/>
          <ac:spMkLst>
            <pc:docMk/>
            <pc:sldMasterMk cId="539040119" sldId="2147483695"/>
            <ac:spMk id="11" creationId="{A2C1934C-D9E1-4B95-BD7A-3A16B08E8C44}"/>
          </ac:spMkLst>
        </pc:spChg>
      </pc:sldMasterChg>
    </pc:docChg>
  </pc:docChgLst>
  <pc:docChgLst>
    <pc:chgData name="Galati Giordano, Lorenzo (Nokia - DE/Stuttgart)" userId="d670983f-5ed8-4511-999e-9a574b4ae3ee" providerId="ADAL" clId="{9DBECB6D-E04A-47CF-8E95-C13E1479C5B7}"/>
    <pc:docChg chg="undo custSel modSld">
      <pc:chgData name="Galati Giordano, Lorenzo (Nokia - DE/Stuttgart)" userId="d670983f-5ed8-4511-999e-9a574b4ae3ee" providerId="ADAL" clId="{9DBECB6D-E04A-47CF-8E95-C13E1479C5B7}" dt="2021-03-22T21:29:17.237" v="305" actId="20577"/>
      <pc:docMkLst>
        <pc:docMk/>
      </pc:docMkLst>
      <pc:sldChg chg="modSp addCm modCm">
        <pc:chgData name="Galati Giordano, Lorenzo (Nokia - DE/Stuttgart)" userId="d670983f-5ed8-4511-999e-9a574b4ae3ee" providerId="ADAL" clId="{9DBECB6D-E04A-47CF-8E95-C13E1479C5B7}" dt="2021-03-22T21:21:37.924" v="256" actId="14100"/>
        <pc:sldMkLst>
          <pc:docMk/>
          <pc:sldMk cId="307241452" sldId="325"/>
        </pc:sldMkLst>
        <pc:spChg chg="mod">
          <ac:chgData name="Galati Giordano, Lorenzo (Nokia - DE/Stuttgart)" userId="d670983f-5ed8-4511-999e-9a574b4ae3ee" providerId="ADAL" clId="{9DBECB6D-E04A-47CF-8E95-C13E1479C5B7}" dt="2021-03-22T21:21:37.924" v="256" actId="14100"/>
          <ac:spMkLst>
            <pc:docMk/>
            <pc:sldMk cId="307241452" sldId="325"/>
            <ac:spMk id="3" creationId="{7CEC814B-A58D-4C87-9917-50E3D003FFB5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9:17.237" v="305" actId="20577"/>
        <pc:sldMkLst>
          <pc:docMk/>
          <pc:sldMk cId="1704975782" sldId="328"/>
        </pc:sldMkLst>
        <pc:spChg chg="mod">
          <ac:chgData name="Galati Giordano, Lorenzo (Nokia - DE/Stuttgart)" userId="d670983f-5ed8-4511-999e-9a574b4ae3ee" providerId="ADAL" clId="{9DBECB6D-E04A-47CF-8E95-C13E1479C5B7}" dt="2021-03-22T21:29:17.237" v="305" actId="20577"/>
          <ac:spMkLst>
            <pc:docMk/>
            <pc:sldMk cId="1704975782" sldId="328"/>
            <ac:spMk id="3" creationId="{ECEA9D24-A78C-4EE3-B985-D637FB4B049E}"/>
          </ac:spMkLst>
        </pc:spChg>
      </pc:sldChg>
      <pc:sldChg chg="modSp addCm modCm">
        <pc:chgData name="Galati Giordano, Lorenzo (Nokia - DE/Stuttgart)" userId="d670983f-5ed8-4511-999e-9a574b4ae3ee" providerId="ADAL" clId="{9DBECB6D-E04A-47CF-8E95-C13E1479C5B7}" dt="2021-03-22T21:26:48.982" v="285"/>
        <pc:sldMkLst>
          <pc:docMk/>
          <pc:sldMk cId="946981746" sldId="329"/>
        </pc:sldMkLst>
        <pc:spChg chg="mod">
          <ac:chgData name="Galati Giordano, Lorenzo (Nokia - DE/Stuttgart)" userId="d670983f-5ed8-4511-999e-9a574b4ae3ee" providerId="ADAL" clId="{9DBECB6D-E04A-47CF-8E95-C13E1479C5B7}" dt="2021-03-22T21:26:32.027" v="283" actId="13926"/>
          <ac:spMkLst>
            <pc:docMk/>
            <pc:sldMk cId="946981746" sldId="329"/>
            <ac:spMk id="3" creationId="{8AC043C6-3D3A-4A97-97BC-1BADDB37B11F}"/>
          </ac:spMkLst>
        </pc:spChg>
      </pc:sldChg>
      <pc:sldChg chg="modSp addCm delCm modCm">
        <pc:chgData name="Galati Giordano, Lorenzo (Nokia - DE/Stuttgart)" userId="d670983f-5ed8-4511-999e-9a574b4ae3ee" providerId="ADAL" clId="{9DBECB6D-E04A-47CF-8E95-C13E1479C5B7}" dt="2021-03-22T21:12:05.689" v="99"/>
        <pc:sldMkLst>
          <pc:docMk/>
          <pc:sldMk cId="1668250981" sldId="335"/>
        </pc:sldMkLst>
        <pc:spChg chg="mod">
          <ac:chgData name="Galati Giordano, Lorenzo (Nokia - DE/Stuttgart)" userId="d670983f-5ed8-4511-999e-9a574b4ae3ee" providerId="ADAL" clId="{9DBECB6D-E04A-47CF-8E95-C13E1479C5B7}" dt="2021-03-22T21:09:40.368" v="58" actId="20577"/>
          <ac:spMkLst>
            <pc:docMk/>
            <pc:sldMk cId="1668250981" sldId="335"/>
            <ac:spMk id="3" creationId="{9AB3F7AA-37B4-0942-A4BA-9B890C6110A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73F1-7873-443C-8040-A0F19D3BBBD5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618D7-EC89-435D-A74D-1DE850F851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48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62240-A291-45F9-A4E0-572AF6DA2E6A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98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4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0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65FBDD-38CD-4C88-8D6A-46542FF4F3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97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789739" y="6475413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86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7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41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14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35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32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025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45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980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1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1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04039" y="6475413"/>
            <a:ext cx="24878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39180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</a:t>
            </a:r>
            <a:r>
              <a:rPr lang="en-GB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802.11-2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5/</a:t>
            </a:r>
            <a:r>
              <a:rPr lang="en-US" altLang="zh-CN" sz="1800" b="1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0008</a:t>
            </a:r>
            <a:r>
              <a:rPr lang="en-US" sz="1800" b="1" dirty="0" err="1" smtClean="0">
                <a:cs typeface="+mn-cs"/>
              </a:rPr>
              <a:t>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4795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 smtClean="0">
                <a:cs typeface="+mn-cs"/>
              </a:rPr>
              <a:t>Jan 2025</a:t>
            </a:r>
            <a:endParaRPr lang="en-US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04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7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An optimization for </a:t>
            </a:r>
            <a:r>
              <a:rPr lang="en-US" altLang="zh-CN" dirty="0" err="1" smtClean="0"/>
              <a:t>NPCA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522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2025-01-0</a:t>
            </a:r>
            <a:r>
              <a:rPr lang="en-US" altLang="zh-CN" sz="2000" b="0" dirty="0" smtClean="0"/>
              <a:t>2</a:t>
            </a:r>
            <a:endParaRPr lang="en-GB" sz="2000" b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03006" y="6492875"/>
            <a:ext cx="2743200" cy="365125"/>
          </a:xfrm>
        </p:spPr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2" name="页脚占位符 4">
            <a:extLst>
              <a:ext uri="{FF2B5EF4-FFF2-40B4-BE49-F238E27FC236}">
                <a16:creationId xmlns:a16="http://schemas.microsoft.com/office/drawing/2014/main" id="{75BF2F47-7382-4FD2-8C90-3E69AFED0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39845" y="6492875"/>
            <a:ext cx="2487861" cy="276999"/>
          </a:xfrm>
        </p:spPr>
        <p:txBody>
          <a:bodyPr/>
          <a:lstStyle/>
          <a:p>
            <a:r>
              <a:rPr lang="da-DK" dirty="0" smtClean="0"/>
              <a:t>Xiangxin Gu (Spreadtrum)</a:t>
            </a:r>
            <a:endParaRPr lang="en-GB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065869" y="251032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689049"/>
              </p:ext>
            </p:extLst>
          </p:nvPr>
        </p:nvGraphicFramePr>
        <p:xfrm>
          <a:off x="1179295" y="3186309"/>
          <a:ext cx="9907805" cy="2129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228">
                  <a:extLst>
                    <a:ext uri="{9D8B030D-6E8A-4147-A177-3AD203B41FA5}">
                      <a16:colId xmlns:a16="http://schemas.microsoft.com/office/drawing/2014/main" val="4033543628"/>
                    </a:ext>
                  </a:extLst>
                </a:gridCol>
                <a:gridCol w="1230923">
                  <a:extLst>
                    <a:ext uri="{9D8B030D-6E8A-4147-A177-3AD203B41FA5}">
                      <a16:colId xmlns:a16="http://schemas.microsoft.com/office/drawing/2014/main" val="447403358"/>
                    </a:ext>
                  </a:extLst>
                </a:gridCol>
                <a:gridCol w="4950069">
                  <a:extLst>
                    <a:ext uri="{9D8B030D-6E8A-4147-A177-3AD203B41FA5}">
                      <a16:colId xmlns:a16="http://schemas.microsoft.com/office/drawing/2014/main" val="505617071"/>
                    </a:ext>
                  </a:extLst>
                </a:gridCol>
                <a:gridCol w="2303585">
                  <a:extLst>
                    <a:ext uri="{9D8B030D-6E8A-4147-A177-3AD203B41FA5}">
                      <a16:colId xmlns:a16="http://schemas.microsoft.com/office/drawing/2014/main" val="3277808395"/>
                    </a:ext>
                  </a:extLst>
                </a:gridCol>
              </a:tblGrid>
              <a:tr h="425952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Affiliation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Mail 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6396501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Xiangxin Gu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r>
                        <a:rPr lang="en-US" sz="1400" dirty="0" smtClean="0"/>
                        <a:t> Center,</a:t>
                      </a:r>
                      <a:r>
                        <a:rPr lang="en-US" sz="1400" baseline="0" dirty="0" smtClean="0"/>
                        <a:t> Lane 2288, </a:t>
                      </a:r>
                      <a:r>
                        <a:rPr lang="en-US" altLang="zh-CN" sz="1400" baseline="0" dirty="0" err="1" smtClean="0"/>
                        <a:t>Zu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baseline="0" dirty="0" err="1" smtClean="0"/>
                        <a:t>Chongzhi</a:t>
                      </a:r>
                      <a:r>
                        <a:rPr lang="en-US" altLang="zh-CN" sz="1400" baseline="0" dirty="0" smtClean="0"/>
                        <a:t> Road, </a:t>
                      </a:r>
                      <a:r>
                        <a:rPr lang="en-US" sz="1400" dirty="0" smtClean="0"/>
                        <a:t>Shanghai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Xiangxin.gu@unisoc.com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78510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Yingqiao Quan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Spreadtrum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Yingqiao.quan@unisoc.com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5861415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Lei</a:t>
                      </a:r>
                      <a:r>
                        <a:rPr lang="en-US" sz="1400" baseline="0" dirty="0" smtClean="0"/>
                        <a:t> Zhou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H3C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zhou.leiH@h3c.com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264978"/>
                  </a:ext>
                </a:extLst>
              </a:tr>
              <a:tr h="425952"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34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01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1" y="1583253"/>
            <a:ext cx="10842486" cy="4669767"/>
          </a:xfrm>
        </p:spPr>
        <p:txBody>
          <a:bodyPr/>
          <a:lstStyle/>
          <a:p>
            <a:pPr lvl="0"/>
            <a:r>
              <a:rPr lang="en-GB" sz="1800" dirty="0" err="1"/>
              <a:t>TGbn</a:t>
            </a:r>
            <a:r>
              <a:rPr lang="en-GB" sz="1800" dirty="0"/>
              <a:t> defines a mode of operation that enables a </a:t>
            </a:r>
            <a:r>
              <a:rPr lang="en-GB" sz="1800" dirty="0" err="1"/>
              <a:t>STA</a:t>
            </a:r>
            <a:r>
              <a:rPr lang="en-GB" sz="1800" dirty="0"/>
              <a:t> to access the secondary channel while the primary channel is known to be busy due to </a:t>
            </a:r>
            <a:r>
              <a:rPr lang="en-GB" sz="1800" dirty="0" err="1"/>
              <a:t>OBSS</a:t>
            </a:r>
            <a:r>
              <a:rPr lang="en-GB" sz="1800" dirty="0"/>
              <a:t> traffic or other TBD conditions.</a:t>
            </a:r>
            <a:endParaRPr lang="en-US" sz="1800" dirty="0"/>
          </a:p>
          <a:p>
            <a:pPr lvl="1"/>
            <a:r>
              <a:rPr lang="en-GB" sz="1600" dirty="0"/>
              <a:t>The mode of operation shall not assume that the </a:t>
            </a:r>
            <a:r>
              <a:rPr lang="en-GB" sz="1600" dirty="0" err="1"/>
              <a:t>STA</a:t>
            </a:r>
            <a:r>
              <a:rPr lang="en-GB" sz="1600" dirty="0"/>
              <a:t> is capable to detect or decode a frame and obtain </a:t>
            </a:r>
            <a:r>
              <a:rPr lang="en-GB" sz="1600" dirty="0" err="1"/>
              <a:t>NAV</a:t>
            </a:r>
            <a:r>
              <a:rPr lang="en-GB" sz="1600" dirty="0"/>
              <a:t> information of the secondary channel concurrently with the primary channel.</a:t>
            </a:r>
            <a:endParaRPr lang="en-US" sz="1600" dirty="0"/>
          </a:p>
          <a:p>
            <a:pPr lvl="1"/>
            <a:r>
              <a:rPr lang="en-GB" sz="1600" dirty="0"/>
              <a:t>A BSS shall only have a single </a:t>
            </a:r>
            <a:r>
              <a:rPr lang="en-GB" sz="1600" dirty="0" err="1"/>
              <a:t>NPCA</a:t>
            </a:r>
            <a:r>
              <a:rPr lang="en-GB" sz="1600" dirty="0"/>
              <a:t> primary channel (name TBD) on which the </a:t>
            </a:r>
            <a:r>
              <a:rPr lang="en-GB" sz="1600" dirty="0" err="1"/>
              <a:t>STA</a:t>
            </a:r>
            <a:r>
              <a:rPr lang="en-GB" sz="1600" dirty="0"/>
              <a:t> contends while the primary channel of the BSS is known to be busy due to </a:t>
            </a:r>
            <a:r>
              <a:rPr lang="en-GB" sz="1600" dirty="0" err="1"/>
              <a:t>OBSS</a:t>
            </a:r>
            <a:r>
              <a:rPr lang="en-GB" sz="1600" dirty="0"/>
              <a:t> traffic or other TBD conditions.</a:t>
            </a:r>
            <a:endParaRPr lang="en-US" sz="1600" dirty="0"/>
          </a:p>
          <a:p>
            <a:pPr lvl="0"/>
            <a:r>
              <a:rPr lang="en-US" sz="1800" dirty="0"/>
              <a:t>An </a:t>
            </a:r>
            <a:r>
              <a:rPr lang="en-US" sz="1800" dirty="0" err="1"/>
              <a:t>NPCA</a:t>
            </a:r>
            <a:r>
              <a:rPr lang="en-US" sz="1800" dirty="0"/>
              <a:t> </a:t>
            </a:r>
            <a:r>
              <a:rPr lang="en-US" sz="1800" dirty="0" err="1"/>
              <a:t>STA</a:t>
            </a:r>
            <a:r>
              <a:rPr lang="en-US" sz="1800" dirty="0"/>
              <a:t> shall initiate frame exchange on the </a:t>
            </a:r>
            <a:r>
              <a:rPr lang="en-US" sz="1800" dirty="0" err="1"/>
              <a:t>NPCA</a:t>
            </a:r>
            <a:r>
              <a:rPr lang="en-US" sz="1800" dirty="0"/>
              <a:t> Primary channel with an </a:t>
            </a:r>
            <a:r>
              <a:rPr lang="en-US" sz="1800" dirty="0" err="1"/>
              <a:t>NPCA</a:t>
            </a:r>
            <a:r>
              <a:rPr lang="en-US" sz="1800" dirty="0"/>
              <a:t> Initial Control Frame in the non-</a:t>
            </a:r>
            <a:r>
              <a:rPr lang="en-US" sz="1800" dirty="0" err="1"/>
              <a:t>HT</a:t>
            </a:r>
            <a:r>
              <a:rPr lang="en-US" sz="1800" dirty="0"/>
              <a:t> </a:t>
            </a:r>
            <a:r>
              <a:rPr lang="en-US" sz="1800" dirty="0" err="1"/>
              <a:t>PPDU</a:t>
            </a:r>
            <a:r>
              <a:rPr lang="en-US" sz="1800" dirty="0"/>
              <a:t> or non-</a:t>
            </a:r>
            <a:r>
              <a:rPr lang="en-US" sz="1800" dirty="0" err="1"/>
              <a:t>HT</a:t>
            </a:r>
            <a:r>
              <a:rPr lang="en-US" sz="1800" dirty="0"/>
              <a:t> duplicate </a:t>
            </a:r>
            <a:r>
              <a:rPr lang="en-US" sz="1800" dirty="0" err="1"/>
              <a:t>PPDU</a:t>
            </a:r>
            <a:r>
              <a:rPr lang="en-US" sz="1800" dirty="0"/>
              <a:t> format using a rate of 6 Mb/s, 12 Mb/s, or 24 Mb/s</a:t>
            </a:r>
          </a:p>
          <a:p>
            <a:pPr lvl="1"/>
            <a:r>
              <a:rPr lang="en-US" sz="1600" dirty="0"/>
              <a:t>Details on </a:t>
            </a:r>
            <a:r>
              <a:rPr lang="en-US" sz="1600" dirty="0" err="1"/>
              <a:t>NPCA</a:t>
            </a:r>
            <a:r>
              <a:rPr lang="en-US" sz="1600" dirty="0"/>
              <a:t> </a:t>
            </a:r>
            <a:r>
              <a:rPr lang="en-US" sz="1600" dirty="0" err="1"/>
              <a:t>ICF</a:t>
            </a:r>
            <a:r>
              <a:rPr lang="en-US" sz="1600" dirty="0"/>
              <a:t> are TBD</a:t>
            </a:r>
          </a:p>
          <a:p>
            <a:pPr lvl="0"/>
            <a:r>
              <a:rPr lang="en-US" sz="1800" dirty="0"/>
              <a:t>The event that triggers switching to the </a:t>
            </a:r>
            <a:r>
              <a:rPr lang="en-US" sz="1800" dirty="0" err="1"/>
              <a:t>NPCA</a:t>
            </a:r>
            <a:r>
              <a:rPr lang="en-US" sz="1800" dirty="0"/>
              <a:t> primary channel shall be</a:t>
            </a:r>
          </a:p>
          <a:p>
            <a:pPr lvl="1"/>
            <a:r>
              <a:rPr lang="en-US" sz="1600" dirty="0" err="1"/>
              <a:t>OBSS</a:t>
            </a:r>
            <a:r>
              <a:rPr lang="en-US" sz="1600" dirty="0"/>
              <a:t> Control frame exchange (e.g., (MU-)RTS/CTS) or</a:t>
            </a:r>
          </a:p>
          <a:p>
            <a:pPr lvl="1"/>
            <a:r>
              <a:rPr lang="en-US" sz="1600" dirty="0" err="1"/>
              <a:t>OBSS</a:t>
            </a:r>
            <a:r>
              <a:rPr lang="en-US" sz="1600" dirty="0"/>
              <a:t> HE/</a:t>
            </a:r>
            <a:r>
              <a:rPr lang="en-US" sz="1600" dirty="0" err="1"/>
              <a:t>EHT</a:t>
            </a:r>
            <a:r>
              <a:rPr lang="en-US" sz="1600" dirty="0"/>
              <a:t>/</a:t>
            </a:r>
            <a:r>
              <a:rPr lang="en-US" sz="1600" dirty="0" err="1"/>
              <a:t>UHR</a:t>
            </a:r>
            <a:r>
              <a:rPr lang="en-US" sz="1600" dirty="0"/>
              <a:t> </a:t>
            </a:r>
            <a:r>
              <a:rPr lang="en-US" sz="1600" dirty="0" err="1" smtClean="0"/>
              <a:t>PPDU</a:t>
            </a:r>
            <a:endParaRPr lang="en-US" sz="1600" dirty="0"/>
          </a:p>
          <a:p>
            <a:pPr lvl="1"/>
            <a:r>
              <a:rPr lang="en-US" sz="1600" dirty="0" smtClean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Note</a:t>
            </a:r>
            <a:r>
              <a:rPr lang="en-US" sz="1600" dirty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Other conditions </a:t>
            </a:r>
            <a:r>
              <a:rPr lang="en-US" sz="1600" dirty="0" smtClean="0">
                <a:highlight>
                  <a:srgbClr val="FFFF00"/>
                </a:highlight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TBD</a:t>
            </a:r>
            <a:endParaRPr lang="en-US" sz="1600" dirty="0" smtClean="0"/>
          </a:p>
          <a:p>
            <a:r>
              <a:rPr lang="en-US" sz="1800" dirty="0" smtClean="0"/>
              <a:t>We have made a good progress on </a:t>
            </a:r>
            <a:r>
              <a:rPr lang="en-US" sz="1800" dirty="0" err="1" smtClean="0"/>
              <a:t>NPCA</a:t>
            </a:r>
            <a:r>
              <a:rPr lang="en-US" sz="1800" dirty="0" smtClean="0"/>
              <a:t>. This contribution provides one possible condition to trigger switching to the </a:t>
            </a:r>
            <a:r>
              <a:rPr lang="en-US" sz="1800" dirty="0" err="1" smtClean="0"/>
              <a:t>nonprimary</a:t>
            </a:r>
            <a:r>
              <a:rPr lang="en-US" sz="1800" dirty="0" smtClean="0"/>
              <a:t>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34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Issues in </a:t>
            </a:r>
            <a:r>
              <a:rPr lang="en-US" dirty="0" err="1" smtClean="0"/>
              <a:t>NPCA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05948"/>
            <a:ext cx="10842486" cy="4257685"/>
          </a:xfrm>
        </p:spPr>
        <p:txBody>
          <a:bodyPr/>
          <a:lstStyle/>
          <a:p>
            <a:r>
              <a:rPr lang="en-US" sz="1800" dirty="0" smtClean="0"/>
              <a:t>A </a:t>
            </a:r>
            <a:r>
              <a:rPr lang="en-US" sz="1800" dirty="0" err="1" smtClean="0"/>
              <a:t>STA</a:t>
            </a:r>
            <a:r>
              <a:rPr lang="en-US" sz="1800" dirty="0"/>
              <a:t> </a:t>
            </a:r>
            <a:r>
              <a:rPr lang="en-US" sz="1800" dirty="0" smtClean="0"/>
              <a:t>that accesses the BSS primary channel and transmits to </a:t>
            </a:r>
            <a:r>
              <a:rPr lang="en-US" altLang="zh-CN" sz="1800" dirty="0" smtClean="0"/>
              <a:t>its associated</a:t>
            </a:r>
            <a:r>
              <a:rPr lang="en-US" sz="1800" dirty="0" smtClean="0"/>
              <a:t> AP will encounter transmission failure and invoke error recovery procedure during the AP switch to the </a:t>
            </a:r>
            <a:r>
              <a:rPr lang="en-US" sz="1800" dirty="0" err="1" smtClean="0"/>
              <a:t>NPCA</a:t>
            </a:r>
            <a:r>
              <a:rPr lang="en-US" sz="1800" dirty="0" smtClean="0"/>
              <a:t> primary channel.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 err="1" smtClean="0"/>
              <a:t>STA</a:t>
            </a:r>
            <a:r>
              <a:rPr lang="en-US" sz="1600" dirty="0" smtClean="0"/>
              <a:t> may access the BSS primary </a:t>
            </a:r>
            <a:r>
              <a:rPr lang="en-US" sz="1600" dirty="0"/>
              <a:t>channel </a:t>
            </a:r>
            <a:r>
              <a:rPr lang="en-US" sz="1600" dirty="0" smtClean="0"/>
              <a:t>subject </a:t>
            </a:r>
            <a:r>
              <a:rPr lang="en-US" sz="1600" dirty="0"/>
              <a:t>to its location .</a:t>
            </a:r>
            <a:endParaRPr lang="en-US" sz="1600" dirty="0" smtClean="0"/>
          </a:p>
          <a:p>
            <a:pPr lvl="1"/>
            <a:r>
              <a:rPr lang="en-US" altLang="zh-CN" sz="1600" dirty="0" smtClean="0"/>
              <a:t>The transmission failure may even lead to the </a:t>
            </a:r>
            <a:r>
              <a:rPr lang="en-US" altLang="zh-CN" sz="1600" dirty="0" err="1" smtClean="0"/>
              <a:t>STA</a:t>
            </a:r>
            <a:r>
              <a:rPr lang="en-US" altLang="zh-CN" sz="1600" dirty="0" smtClean="0"/>
              <a:t> downgrading its transmission rate.</a:t>
            </a:r>
            <a:endParaRPr lang="en-US" sz="1600" dirty="0" smtClean="0"/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altLang="zh-CN" sz="1800" dirty="0" err="1" smtClean="0"/>
              <a:t>NPCA</a:t>
            </a:r>
            <a:r>
              <a:rPr lang="en-US" altLang="zh-CN" sz="1800" dirty="0" smtClean="0"/>
              <a:t> transmission may fail if there is a </a:t>
            </a:r>
            <a:r>
              <a:rPr lang="en-US" altLang="zh-CN" sz="1800" dirty="0" err="1" smtClean="0"/>
              <a:t>STA</a:t>
            </a:r>
            <a:r>
              <a:rPr lang="en-US" altLang="zh-CN" sz="1800" dirty="0" smtClean="0"/>
              <a:t> accessing the BSS primary channel with BW overlapping </a:t>
            </a:r>
            <a:r>
              <a:rPr lang="en-US" altLang="zh-CN" sz="1800" dirty="0" err="1" smtClean="0"/>
              <a:t>NPCA</a:t>
            </a:r>
            <a:r>
              <a:rPr lang="en-US" altLang="zh-CN" sz="1800" dirty="0" smtClean="0"/>
              <a:t> channel.</a:t>
            </a:r>
            <a:endParaRPr lang="en-US" altLang="zh-CN" sz="1800" dirty="0"/>
          </a:p>
          <a:p>
            <a:pPr lvl="1"/>
            <a:r>
              <a:rPr lang="en-US" altLang="zh-CN" sz="1600" dirty="0" smtClean="0"/>
              <a:t>Same scenario as previous one.</a:t>
            </a:r>
          </a:p>
          <a:p>
            <a:endParaRPr lang="en-US" sz="1800" dirty="0" smtClean="0"/>
          </a:p>
          <a:p>
            <a:r>
              <a:rPr lang="en-US" sz="1800" dirty="0" smtClean="0"/>
              <a:t>The target </a:t>
            </a:r>
            <a:r>
              <a:rPr lang="en-US" sz="1800" dirty="0" err="1" smtClean="0"/>
              <a:t>STA</a:t>
            </a:r>
            <a:r>
              <a:rPr lang="en-US" sz="1800" dirty="0" smtClean="0"/>
              <a:t> of an </a:t>
            </a:r>
            <a:r>
              <a:rPr lang="en-US" sz="1800" dirty="0" err="1" smtClean="0"/>
              <a:t>NPCA</a:t>
            </a:r>
            <a:r>
              <a:rPr lang="en-US" sz="1800" dirty="0" smtClean="0"/>
              <a:t> transmission may not be on the </a:t>
            </a:r>
            <a:r>
              <a:rPr lang="en-US" sz="1800" dirty="0" err="1" smtClean="0"/>
              <a:t>NPCA</a:t>
            </a:r>
            <a:r>
              <a:rPr lang="en-US" sz="1800" dirty="0" smtClean="0"/>
              <a:t> primary channel.</a:t>
            </a:r>
            <a:endParaRPr lang="en-US" altLang="zh-CN" sz="1800" dirty="0" smtClean="0"/>
          </a:p>
          <a:p>
            <a:pPr lvl="1"/>
            <a:r>
              <a:rPr lang="en-US" sz="1600" dirty="0" smtClean="0"/>
              <a:t>With </a:t>
            </a:r>
            <a:r>
              <a:rPr lang="en-US" sz="1600" dirty="0" err="1" smtClean="0"/>
              <a:t>ICF</a:t>
            </a:r>
            <a:r>
              <a:rPr lang="en-US" sz="1600" dirty="0" smtClean="0"/>
              <a:t> on the </a:t>
            </a:r>
            <a:r>
              <a:rPr lang="en-US" sz="1600" dirty="0" err="1" smtClean="0"/>
              <a:t>NPCA</a:t>
            </a:r>
            <a:r>
              <a:rPr lang="en-US" sz="1600" dirty="0" smtClean="0"/>
              <a:t> channel first, more questions:</a:t>
            </a:r>
          </a:p>
          <a:p>
            <a:pPr lvl="2"/>
            <a:r>
              <a:rPr lang="en-US" sz="1600" dirty="0" smtClean="0"/>
              <a:t>What’s the next behavior if no </a:t>
            </a:r>
            <a:r>
              <a:rPr lang="en-US" sz="1600" dirty="0" err="1" smtClean="0"/>
              <a:t>ICR</a:t>
            </a:r>
            <a:r>
              <a:rPr lang="en-US" sz="1600" dirty="0" smtClean="0"/>
              <a:t> received ?</a:t>
            </a:r>
          </a:p>
          <a:p>
            <a:pPr lvl="2"/>
            <a:r>
              <a:rPr lang="en-US" sz="1600" dirty="0" smtClean="0"/>
              <a:t>How to set the duration field in </a:t>
            </a:r>
            <a:r>
              <a:rPr lang="en-US" sz="1600" dirty="0" err="1" smtClean="0"/>
              <a:t>ICF</a:t>
            </a:r>
            <a:r>
              <a:rPr lang="en-US" sz="1600" dirty="0" smtClean="0"/>
              <a:t>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565296" cy="914399"/>
          </a:xfrm>
        </p:spPr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4488874"/>
            <a:ext cx="10686473" cy="1829526"/>
          </a:xfrm>
        </p:spPr>
        <p:txBody>
          <a:bodyPr/>
          <a:lstStyle/>
          <a:p>
            <a:r>
              <a:rPr lang="en-US" sz="1800" dirty="0" smtClean="0"/>
              <a:t>The AP sends a CTS frame on the BSS primary 20 MHz with limited TX power,  if the least </a:t>
            </a:r>
            <a:r>
              <a:rPr lang="en-US" sz="1800" dirty="0" err="1" smtClean="0"/>
              <a:t>NPCA</a:t>
            </a:r>
            <a:r>
              <a:rPr lang="en-US" sz="1800" dirty="0" smtClean="0"/>
              <a:t> switching delay gives the AP the chance.</a:t>
            </a:r>
          </a:p>
          <a:p>
            <a:pPr lvl="1"/>
            <a:r>
              <a:rPr lang="en-US" sz="1600" dirty="0" smtClean="0"/>
              <a:t>To block </a:t>
            </a:r>
            <a:r>
              <a:rPr lang="en-US" sz="1600" dirty="0" err="1" smtClean="0"/>
              <a:t>STAs</a:t>
            </a:r>
            <a:r>
              <a:rPr lang="en-US" sz="1600" dirty="0" smtClean="0"/>
              <a:t> not switching to the </a:t>
            </a:r>
            <a:r>
              <a:rPr lang="en-US" sz="1600" dirty="0" err="1" smtClean="0"/>
              <a:t>NPCA</a:t>
            </a:r>
            <a:r>
              <a:rPr lang="en-US" sz="1600" dirty="0" smtClean="0"/>
              <a:t> primary channel from sending to the AP.</a:t>
            </a:r>
          </a:p>
          <a:p>
            <a:pPr lvl="1"/>
            <a:r>
              <a:rPr lang="en-US" sz="1600" dirty="0" smtClean="0"/>
              <a:t>To indicate </a:t>
            </a:r>
            <a:r>
              <a:rPr lang="en-US" sz="1600" dirty="0" err="1" smtClean="0"/>
              <a:t>NPCA</a:t>
            </a:r>
            <a:r>
              <a:rPr lang="en-US" sz="1600" dirty="0" smtClean="0"/>
              <a:t> </a:t>
            </a:r>
            <a:r>
              <a:rPr lang="en-US" sz="1600" dirty="0" err="1" smtClean="0"/>
              <a:t>STAs</a:t>
            </a:r>
            <a:r>
              <a:rPr lang="en-US" sz="1600" dirty="0" smtClean="0"/>
              <a:t> to switch to the </a:t>
            </a:r>
            <a:r>
              <a:rPr lang="en-US" sz="1600" dirty="0" err="1" smtClean="0"/>
              <a:t>NPCA</a:t>
            </a:r>
            <a:r>
              <a:rPr lang="en-US" sz="1600" dirty="0" smtClean="0"/>
              <a:t> primary channel.</a:t>
            </a:r>
          </a:p>
          <a:p>
            <a:pPr lvl="2"/>
            <a:r>
              <a:rPr lang="en-US" sz="1600" dirty="0" smtClean="0"/>
              <a:t>A reserved bit in CTS can be used to the indication.</a:t>
            </a:r>
          </a:p>
          <a:p>
            <a:pPr lvl="1"/>
            <a:r>
              <a:rPr lang="en-US" sz="1600" dirty="0" smtClean="0"/>
              <a:t>The CTS has little harm to the </a:t>
            </a:r>
            <a:r>
              <a:rPr lang="en-US" sz="1600" dirty="0" err="1" smtClean="0"/>
              <a:t>OBSS</a:t>
            </a:r>
            <a:r>
              <a:rPr lang="en-US" sz="1600" dirty="0" smtClean="0"/>
              <a:t> </a:t>
            </a:r>
            <a:r>
              <a:rPr lang="en-US" sz="1600" dirty="0" err="1" smtClean="0"/>
              <a:t>PPDU</a:t>
            </a:r>
            <a:r>
              <a:rPr lang="en-US" sz="1600" dirty="0" smtClean="0"/>
              <a:t> transmission.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6721" y="1754909"/>
            <a:ext cx="9789261" cy="245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4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727391"/>
            <a:ext cx="10363200" cy="1613700"/>
          </a:xfrm>
        </p:spPr>
        <p:txBody>
          <a:bodyPr/>
          <a:lstStyle/>
          <a:p>
            <a:r>
              <a:rPr lang="en-US" altLang="zh-CN" sz="1800" dirty="0" smtClean="0"/>
              <a:t>Do you agree to that the AP sends a CTS frame on the BSS primary 20 MHz channel at the time it decides to switch to the </a:t>
            </a:r>
            <a:r>
              <a:rPr lang="en-US" altLang="zh-CN" sz="1800" dirty="0" err="1" smtClean="0"/>
              <a:t>NPCA</a:t>
            </a:r>
            <a:r>
              <a:rPr lang="en-US" altLang="zh-CN" sz="1800" dirty="0" smtClean="0"/>
              <a:t> primary channel if the least switching delay gives the AP the chance?</a:t>
            </a:r>
          </a:p>
          <a:p>
            <a:pPr lvl="1"/>
            <a:r>
              <a:rPr lang="en-US" altLang="zh-CN" sz="1600" dirty="0" smtClean="0"/>
              <a:t>The CTS frame is to block </a:t>
            </a:r>
            <a:r>
              <a:rPr lang="en-US" altLang="zh-CN" sz="1600" dirty="0" err="1" smtClean="0"/>
              <a:t>STAs</a:t>
            </a:r>
            <a:r>
              <a:rPr lang="en-US" altLang="zh-CN" sz="1600" dirty="0" smtClean="0"/>
              <a:t> not switching to the </a:t>
            </a:r>
            <a:r>
              <a:rPr lang="en-US" altLang="zh-CN" sz="1600" dirty="0" err="1" smtClean="0"/>
              <a:t>NPCA</a:t>
            </a:r>
            <a:r>
              <a:rPr lang="en-US" altLang="zh-CN" sz="1600" dirty="0" smtClean="0"/>
              <a:t> primary channel from sending to the AP.</a:t>
            </a:r>
          </a:p>
          <a:p>
            <a:pPr lvl="1"/>
            <a:r>
              <a:rPr lang="en-US" altLang="zh-CN" sz="1600" dirty="0" smtClean="0"/>
              <a:t>The CTS frame is to indicate </a:t>
            </a:r>
            <a:r>
              <a:rPr lang="en-US" altLang="zh-CN" sz="1600" dirty="0" err="1" smtClean="0"/>
              <a:t>NPCA</a:t>
            </a:r>
            <a:r>
              <a:rPr lang="en-US" altLang="zh-CN" sz="1600" dirty="0" smtClean="0"/>
              <a:t> </a:t>
            </a:r>
            <a:r>
              <a:rPr lang="en-US" altLang="zh-CN" sz="1600" dirty="0" err="1" smtClean="0"/>
              <a:t>STAs</a:t>
            </a:r>
            <a:r>
              <a:rPr lang="en-US" altLang="zh-CN" sz="1600" dirty="0" smtClean="0"/>
              <a:t> to switch to the </a:t>
            </a:r>
            <a:r>
              <a:rPr lang="en-US" altLang="zh-CN" sz="1600" dirty="0" err="1" smtClean="0"/>
              <a:t>NPCA</a:t>
            </a:r>
            <a:r>
              <a:rPr lang="en-US" altLang="zh-CN" sz="1600" dirty="0" smtClean="0"/>
              <a:t> primary channel.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74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40630-7F34-6C4A-AC52-4D5FF0C8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3F7AA-37B4-0942-A4BA-9B890C61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16929"/>
            <a:ext cx="10363200" cy="403992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 smtClean="0"/>
              <a:t>11-24-0171-25-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tgbn</a:t>
            </a:r>
            <a:r>
              <a:rPr lang="en-US" altLang="zh-CN" sz="1800" b="0" dirty="0" smtClean="0"/>
              <a:t>-motions-list-part-</a:t>
            </a:r>
            <a:r>
              <a:rPr lang="en-US" altLang="zh-CN" sz="1800" b="0" dirty="0" err="1" smtClean="0"/>
              <a:t>1.pptx</a:t>
            </a:r>
            <a:r>
              <a:rPr lang="en-US" altLang="zh-CN" sz="1800" b="0" dirty="0"/>
              <a:t> Alfred Asterjadhi</a:t>
            </a:r>
            <a:endParaRPr lang="en-US" altLang="zh-CN" sz="1800" b="0" dirty="0" smtClean="0"/>
          </a:p>
          <a:p>
            <a:pPr marL="0" indent="0">
              <a:buNone/>
            </a:pPr>
            <a:r>
              <a:rPr lang="en-US" altLang="zh-CN" sz="1800" b="0" dirty="0" smtClean="0"/>
              <a:t>[</a:t>
            </a:r>
            <a:r>
              <a:rPr lang="en-US" altLang="zh-CN" sz="1800" b="0" dirty="0"/>
              <a:t>2] </a:t>
            </a:r>
            <a:r>
              <a:rPr lang="en-US" altLang="zh-CN" sz="1800" b="0" dirty="0" smtClean="0"/>
              <a:t>11-24-1762-13-</a:t>
            </a:r>
            <a:r>
              <a:rPr lang="en-US" altLang="zh-CN" sz="1800" b="0" dirty="0" err="1" smtClean="0"/>
              <a:t>00bn</a:t>
            </a:r>
            <a:r>
              <a:rPr lang="en-US" altLang="zh-CN" sz="1800" b="0" dirty="0" smtClean="0"/>
              <a:t>-</a:t>
            </a:r>
            <a:r>
              <a:rPr lang="en-US" altLang="zh-CN" sz="1800" b="0" dirty="0" err="1" smtClean="0"/>
              <a:t>pdt</a:t>
            </a:r>
            <a:r>
              <a:rPr lang="en-US" altLang="zh-CN" sz="1800" b="0" dirty="0" smtClean="0"/>
              <a:t>-mac-</a:t>
            </a:r>
            <a:r>
              <a:rPr lang="en-US" altLang="zh-CN" sz="1800" b="0" dirty="0" err="1" smtClean="0"/>
              <a:t>npca.docx</a:t>
            </a:r>
            <a:r>
              <a:rPr lang="en-US" altLang="zh-CN" sz="1800" b="0" dirty="0" smtClean="0"/>
              <a:t> </a:t>
            </a:r>
            <a:r>
              <a:rPr lang="en-US" altLang="zh-CN" sz="1800" b="0" smtClean="0"/>
              <a:t>Matthew Fischer</a:t>
            </a:r>
            <a:endParaRPr lang="en-US" altLang="zh-CN" sz="1800" b="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5929-A84C-1C4A-BD4B-091769107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2AC65-C9A2-3042-B25C-8B603E92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7880" y="6481446"/>
            <a:ext cx="2487861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Xiangxin Gu (Spreadtrum)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6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11" ma:contentTypeDescription="Create a new document." ma:contentTypeScope="" ma:versionID="d3f9616aba83445be3fc589d3b3abb49">
  <xsd:schema xmlns:xsd="http://www.w3.org/2001/XMLSchema" xmlns:xs="http://www.w3.org/2001/XMLSchema" xmlns:p="http://schemas.microsoft.com/office/2006/metadata/properties" xmlns:ns2="71c5aaf6-e6ce-465b-b873-5148d2a4c105" xmlns:ns3="66485f1d-aa39-44dc-9c7d-ec1e296eeb56" xmlns:ns4="9b2c2079-970b-4903-b87d-51c00d6cde94" targetNamespace="http://schemas.microsoft.com/office/2006/metadata/properties" ma:root="true" ma:fieldsID="cf34f875ab7825190667440cca2a6af3" ns2:_="" ns3:_="" ns4:_="">
    <xsd:import namespace="71c5aaf6-e6ce-465b-b873-5148d2a4c105"/>
    <xsd:import namespace="66485f1d-aa39-44dc-9c7d-ec1e296eeb56"/>
    <xsd:import namespace="9b2c2079-970b-4903-b87d-51c00d6cde9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2c2079-970b-4903-b87d-51c00d6cde94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1c5aaf6-e6ce-465b-b873-5148d2a4c105">5PIBPR3ISOLQ-362744628-1770</_dlc_DocId>
    <HideFromDelve xmlns="71c5aaf6-e6ce-465b-b873-5148d2a4c105">false</HideFromDelve>
    <_dlc_DocIdUrl xmlns="71c5aaf6-e6ce-465b-b873-5148d2a4c105">
      <Url>https://nokia.sharepoint.com/sites/menorca/_layouts/15/DocIdRedir.aspx?ID=5PIBPR3ISOLQ-362744628-1770</Url>
      <Description>5PIBPR3ISOLQ-362744628-1770</Description>
    </_dlc_DocIdUrl>
  </documentManagement>
</p:properties>
</file>

<file path=customXml/itemProps1.xml><?xml version="1.0" encoding="utf-8"?>
<ds:datastoreItem xmlns:ds="http://schemas.openxmlformats.org/officeDocument/2006/customXml" ds:itemID="{F1077E62-5C67-47EE-BE0B-1C7798C482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9b2c2079-970b-4903-b87d-51c00d6cde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86F36E-D797-4AF3-B071-2851993C780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0BD1BC0E-6009-422B-996A-765D4D7A53F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474FD79-F03E-4D38-AFA4-71204D7F2ED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D6BA9EAD-5E93-4988-B4D5-D9C514118B20}">
  <ds:schemaRefs>
    <ds:schemaRef ds:uri="http://purl.org/dc/elements/1.1/"/>
    <ds:schemaRef ds:uri="71c5aaf6-e6ce-465b-b873-5148d2a4c105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b2c2079-970b-4903-b87d-51c00d6cde94"/>
    <ds:schemaRef ds:uri="66485f1d-aa39-44dc-9c7d-ec1e296eeb5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24408</TotalTime>
  <Words>597</Words>
  <Application>Microsoft Office PowerPoint</Application>
  <PresentationFormat>宽屏</PresentationFormat>
  <Paragraphs>69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Times New Roman</vt:lpstr>
      <vt:lpstr>802-11-Submission</vt:lpstr>
      <vt:lpstr>An optimization for NPCA</vt:lpstr>
      <vt:lpstr>Recap</vt:lpstr>
      <vt:lpstr>Issues in NPCA</vt:lpstr>
      <vt:lpstr>Solution</vt:lpstr>
      <vt:lpstr>SP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P2P/SU PPDU Consideration</dc:title>
  <dc:creator/>
  <cp:lastModifiedBy>Xiangxin Gu</cp:lastModifiedBy>
  <cp:revision>463</cp:revision>
  <dcterms:created xsi:type="dcterms:W3CDTF">2020-11-25T01:30:38Z</dcterms:created>
  <dcterms:modified xsi:type="dcterms:W3CDTF">2025-01-02T05:26:28Z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</Properties>
</file>