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9" r:id="rId4"/>
    <p:sldId id="425" r:id="rId5"/>
    <p:sldId id="426" r:id="rId6"/>
    <p:sldId id="427" r:id="rId7"/>
    <p:sldId id="428" r:id="rId8"/>
    <p:sldId id="429" r:id="rId9"/>
    <p:sldId id="430" r:id="rId10"/>
    <p:sldId id="431" r:id="rId11"/>
    <p:sldId id="436" r:id="rId12"/>
    <p:sldId id="441" r:id="rId13"/>
    <p:sldId id="265" r:id="rId14"/>
    <p:sldId id="297" r:id="rId15"/>
    <p:sldId id="419" r:id="rId16"/>
    <p:sldId id="424" r:id="rId17"/>
    <p:sldId id="44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Jay Yang"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187267" y="332740"/>
            <a:ext cx="30734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5</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0006</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Jan.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Sounding procedure following up</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Proposal2:NDPA retransmission in sequential sounding procedure</a:t>
            </a:r>
            <a:endParaRPr lang="en-US"/>
          </a:p>
        </p:txBody>
      </p:sp>
      <p:sp>
        <p:nvSpPr>
          <p:cNvPr id="3" name="Content Placeholder 2"/>
          <p:cNvSpPr>
            <a:spLocks noGrp="1"/>
          </p:cNvSpPr>
          <p:nvPr>
            <p:ph idx="1"/>
          </p:nvPr>
        </p:nvSpPr>
        <p:spPr>
          <a:xfrm>
            <a:off x="914400" y="1752600"/>
            <a:ext cx="10888980" cy="4572000"/>
          </a:xfrm>
        </p:spPr>
        <p:txBody>
          <a:bodyPr/>
          <a:p>
            <a:r>
              <a:rPr lang="en-US"/>
              <a:t>The initiator AP retransmit NDPA if NDP from responder AP is not detected</a:t>
            </a:r>
            <a:endParaRPr lang="en-US"/>
          </a:p>
          <a:p>
            <a:pPr lvl="1"/>
            <a:r>
              <a:rPr lang="en-US"/>
              <a:t> The initiator AP may retransmit NDPA after PIFS (as shown in the Figure)</a:t>
            </a:r>
            <a:endParaRPr lang="en-US"/>
          </a:p>
          <a:p>
            <a:pPr lvl="1"/>
            <a:r>
              <a:rPr lang="en-US"/>
              <a:t>The initiator AP may terminate the cross-BSS sounding procedure after retry several times.</a:t>
            </a:r>
            <a:endParaRPr lang="en-US"/>
          </a:p>
          <a:p>
            <a:pPr marL="457200" lvl="1" inden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Picture 5"/>
          <p:cNvPicPr>
            <a:picLocks noChangeAspect="1"/>
          </p:cNvPicPr>
          <p:nvPr/>
        </p:nvPicPr>
        <p:blipFill>
          <a:blip r:embed="rId1"/>
          <a:stretch>
            <a:fillRect/>
          </a:stretch>
        </p:blipFill>
        <p:spPr>
          <a:xfrm>
            <a:off x="2364740" y="3583305"/>
            <a:ext cx="7330440" cy="281178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Analyze the NDP from OBSS AP missing issue</a:t>
            </a:r>
            <a:endParaRPr lang="en-US"/>
          </a:p>
          <a:p>
            <a:r>
              <a:rPr lang="en-US"/>
              <a:t>Propose to use ICF/ICR for sounding procedure protection</a:t>
            </a:r>
            <a:endParaRPr lang="en-US"/>
          </a:p>
          <a:p>
            <a:pPr lvl="1"/>
            <a:r>
              <a:rPr lang="en-US"/>
              <a:t>Single ICF/ICR  approach</a:t>
            </a:r>
            <a:endParaRPr lang="en-US"/>
          </a:p>
          <a:p>
            <a:pPr lvl="1"/>
            <a:r>
              <a:rPr lang="en-US"/>
              <a:t>Double ICF/ICR approach</a:t>
            </a:r>
            <a:endParaRPr lang="en-US"/>
          </a:p>
          <a:p>
            <a:pPr lvl="0">
              <a:buFont typeface="Arial" panose="020B0604020202020204" pitchFamily="34" charset="0"/>
              <a:buChar char="•"/>
            </a:pPr>
            <a:r>
              <a:rPr lang="en-US"/>
              <a:t>Propose to retransmit NDPA if the solicited NDP from OBSS AP is missing in sequential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a:t>24/209r6	TGbn Specification Framework for TGbn</a:t>
            </a:r>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add the ICF/ICR frame exchange to protect the Co-BF sounding procedure?</a:t>
            </a:r>
            <a:endParaRPr lang="en-US"/>
          </a:p>
          <a:p>
            <a:pPr lvl="1"/>
            <a:r>
              <a:rPr lang="en-US" altLang="zh-CN">
                <a:ea typeface="宋体" panose="02010600030101010101" pitchFamily="2" charset="-122"/>
              </a:rPr>
              <a:t>The duration in ICF/ICR should at least cover the transmission time of NDP </a:t>
            </a:r>
            <a:endParaRPr lang="en-US" altLang="zh-CN">
              <a:ea typeface="宋体" panose="02010600030101010101" pitchFamily="2" charset="-122"/>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SP2</a:t>
            </a:r>
            <a:endParaRPr lang="en-US"/>
          </a:p>
        </p:txBody>
      </p:sp>
      <p:sp>
        <p:nvSpPr>
          <p:cNvPr id="3" name="Content Placeholder 2"/>
          <p:cNvSpPr>
            <a:spLocks noGrp="1"/>
          </p:cNvSpPr>
          <p:nvPr>
            <p:ph idx="1"/>
          </p:nvPr>
        </p:nvSpPr>
        <p:spPr/>
        <p:txBody>
          <a:bodyPr/>
          <a:p>
            <a:r>
              <a:rPr lang="en-US" sz="2400">
                <a:sym typeface="+mn-ea"/>
              </a:rPr>
              <a:t>Do you agree to add the double ICF/ICR frame exchange to protect the sounding procedure?</a:t>
            </a:r>
            <a:endParaRPr lang="en-US" sz="2400"/>
          </a:p>
          <a:p>
            <a:pPr lvl="1"/>
            <a:r>
              <a:rPr lang="en-US" altLang="zh-CN" sz="2400">
                <a:ea typeface="宋体" panose="02010600030101010101" pitchFamily="2" charset="-122"/>
                <a:sym typeface="+mn-ea"/>
              </a:rPr>
              <a:t>The duration in the first ICF/ICR only cover the transmission of ICR1</a:t>
            </a:r>
            <a:endParaRPr lang="en-US" altLang="zh-CN" sz="2400">
              <a:ea typeface="宋体" panose="02010600030101010101" pitchFamily="2" charset="-122"/>
              <a:sym typeface="+mn-ea"/>
            </a:endParaRPr>
          </a:p>
          <a:p>
            <a:pPr lvl="2"/>
            <a:r>
              <a:rPr lang="en-US" altLang="zh-CN" sz="2160">
                <a:ea typeface="宋体" panose="02010600030101010101" pitchFamily="2" charset="-122"/>
                <a:sym typeface="+mn-ea"/>
              </a:rPr>
              <a:t>ICF1 may solicit multiple APs to make the response.</a:t>
            </a:r>
            <a:endParaRPr lang="en-US" altLang="zh-CN" sz="2160">
              <a:ea typeface="宋体" panose="02010600030101010101" pitchFamily="2" charset="-122"/>
              <a:sym typeface="+mn-ea"/>
            </a:endParaRPr>
          </a:p>
          <a:p>
            <a:pPr lvl="1"/>
            <a:r>
              <a:rPr lang="en-US" altLang="zh-CN" sz="2400">
                <a:ea typeface="宋体" panose="02010600030101010101" pitchFamily="2" charset="-122"/>
                <a:sym typeface="+mn-ea"/>
              </a:rPr>
              <a:t>The duration in the second ICF/ICR should at least cover the transmission time of NDP </a:t>
            </a:r>
            <a:endParaRPr lang="en-US" altLang="zh-CN" sz="2400">
              <a:ea typeface="宋体" panose="02010600030101010101" pitchFamily="2" charset="-122"/>
              <a:sym typeface="+mn-ea"/>
            </a:endParaRPr>
          </a:p>
          <a:p>
            <a:pPr lvl="2"/>
            <a:r>
              <a:rPr lang="en-US" altLang="zh-CN" sz="2160">
                <a:ea typeface="宋体" panose="02010600030101010101" pitchFamily="2" charset="-122"/>
                <a:sym typeface="+mn-ea"/>
              </a:rPr>
              <a:t>ICF2 at most solicit one of the APs that responded with ICR1 to ICF1 to make the response.</a:t>
            </a:r>
            <a:endParaRPr lang="en-US" altLang="zh-CN" sz="2160">
              <a:ea typeface="宋体" panose="02010600030101010101" pitchFamily="2" charset="-122"/>
            </a:endParaRPr>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SP3</a:t>
            </a:r>
            <a:endParaRPr lang="en-US"/>
          </a:p>
        </p:txBody>
      </p:sp>
      <p:sp>
        <p:nvSpPr>
          <p:cNvPr id="3" name="Content Placeholder 2"/>
          <p:cNvSpPr>
            <a:spLocks noGrp="1"/>
          </p:cNvSpPr>
          <p:nvPr>
            <p:ph idx="1"/>
          </p:nvPr>
        </p:nvSpPr>
        <p:spPr/>
        <p:txBody>
          <a:bodyPr/>
          <a:p>
            <a:r>
              <a:rPr lang="en-US"/>
              <a:t>Do you agree the initiator AP may retransmit the NDPA frame after PIFS interval if the NDP from the responder AP is missing in sequential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748030" y="1779905"/>
            <a:ext cx="10940415" cy="345694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sym typeface="+mn-ea"/>
              </a:rPr>
              <a:t>In Co-BF,11bn agreed on two new sounding sequences: Joint sounding and sequential sounding.</a:t>
            </a:r>
            <a:endParaRPr lang="en-US"/>
          </a:p>
          <a:p>
            <a:pPr marL="457200" lvl="2"/>
            <a:r>
              <a:rPr lang="en-US" sz="2160">
                <a:solidFill>
                  <a:srgbClr val="FF0000"/>
                </a:solidFill>
                <a:sym typeface="+mn-ea"/>
              </a:rPr>
              <a:t>In Joint sounding procedure, the NDPA solicits the NDP from both initiator AP and responder AP , and </a:t>
            </a:r>
            <a:r>
              <a:rPr lang="en-US" sz="2160">
                <a:solidFill>
                  <a:srgbClr val="FF0000"/>
                </a:solidFill>
                <a:sym typeface="+mn-ea"/>
              </a:rPr>
              <a:t>solicits </a:t>
            </a:r>
            <a:r>
              <a:rPr lang="en-US" sz="2160">
                <a:solidFill>
                  <a:srgbClr val="FF0000"/>
                </a:solidFill>
                <a:sym typeface="+mn-ea"/>
              </a:rPr>
              <a:t>the associated STA to receive the NDP.</a:t>
            </a:r>
            <a:endParaRPr lang="en-US" sz="2160">
              <a:solidFill>
                <a:srgbClr val="FF0000"/>
              </a:solidFill>
              <a:sym typeface="+mn-ea"/>
            </a:endParaRPr>
          </a:p>
          <a:p>
            <a:pPr marL="457200" lvl="2"/>
            <a:r>
              <a:rPr lang="en-US" sz="2160">
                <a:solidFill>
                  <a:srgbClr val="FF0000"/>
                </a:solidFill>
                <a:sym typeface="+mn-ea"/>
              </a:rPr>
              <a:t>In Cross-BSS Sequential sounding, the NDPA solicits the NDP from responder AP , and solicits the associated to STA receive the NDP.</a:t>
            </a:r>
            <a:endParaRPr lang="en-US" sz="2160">
              <a:solidFill>
                <a:srgbClr val="FF0000"/>
              </a:solidFill>
              <a:sym typeface="+mn-ea"/>
            </a:endParaRPr>
          </a:p>
          <a:p>
            <a:r>
              <a:rPr lang="en-US" b="1"/>
              <a:t>The problem is: the responder AP may not send the NDP due to some reasons, which causes the sounding procedure failure.</a:t>
            </a:r>
            <a:endParaRPr lang="en-US" b="1"/>
          </a:p>
        </p:txBody>
      </p:sp>
      <p:sp>
        <p:nvSpPr>
          <p:cNvPr id="3" name="Text Box 2"/>
          <p:cNvSpPr txBox="1"/>
          <p:nvPr/>
        </p:nvSpPr>
        <p:spPr>
          <a:xfrm>
            <a:off x="1090930" y="5454650"/>
            <a:ext cx="10186670" cy="829945"/>
          </a:xfrm>
          <a:prstGeom prst="rect">
            <a:avLst/>
          </a:prstGeom>
          <a:noFill/>
        </p:spPr>
        <p:txBody>
          <a:bodyPr wrap="square" rtlCol="0">
            <a:spAutoFit/>
          </a:bodyPr>
          <a:p>
            <a:r>
              <a:rPr lang="en-US" sz="2400" b="1"/>
              <a:t>In this contribution, we would like to discuss the sounding protection and recovery approach</a:t>
            </a:r>
            <a:endParaRPr lang="en-US" sz="2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Sequential sounding in motion[#100]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1078230" y="2035810"/>
            <a:ext cx="9197340" cy="268224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Recap: Joint sounding sequence in motion[#101]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7" name="Content Placeholder 6"/>
          <p:cNvPicPr>
            <a:picLocks noChangeAspect="1"/>
          </p:cNvPicPr>
          <p:nvPr>
            <p:ph idx="1"/>
          </p:nvPr>
        </p:nvPicPr>
        <p:blipFill>
          <a:blip r:embed="rId1"/>
          <a:stretch>
            <a:fillRect/>
          </a:stretch>
        </p:blipFill>
        <p:spPr>
          <a:xfrm>
            <a:off x="1298575" y="2297430"/>
            <a:ext cx="8839200" cy="27279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Problem : NDP from </a:t>
            </a:r>
            <a:r>
              <a:rPr lang="en-US">
                <a:sym typeface="+mn-ea"/>
              </a:rPr>
              <a:t>OBSS AP missing issue</a:t>
            </a:r>
            <a:endParaRPr lang="en-US"/>
          </a:p>
        </p:txBody>
      </p:sp>
      <p:sp>
        <p:nvSpPr>
          <p:cNvPr id="3" name="Content Placeholder 2"/>
          <p:cNvSpPr>
            <a:spLocks noGrp="1"/>
          </p:cNvSpPr>
          <p:nvPr>
            <p:ph idx="1"/>
          </p:nvPr>
        </p:nvSpPr>
        <p:spPr>
          <a:xfrm>
            <a:off x="914400" y="1496695"/>
            <a:ext cx="10363200" cy="5048885"/>
          </a:xfrm>
        </p:spPr>
        <p:txBody>
          <a:bodyPr/>
          <a:p>
            <a:r>
              <a:rPr lang="en-US"/>
              <a:t>OBSS AP may not send NDP after NDPA+SIFS</a:t>
            </a:r>
            <a:endParaRPr lang="en-US"/>
          </a:p>
          <a:p>
            <a:pPr lvl="1"/>
            <a:r>
              <a:rPr lang="en-US"/>
              <a:t>The CCA is shown as medium busy due to the interference from some hidden nodes.</a:t>
            </a:r>
            <a:endParaRPr lang="en-US"/>
          </a:p>
          <a:p>
            <a:pPr lvl="1"/>
            <a:r>
              <a:rPr lang="en-US"/>
              <a:t>The OBSS AP may not receive the NDPA or error parse the received NDPA</a:t>
            </a:r>
            <a:endParaRPr lang="en-US"/>
          </a:p>
          <a:p>
            <a:pPr lvl="1"/>
            <a:endParaRPr lang="en-US"/>
          </a:p>
          <a:p>
            <a:pPr lvl="0">
              <a:buFont typeface="Arial" panose="020B0604020202020204" pitchFamily="34" charset="0"/>
              <a:buChar char="•"/>
            </a:pPr>
            <a:r>
              <a:rPr lang="en-US" b="1"/>
              <a:t>The initiator AP may detect the NDP missing issue from OBSS AP in sequential sounding procedure.</a:t>
            </a:r>
            <a:endParaRPr lang="en-US" b="1"/>
          </a:p>
          <a:p>
            <a:pPr lvl="1">
              <a:buFont typeface="Wingdings" panose="05000000000000000000" charset="0"/>
              <a:buChar char="Ø"/>
            </a:pPr>
            <a:r>
              <a:rPr lang="en-US"/>
              <a:t>After SIFS, if the initiator AP doesn’t detect the NDP frame, the initiator AP will determine the NDP is missing from the OBSS AP.</a:t>
            </a:r>
            <a:endParaRPr lang="en-US"/>
          </a:p>
          <a:p>
            <a:pPr lvl="1">
              <a:buFont typeface="Wingdings" panose="05000000000000000000" charset="0"/>
              <a:buChar char="Ø"/>
            </a:pPr>
            <a:r>
              <a:rPr lang="en-US"/>
              <a:t>The initiator AP may retransmit the NDPA frame to fast recovery the sounding procedure.</a:t>
            </a:r>
            <a:endParaRPr lang="en-US"/>
          </a:p>
          <a:p>
            <a:pPr marL="457200" lvl="1" indent="0">
              <a:buFont typeface="Wingdings" panose="05000000000000000000" charset="0"/>
              <a:buNone/>
            </a:pPr>
            <a:endParaRPr lang="en-US"/>
          </a:p>
          <a:p>
            <a:pPr lvl="0">
              <a:buFont typeface="Arial" panose="020B0604020202020204" pitchFamily="34" charset="0"/>
              <a:buChar char="•"/>
            </a:pPr>
            <a:r>
              <a:rPr lang="en-US" b="1">
                <a:sym typeface="+mn-ea"/>
              </a:rPr>
              <a:t>The initiator AP can’t detect the NDP missing issue from OBSS AP in Joint sounding procedure.</a:t>
            </a:r>
            <a:endParaRPr lang="en-US" b="1"/>
          </a:p>
          <a:p>
            <a:pPr lvl="1">
              <a:buFont typeface="Wingdings" panose="05000000000000000000" charset="0"/>
              <a:buChar char="Ø"/>
            </a:pPr>
            <a:r>
              <a:rPr lang="en-US"/>
              <a:t>The initiator AP will stay in TX state(to transmit NDP in parallel)</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the NDP from OBSS AP missing issue in sequence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Picture 5"/>
          <p:cNvPicPr>
            <a:picLocks noChangeAspect="1"/>
          </p:cNvPicPr>
          <p:nvPr/>
        </p:nvPicPr>
        <p:blipFill>
          <a:blip r:embed="rId1"/>
          <a:stretch>
            <a:fillRect/>
          </a:stretch>
        </p:blipFill>
        <p:spPr>
          <a:xfrm>
            <a:off x="1196340" y="1882775"/>
            <a:ext cx="9296400" cy="36042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following figure depicts the NDP from OBSS AP missing issue in Joint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1401445" y="2296795"/>
            <a:ext cx="9387840" cy="34823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Proposal: Add ICF/ICR to address the hidden node issue</a:t>
            </a:r>
            <a:endParaRPr lang="en-US"/>
          </a:p>
        </p:txBody>
      </p:sp>
      <p:sp>
        <p:nvSpPr>
          <p:cNvPr id="3" name="Content Placeholder 2"/>
          <p:cNvSpPr>
            <a:spLocks noGrp="1"/>
          </p:cNvSpPr>
          <p:nvPr>
            <p:ph idx="1"/>
          </p:nvPr>
        </p:nvSpPr>
        <p:spPr>
          <a:xfrm>
            <a:off x="563245" y="1447165"/>
            <a:ext cx="10714355" cy="4572000"/>
          </a:xfrm>
        </p:spPr>
        <p:txBody>
          <a:bodyPr/>
          <a:p>
            <a:r>
              <a:rPr lang="en-US"/>
              <a:t>ICF/ICR exchange in cross-BSS sequential sounding and Joint sounding</a:t>
            </a:r>
            <a:endParaRPr lang="en-US"/>
          </a:p>
          <a:p>
            <a:pPr lvl="1"/>
            <a:r>
              <a:rPr lang="en-US"/>
              <a:t> BSRP/M-BA(multi-STA BA) already used in other features, we propose to reused BSRP/M-BA as </a:t>
            </a:r>
            <a:r>
              <a:rPr lang="en-US">
                <a:sym typeface="+mn-ea"/>
              </a:rPr>
              <a:t>ICF/ICR</a:t>
            </a:r>
            <a:endParaRPr lang="en-US">
              <a:sym typeface="+mn-ea"/>
            </a:endParaRPr>
          </a:p>
          <a:p>
            <a:pPr lvl="1"/>
            <a:r>
              <a:rPr lang="en-US">
                <a:sym typeface="+mn-ea"/>
              </a:rPr>
              <a:t>The Duration of ICF/ICR should cover the whole sounding procedure, or at least cover the NDP transmission time from OBSS AP(long protection)</a:t>
            </a:r>
            <a:endParaRPr lang="en-US">
              <a:sym typeface="+mn-ea"/>
            </a:endParaRPr>
          </a:p>
          <a:p>
            <a:pPr lvl="1"/>
            <a:r>
              <a:rPr lang="en-US">
                <a:sym typeface="+mn-ea"/>
              </a:rPr>
              <a:t>The hidden node issue may happen on the associated STA side as well, it will be more efficient if the initiator AP to solicit the target STA to response via ICF.</a:t>
            </a:r>
            <a:endParaRPr lang="en-US">
              <a:sym typeface="+mn-ea"/>
            </a:endParaRPr>
          </a:p>
          <a:p>
            <a:pPr lvl="0">
              <a:buFont typeface="Arial" panose="020B0604020202020204" pitchFamily="34" charset="0"/>
              <a:buChar char="•"/>
            </a:pPr>
            <a:r>
              <a:rPr lang="en-US">
                <a:sym typeface="+mn-ea"/>
              </a:rPr>
              <a:t>It’s still not efficient if the responder AP doesn’t make the response when ICF solicits single responder AP. </a:t>
            </a:r>
            <a:r>
              <a:rPr lang="en-US"/>
              <a:t>One approach is to add double ICF/ICR exchange</a:t>
            </a:r>
            <a:endParaRPr lang="en-US"/>
          </a:p>
          <a:p>
            <a:pPr lvl="1">
              <a:buFont typeface="Arial" panose="020B0604020202020204" pitchFamily="34" charset="0"/>
              <a:buChar char="•"/>
            </a:pPr>
            <a:r>
              <a:rPr lang="en-US"/>
              <a:t>The first ICF/ICR</a:t>
            </a:r>
            <a:r>
              <a:rPr lang="zh-CN" altLang="en-US">
                <a:ea typeface="宋体" panose="02010600030101010101" pitchFamily="2" charset="-122"/>
              </a:rPr>
              <a:t>（</a:t>
            </a:r>
            <a:r>
              <a:rPr lang="en-US" altLang="zh-CN">
                <a:ea typeface="宋体" panose="02010600030101010101" pitchFamily="2" charset="-122"/>
              </a:rPr>
              <a:t>Query</a:t>
            </a:r>
            <a:r>
              <a:rPr lang="zh-CN" altLang="en-US">
                <a:ea typeface="宋体" panose="02010600030101010101" pitchFamily="2" charset="-122"/>
              </a:rPr>
              <a:t>）</a:t>
            </a:r>
            <a:r>
              <a:rPr lang="en-US"/>
              <a:t>: solicit multiple responder APs and associated STAs with short protection.</a:t>
            </a:r>
            <a:endParaRPr lang="en-US"/>
          </a:p>
          <a:p>
            <a:pPr lvl="1">
              <a:buFont typeface="Arial" panose="020B0604020202020204" pitchFamily="34" charset="0"/>
              <a:buChar char="•"/>
            </a:pPr>
            <a:r>
              <a:rPr lang="en-US"/>
              <a:t>The second ICF/ICR(Selection): solicit single responder AP with long protection.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following figure depicts the double ICF/ICR exchange in Joint sounding procedure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7" name="Rectangles 6"/>
          <p:cNvSpPr/>
          <p:nvPr/>
        </p:nvSpPr>
        <p:spPr>
          <a:xfrm>
            <a:off x="1851025" y="2438400"/>
            <a:ext cx="1768475" cy="3634740"/>
          </a:xfrm>
          <a:prstGeom prst="rect">
            <a:avLst/>
          </a:prstGeom>
          <a:ln>
            <a:headEnd type="none" w="sm" len="sm"/>
            <a:tailEnd type="none" w="sm" len="sm"/>
          </a:ln>
        </p:spPr>
        <p:style>
          <a:lnRef idx="2">
            <a:schemeClr val="accent1"/>
          </a:lnRef>
          <a:fillRef idx="0">
            <a:srgbClr val="FFFFFF"/>
          </a:fillRef>
          <a:effectRef idx="0">
            <a:srgbClr val="FFFFFF"/>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8" name="Rectangles 7"/>
          <p:cNvSpPr/>
          <p:nvPr/>
        </p:nvSpPr>
        <p:spPr>
          <a:xfrm>
            <a:off x="3753485" y="2438400"/>
            <a:ext cx="1723390" cy="3634740"/>
          </a:xfrm>
          <a:prstGeom prst="rect">
            <a:avLst/>
          </a:prstGeom>
          <a:ln>
            <a:solidFill>
              <a:srgbClr val="C00000"/>
            </a:solidFill>
            <a:headEnd type="none" w="sm" len="sm"/>
            <a:tailEnd type="none" w="sm" len="sm"/>
          </a:ln>
        </p:spPr>
        <p:style>
          <a:lnRef idx="2">
            <a:schemeClr val="accent1"/>
          </a:lnRef>
          <a:fillRef idx="0">
            <a:srgbClr val="FFFFFF"/>
          </a:fillRef>
          <a:effectRef idx="0">
            <a:srgbClr val="FFFFFF"/>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Text Box 8"/>
          <p:cNvSpPr txBox="1"/>
          <p:nvPr/>
        </p:nvSpPr>
        <p:spPr>
          <a:xfrm>
            <a:off x="2346960" y="2133600"/>
            <a:ext cx="1297940" cy="368300"/>
          </a:xfrm>
          <a:prstGeom prst="rect">
            <a:avLst/>
          </a:prstGeom>
          <a:noFill/>
        </p:spPr>
        <p:txBody>
          <a:bodyPr wrap="square" rtlCol="0">
            <a:spAutoFit/>
          </a:bodyPr>
          <a:p>
            <a:r>
              <a:rPr lang="en-US" b="1"/>
              <a:t>Query</a:t>
            </a:r>
            <a:endParaRPr lang="en-US" b="1"/>
          </a:p>
        </p:txBody>
      </p:sp>
      <p:sp>
        <p:nvSpPr>
          <p:cNvPr id="10" name="Text Box 9"/>
          <p:cNvSpPr txBox="1"/>
          <p:nvPr/>
        </p:nvSpPr>
        <p:spPr>
          <a:xfrm>
            <a:off x="4061460" y="2133600"/>
            <a:ext cx="1297940" cy="368300"/>
          </a:xfrm>
          <a:prstGeom prst="rect">
            <a:avLst/>
          </a:prstGeom>
          <a:noFill/>
        </p:spPr>
        <p:txBody>
          <a:bodyPr wrap="square" rtlCol="0">
            <a:spAutoFit/>
          </a:bodyPr>
          <a:p>
            <a:r>
              <a:rPr lang="en-US" b="1"/>
              <a:t>Selection</a:t>
            </a:r>
            <a:endParaRPr lang="en-US" b="1"/>
          </a:p>
        </p:txBody>
      </p:sp>
      <p:pic>
        <p:nvPicPr>
          <p:cNvPr id="13" name="Content Placeholder 12"/>
          <p:cNvPicPr>
            <a:picLocks noChangeAspect="1"/>
          </p:cNvPicPr>
          <p:nvPr>
            <p:ph idx="1"/>
          </p:nvPr>
        </p:nvPicPr>
        <p:blipFill>
          <a:blip r:embed="rId1"/>
          <a:stretch>
            <a:fillRect/>
          </a:stretch>
        </p:blipFill>
        <p:spPr>
          <a:xfrm>
            <a:off x="783590" y="1897380"/>
            <a:ext cx="10355580" cy="4175760"/>
          </a:xfrm>
          <a:prstGeom prst="rect">
            <a:avLst/>
          </a:prstGeom>
        </p:spPr>
      </p:pic>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4311</Words>
  <Application>WPS Presentation</Application>
  <PresentationFormat>Widescreen</PresentationFormat>
  <Paragraphs>145</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Sounding procedure following up</vt:lpstr>
      <vt:lpstr>Introduction</vt:lpstr>
      <vt:lpstr>Recap: Sequential sounding in motion[#100] </vt:lpstr>
      <vt:lpstr>Recap: Joint sounding sequence in motion[#101] </vt:lpstr>
      <vt:lpstr>Problem : NDP from OBSS AP missing issue</vt:lpstr>
      <vt:lpstr>The following figure depicts the NDP from OBSS AP missing issue in sequence sounding procedure</vt:lpstr>
      <vt:lpstr>The following figure depicts the NDP from OBSS AP missing issue in Joint sounding procedure</vt:lpstr>
      <vt:lpstr>Proposal: Add ICF/ICR to address the hidden node issue</vt:lpstr>
      <vt:lpstr>The following figure depicts the double ICF/ICR exchange in Joint sounding procedure </vt:lpstr>
      <vt:lpstr>Proposal2:NDPA retransmission in sequential sounding procedure</vt:lpstr>
      <vt:lpstr>Summary</vt:lpstr>
      <vt:lpstr>PowerPoint 演示文稿</vt:lpstr>
      <vt:lpstr>Reference</vt:lpstr>
      <vt:lpstr>SP1</vt:lpstr>
      <vt:lpstr>SP2</vt:lpstr>
      <vt:lpstr>SP3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356</cp:revision>
  <dcterms:created xsi:type="dcterms:W3CDTF">2020-11-25T01:30:00Z</dcterms:created>
  <dcterms:modified xsi:type="dcterms:W3CDTF">2025-01-12T12:07:25Z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6BC4700A8FAF48658D4A0A98ABE6B0B6</vt:lpwstr>
  </property>
  <property fmtid="{D5CDD505-2E9C-101B-9397-08002B2CF9AE}" pid="5" name="KSOProductBuildVer">
    <vt:lpwstr>1033-12.2.0.13201</vt:lpwstr>
  </property>
</Properties>
</file>