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3"/>
    <p:sldId id="369" r:id="rId4"/>
    <p:sldId id="406" r:id="rId5"/>
    <p:sldId id="423" r:id="rId6"/>
    <p:sldId id="424" r:id="rId7"/>
    <p:sldId id="425" r:id="rId8"/>
    <p:sldId id="430" r:id="rId9"/>
    <p:sldId id="431" r:id="rId10"/>
    <p:sldId id="413" r:id="rId11"/>
    <p:sldId id="265" r:id="rId12"/>
    <p:sldId id="297" r:id="rId13"/>
    <p:sldId id="419" r:id="rId14"/>
    <p:sldId id="43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  <p:cmAuthor id="3" name="Jay Yang" initials="1" lastIdx="5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>
                <a:sym typeface="+mn-ea"/>
              </a:rPr>
              <a:t>Jay Yang</a:t>
            </a:r>
            <a:r>
              <a:rPr lang="en-US" dirty="0"/>
              <a:t>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5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0005r3</a:t>
            </a:r>
            <a:endParaRPr lang="en-US" altLang="en-GB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384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Jan. 2025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MAPC discovery follow up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921636"/>
          <a:ext cx="9958705" cy="1941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30000" imgH="2057400" progId="Word.Document.8">
                  <p:embed/>
                </p:oleObj>
              </mc:Choice>
              <mc:Fallback>
                <p:oleObj name="Document" r:id="rId1" imgW="11430000" imgH="20574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921636"/>
                        <a:ext cx="9958705" cy="19411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602826" y="6481446"/>
            <a:ext cx="1732915" cy="276860"/>
          </a:xfrm>
        </p:spPr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24/209r6	TGbn Specification Framework for TGbn</a:t>
            </a:r>
            <a:endParaRPr lang="en-US" b="0" dirty="0"/>
          </a:p>
          <a:p>
            <a:r>
              <a:rPr lang="en-US" b="0" dirty="0"/>
              <a:t>24/1762r13	 PDT-MAC-NPCA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Do you agree to define Trigger based MAPC discovery procedure?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>
                <a:sym typeface="+mn-ea"/>
              </a:rPr>
              <a:t>Do you agree to define the capability indication of sharing/shared AP in Co-TDMA,Co-SR and Co-BF scheme in MAPC discovery frame?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748030" y="1524000"/>
            <a:ext cx="10940415" cy="4046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>
                <a:sym typeface="+mn-ea"/>
              </a:rPr>
              <a:t>11bn group agreed on the action frame for MAPC Discovery and the UHR AP is capable of transmitting a TB PPDU with the following motion:</a:t>
            </a:r>
            <a:endParaRPr lang="en-US" sz="2400"/>
          </a:p>
          <a:p>
            <a:pPr lvl="1"/>
            <a:r>
              <a:rPr lang="en-US" sz="1800" b="1">
                <a:solidFill>
                  <a:srgbClr val="FF0000"/>
                </a:solidFill>
                <a:sym typeface="+mn-ea"/>
              </a:rPr>
              <a:t>A UHR AP shall indicate to another AP its capability to respond in a TB PPDU or not[M #120]</a:t>
            </a:r>
            <a:endParaRPr lang="en-US" sz="1800" b="1">
              <a:solidFill>
                <a:srgbClr val="FF0000"/>
              </a:solidFill>
              <a:sym typeface="+mn-ea"/>
            </a:endParaRPr>
          </a:p>
          <a:p>
            <a:pPr marL="457200" lvl="1" indent="0">
              <a:buNone/>
            </a:pPr>
            <a:endParaRPr lang="en-US" sz="1800" b="1">
              <a:solidFill>
                <a:srgbClr val="FF0000"/>
              </a:solidFill>
              <a:sym typeface="+mn-ea"/>
            </a:endParaRPr>
          </a:p>
          <a:p>
            <a:pPr lvl="1"/>
            <a:r>
              <a:rPr lang="en-US" b="1">
                <a:solidFill>
                  <a:srgbClr val="FF0000"/>
                </a:solidFill>
              </a:rPr>
              <a:t>When an AP use Management frames to discover the capabilities and/or parameters of individual M-AP coordination schemes, the AP shall use the defined MAPC Public Action frame with the following setting:</a:t>
            </a:r>
            <a:r>
              <a:rPr lang="en-US" sz="2000" b="1">
                <a:solidFill>
                  <a:srgbClr val="FF0000"/>
                </a:solidFill>
                <a:sym typeface="+mn-ea"/>
              </a:rPr>
              <a:t>[M#359]</a:t>
            </a:r>
            <a:endParaRPr lang="en-US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b="1">
                <a:solidFill>
                  <a:srgbClr val="FF0000"/>
                </a:solidFill>
              </a:rPr>
              <a:t>•	The action field is set to MAPC Discovery</a:t>
            </a:r>
            <a:endParaRPr lang="en-US" b="1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b="1">
              <a:solidFill>
                <a:srgbClr val="FF0000"/>
              </a:solidFill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804545" y="5612130"/>
            <a:ext cx="106870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/>
              <a:t>In this contribution, we propose to define a TB MAPC Discovery procedure</a:t>
            </a:r>
            <a:endParaRPr lang="en-US" altLang="en-US" sz="2400" b="1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x-none"/>
              <a:t>The overhead issue in M-AP discovery procedure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315595" y="4315460"/>
            <a:ext cx="11918950" cy="22453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altLang="x-none"/>
          </a:p>
        </p:txBody>
      </p:sp>
      <p:sp>
        <p:nvSpPr>
          <p:cNvPr id="7" name="Text Box 6"/>
          <p:cNvSpPr txBox="1"/>
          <p:nvPr/>
        </p:nvSpPr>
        <p:spPr>
          <a:xfrm>
            <a:off x="315595" y="1841500"/>
            <a:ext cx="11655425" cy="17830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/>
              <a:t>In MAPC, one AP may discover another AP via the MAPC discovery action frame exchange.</a:t>
            </a:r>
            <a:endParaRPr lang="en-US" sz="2000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 sz="2000"/>
              <a:t>In active scan, one AP may send broadcast discovery request frame, and receives the discovery response frame one by one in different TXOPs, in which a serious overhead issue may happen </a:t>
            </a:r>
            <a:endParaRPr lang="en-US"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following figure depicts the overhead issue in actively discovery procedure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607185" y="3197860"/>
            <a:ext cx="7820660" cy="342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7" name="Rectangles 6"/>
          <p:cNvSpPr/>
          <p:nvPr/>
        </p:nvSpPr>
        <p:spPr>
          <a:xfrm>
            <a:off x="1607820" y="2747645"/>
            <a:ext cx="1297305" cy="42545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/>
              <a:t>discovery</a:t>
            </a:r>
            <a:endParaRPr lang="en-US"/>
          </a:p>
          <a:p>
            <a:pPr algn="ctr"/>
            <a:r>
              <a:rPr lang="en-US"/>
              <a:t>request</a:t>
            </a:r>
            <a:endParaRPr lang="en-US"/>
          </a:p>
        </p:txBody>
      </p:sp>
      <p:sp>
        <p:nvSpPr>
          <p:cNvPr id="8" name="Rectangles 7"/>
          <p:cNvSpPr/>
          <p:nvPr/>
        </p:nvSpPr>
        <p:spPr>
          <a:xfrm>
            <a:off x="3269615" y="2742565"/>
            <a:ext cx="1273175" cy="42545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>
                <a:sym typeface="+mn-ea"/>
              </a:rPr>
              <a:t>discovery</a:t>
            </a:r>
            <a:endParaRPr lang="en-US">
              <a:sym typeface="+mn-ea"/>
            </a:endParaRPr>
          </a:p>
          <a:p>
            <a:pPr algn="ctr"/>
            <a:r>
              <a:rPr lang="en-US"/>
              <a:t>response</a:t>
            </a:r>
            <a:endParaRPr lang="en-US"/>
          </a:p>
        </p:txBody>
      </p:sp>
      <p:sp>
        <p:nvSpPr>
          <p:cNvPr id="12" name="Text Box 11"/>
          <p:cNvSpPr txBox="1"/>
          <p:nvPr/>
        </p:nvSpPr>
        <p:spPr>
          <a:xfrm>
            <a:off x="9294495" y="3241040"/>
            <a:ext cx="7727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T</a:t>
            </a:r>
            <a:endParaRPr lang="en-US"/>
          </a:p>
        </p:txBody>
      </p:sp>
      <p:sp>
        <p:nvSpPr>
          <p:cNvPr id="13" name="Text Box 12"/>
          <p:cNvSpPr txBox="1"/>
          <p:nvPr/>
        </p:nvSpPr>
        <p:spPr>
          <a:xfrm>
            <a:off x="1968500" y="3315335"/>
            <a:ext cx="67932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AP1                          AP2               AP3                AP4            AP5</a:t>
            </a:r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1799590" y="2634615"/>
            <a:ext cx="1038225" cy="88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5" name="Text Box 14"/>
          <p:cNvSpPr txBox="1"/>
          <p:nvPr/>
        </p:nvSpPr>
        <p:spPr>
          <a:xfrm>
            <a:off x="1958975" y="2349500"/>
            <a:ext cx="94678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600"/>
              <a:t>TXOP1</a:t>
            </a:r>
            <a:endParaRPr lang="en-US" sz="160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3495040" y="2637790"/>
            <a:ext cx="1038225" cy="88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7" name="Text Box 16"/>
          <p:cNvSpPr txBox="1"/>
          <p:nvPr/>
        </p:nvSpPr>
        <p:spPr>
          <a:xfrm>
            <a:off x="3654425" y="2352675"/>
            <a:ext cx="94678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600"/>
              <a:t>TXOP2</a:t>
            </a:r>
            <a:endParaRPr lang="en-US" sz="160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4728210" y="2649220"/>
            <a:ext cx="1038225" cy="88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9" name="Text Box 18"/>
          <p:cNvSpPr txBox="1"/>
          <p:nvPr/>
        </p:nvSpPr>
        <p:spPr>
          <a:xfrm>
            <a:off x="4887595" y="2364105"/>
            <a:ext cx="94678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600"/>
              <a:t>TXOP3</a:t>
            </a:r>
            <a:endParaRPr lang="en-US" sz="160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6027420" y="2668905"/>
            <a:ext cx="1038225" cy="88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21" name="Text Box 20"/>
          <p:cNvSpPr txBox="1"/>
          <p:nvPr/>
        </p:nvSpPr>
        <p:spPr>
          <a:xfrm>
            <a:off x="6186805" y="2383790"/>
            <a:ext cx="94678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600"/>
              <a:t>TXOP4</a:t>
            </a:r>
            <a:endParaRPr lang="en-US" sz="160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7310120" y="2647315"/>
            <a:ext cx="1038225" cy="88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23" name="Text Box 22"/>
          <p:cNvSpPr txBox="1"/>
          <p:nvPr/>
        </p:nvSpPr>
        <p:spPr>
          <a:xfrm>
            <a:off x="7469505" y="2362200"/>
            <a:ext cx="94678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600"/>
              <a:t>TXOP5</a:t>
            </a:r>
            <a:endParaRPr lang="en-US" sz="1600"/>
          </a:p>
        </p:txBody>
      </p:sp>
      <p:sp>
        <p:nvSpPr>
          <p:cNvPr id="3" name="Rectangles 2"/>
          <p:cNvSpPr/>
          <p:nvPr/>
        </p:nvSpPr>
        <p:spPr>
          <a:xfrm>
            <a:off x="4610100" y="2762250"/>
            <a:ext cx="1273175" cy="42545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>
                <a:sym typeface="+mn-ea"/>
              </a:rPr>
              <a:t>discovery</a:t>
            </a:r>
            <a:endParaRPr lang="en-US">
              <a:sym typeface="+mn-ea"/>
            </a:endParaRPr>
          </a:p>
          <a:p>
            <a:pPr algn="ctr"/>
            <a:r>
              <a:rPr lang="en-US"/>
              <a:t>response</a:t>
            </a:r>
            <a:endParaRPr lang="en-US"/>
          </a:p>
        </p:txBody>
      </p:sp>
      <p:sp>
        <p:nvSpPr>
          <p:cNvPr id="24" name="Rectangles 23"/>
          <p:cNvSpPr/>
          <p:nvPr/>
        </p:nvSpPr>
        <p:spPr>
          <a:xfrm>
            <a:off x="5934075" y="2781935"/>
            <a:ext cx="1273175" cy="42545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>
                <a:sym typeface="+mn-ea"/>
              </a:rPr>
              <a:t>discovery</a:t>
            </a:r>
            <a:endParaRPr lang="en-US">
              <a:sym typeface="+mn-ea"/>
            </a:endParaRPr>
          </a:p>
          <a:p>
            <a:pPr algn="ctr"/>
            <a:r>
              <a:rPr lang="en-US"/>
              <a:t>response</a:t>
            </a:r>
            <a:endParaRPr lang="en-US"/>
          </a:p>
        </p:txBody>
      </p:sp>
      <p:sp>
        <p:nvSpPr>
          <p:cNvPr id="25" name="Rectangles 24"/>
          <p:cNvSpPr/>
          <p:nvPr/>
        </p:nvSpPr>
        <p:spPr>
          <a:xfrm>
            <a:off x="7304405" y="2781935"/>
            <a:ext cx="1273175" cy="42545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>
                <a:sym typeface="+mn-ea"/>
              </a:rPr>
              <a:t>discovery</a:t>
            </a:r>
            <a:endParaRPr lang="en-US">
              <a:sym typeface="+mn-ea"/>
            </a:endParaRPr>
          </a:p>
          <a:p>
            <a:pPr algn="ctr"/>
            <a:r>
              <a:rPr lang="en-US"/>
              <a:t>response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110" y="685800"/>
            <a:ext cx="11032490" cy="914400"/>
          </a:xfrm>
        </p:spPr>
        <p:txBody>
          <a:bodyPr/>
          <a:p>
            <a:r>
              <a:rPr lang="en-US"/>
              <a:t>Propose to define Trigger-based MAPC discovery procedure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37" name="Text Box 36"/>
          <p:cNvSpPr txBox="1"/>
          <p:nvPr/>
        </p:nvSpPr>
        <p:spPr>
          <a:xfrm>
            <a:off x="914400" y="1685925"/>
            <a:ext cx="10768965" cy="43859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/>
              <a:t>To mitigate the overhead issue, we propose to define a Trigger-based MAPC discovery procedure.</a:t>
            </a:r>
            <a:endParaRPr lang="en-US" sz="2400" b="1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/>
              <a:t>Leverage the gain of RA-RU, the initiating AP may transmit a TB frame including multiple RA-RU for the responding AP without AP ID. </a:t>
            </a:r>
            <a:endParaRPr lang="en-US" sz="2400" b="1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/>
              <a:t>Other aspects for TB MAPC discovery</a:t>
            </a:r>
            <a:endParaRPr lang="en-US" sz="2400" b="1"/>
          </a:p>
          <a:p>
            <a:pPr marL="742950" lvl="1" indent="-285750">
              <a:buFont typeface="Wingdings" panose="05000000000000000000" charset="0"/>
              <a:buChar char="Ø"/>
            </a:pPr>
            <a:r>
              <a:rPr lang="en-US" sz="2000"/>
              <a:t>The responding APs that don’t support the transmission of TB PPDU won’t make the response.</a:t>
            </a:r>
            <a:endParaRPr lang="en-US" sz="2000"/>
          </a:p>
          <a:p>
            <a:pPr marL="742950" lvl="1" indent="-285750">
              <a:buFont typeface="Wingdings" panose="05000000000000000000" charset="0"/>
              <a:buChar char="Ø"/>
            </a:pPr>
            <a:r>
              <a:rPr lang="en-US" sz="2000"/>
              <a:t>Also, AID12 field can be set to the AP ID if the target responding AP obtained an AP ID from the initiating AP before.</a:t>
            </a:r>
            <a:endParaRPr lang="en-US" sz="2000"/>
          </a:p>
          <a:p>
            <a:pPr marL="742950" lvl="1" indent="-285750">
              <a:buFont typeface="Wingdings" panose="05000000000000000000" charset="0"/>
              <a:buChar char="Ø"/>
            </a:pPr>
            <a:r>
              <a:rPr lang="en-US" sz="2000"/>
              <a:t>MAPC discovery request and TB frame can be merged to one frame(like reusing TRS control field or define a new </a:t>
            </a:r>
            <a:r>
              <a:rPr lang="en-US" sz="2000" b="1" u="sng">
                <a:solidFill>
                  <a:srgbClr val="FF0000"/>
                </a:solidFill>
              </a:rPr>
              <a:t>MAPC discovery request polling frame(DRP)</a:t>
            </a:r>
            <a:r>
              <a:rPr lang="en-US" sz="2000"/>
              <a:t>).</a:t>
            </a:r>
            <a:endParaRPr lang="en-US" sz="2000"/>
          </a:p>
          <a:p>
            <a:pPr marL="742950" lvl="1" indent="-285750">
              <a:buFont typeface="Wingdings" panose="05000000000000000000" charset="0"/>
              <a:buChar char="Ø"/>
            </a:pP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439545"/>
          </a:xfrm>
        </p:spPr>
        <p:txBody>
          <a:bodyPr/>
          <a:p>
            <a:r>
              <a:rPr lang="en-US"/>
              <a:t>The following figure depicts one approach of Trigger Based MPAC discovery request/response procedure(RU size=242-tone)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7" name="Text Box 6"/>
          <p:cNvSpPr txBox="1"/>
          <p:nvPr/>
        </p:nvSpPr>
        <p:spPr>
          <a:xfrm>
            <a:off x="2025650" y="5798820"/>
            <a:ext cx="67608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Note: RU size in DRP may smaller or larger than 242-tone</a:t>
            </a:r>
            <a:endParaRPr lang="en-US"/>
          </a:p>
        </p:txBody>
      </p:sp>
      <p:pic>
        <p:nvPicPr>
          <p:cNvPr id="12" name="Content Placeholder 11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215005" y="2037715"/>
            <a:ext cx="5760720" cy="40005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Additional thought on the capability of sharing/shared AP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1066145" cy="4572000"/>
          </a:xfrm>
        </p:spPr>
        <p:txBody>
          <a:bodyPr/>
          <a:p>
            <a:r>
              <a:rPr lang="en-US"/>
              <a:t>In general, each AP is capable to become a sharing or a shared AP during MAPC transmission.</a:t>
            </a:r>
            <a:endParaRPr lang="en-US"/>
          </a:p>
          <a:p>
            <a:pPr lvl="1"/>
            <a:r>
              <a:rPr lang="en-US"/>
              <a:t>E.g. each AP can allocate an AP ID to its peer AP during MPAC negotiation phase. And each AP can share a portion of the TXOP to its peer AP in Co-TDMA scheme.</a:t>
            </a:r>
            <a:endParaRPr lang="en-US"/>
          </a:p>
          <a:p>
            <a:r>
              <a:rPr lang="en-US"/>
              <a:t>But in some special use case, like MAPC between a </a:t>
            </a:r>
            <a:r>
              <a:rPr lang="en-US">
                <a:sym typeface="+mn-ea"/>
              </a:rPr>
              <a:t>master AP and a slave AP in</a:t>
            </a:r>
            <a:r>
              <a:rPr lang="en-US"/>
              <a:t> a centralized network.</a:t>
            </a:r>
            <a:endParaRPr lang="en-US"/>
          </a:p>
          <a:p>
            <a:pPr lvl="1"/>
            <a:r>
              <a:rPr lang="en-US"/>
              <a:t>The master AP with higher capability may always be a sharing AP(TXOP owner during MAPC transmission), and the slave APs with lower capability may always be a shared AP.</a:t>
            </a:r>
            <a:endParaRPr lang="en-US"/>
          </a:p>
          <a:p>
            <a:r>
              <a:rPr lang="en-US"/>
              <a:t>In another cases, MAPC may be between the regular AP and the mobile AP.</a:t>
            </a:r>
            <a:endParaRPr lang="en-US"/>
          </a:p>
          <a:p>
            <a:pPr lvl="1"/>
            <a:r>
              <a:rPr lang="en-US"/>
              <a:t> The regular AP may always being a sharing AP,especially for these APs lack of supporting the transmission of TB PPDU. </a:t>
            </a:r>
            <a:endParaRPr lang="en-US"/>
          </a:p>
          <a:p>
            <a:pPr lvl="1"/>
            <a:r>
              <a:rPr lang="en-US"/>
              <a:t>The mobile AP may always being a shared AP due to low capability, but it can transmit TB PPDU as it’s the basic requirement for the STA in 11ax.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proposal of sharing/shared AP capability in MAPC discovery procedure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To meet different requirements, we propose to add the sharing/shared AP capability indication for Co-TDMA,Co-SR and Co-BF in MAPC discovery action frame.</a:t>
            </a:r>
            <a:endParaRPr lang="en-US"/>
          </a:p>
          <a:p>
            <a:pPr lvl="1"/>
            <a:r>
              <a:rPr lang="en-US"/>
              <a:t>Using totally 6 bits to indicate the sharing/shared AP capability for Co-TDMA, Co-SR and Co-BF.</a:t>
            </a:r>
            <a:endParaRPr lang="en-US"/>
          </a:p>
          <a:p>
            <a:pPr lvl="1"/>
            <a:r>
              <a:rPr lang="en-US"/>
              <a:t>In MAPC agreement negotiation, the MAPC requesting AP and the responding AP decide whether to allocate an AP ID based on the sharing/shared AP capability of the three schemes.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Analysis some special use cases for the requirement of sharing/shared AP capability</a:t>
            </a:r>
            <a:endParaRPr lang="en-US"/>
          </a:p>
          <a:p>
            <a:r>
              <a:rPr lang="en-US"/>
              <a:t>Propose to define a TB discovery request/response frame exchange to avoid overhead issue.</a:t>
            </a:r>
            <a:endParaRPr lang="en-US"/>
          </a:p>
          <a:p>
            <a:pPr lvl="1"/>
            <a:r>
              <a:rPr lang="en-US"/>
              <a:t>Only the </a:t>
            </a:r>
            <a:r>
              <a:rPr lang="en-US">
                <a:sym typeface="+mn-ea"/>
              </a:rPr>
              <a:t>responding</a:t>
            </a:r>
            <a:r>
              <a:rPr lang="en-US">
                <a:sym typeface="+mn-ea"/>
              </a:rPr>
              <a:t> APs that are capable of transmitting TB PPDU can make the response.</a:t>
            </a:r>
            <a:endParaRPr lang="en-US">
              <a:sym typeface="+mn-ea"/>
            </a:endParaRPr>
          </a:p>
          <a:p>
            <a:pPr lvl="1"/>
            <a:r>
              <a:rPr lang="en-US"/>
              <a:t>AID12 field in the Trigger frame can set to RA-RU or  set to the responding AP’s AP ID </a:t>
            </a:r>
            <a:endParaRPr lang="en-US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>
                <a:ea typeface="+mn-ea"/>
                <a:cs typeface="+mn-cs"/>
                <a:sym typeface="+mn-ea"/>
              </a:rPr>
              <a:t>Propose to define the sharing/shared AP capability indication for Co-TDMA,Co-SR and Co-BF.</a:t>
            </a:r>
            <a:endParaRPr lang="en-US" b="1">
              <a:ea typeface="+mn-ea"/>
              <a:cs typeface="+mn-cs"/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ea typeface="+mn-ea"/>
                <a:cs typeface="+mn-cs"/>
              </a:rPr>
              <a:t>Such capability indication is included in MAPC discovery action frame.</a:t>
            </a:r>
            <a:endParaRPr lang="en-US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ea typeface="+mn-ea"/>
                <a:cs typeface="+mn-cs"/>
              </a:rPr>
              <a:t>Totally 6 bits for now.</a:t>
            </a:r>
            <a:endParaRPr lang="en-US">
              <a:ea typeface="+mn-ea"/>
              <a:cs typeface="+mn-cs"/>
            </a:endParaRPr>
          </a:p>
          <a:p>
            <a:pPr marL="457200" lvl="1" indent="0">
              <a:buNone/>
            </a:pPr>
            <a:endParaRPr lang="en-US"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4590</Words>
  <Application>WPS Presentation</Application>
  <PresentationFormat>Widescreen</PresentationFormat>
  <Paragraphs>155</Paragraphs>
  <Slides>13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4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802-11-Submission</vt:lpstr>
      <vt:lpstr>Word.Document.8</vt:lpstr>
      <vt:lpstr>MAPC discovery follow up</vt:lpstr>
      <vt:lpstr>Introduction</vt:lpstr>
      <vt:lpstr>The overhead issue in M-AP discovery procedure</vt:lpstr>
      <vt:lpstr>The following figure depicts the overhead issue in actively discovery procedure</vt:lpstr>
      <vt:lpstr>Propose to define Trigger-based MAPC discovery procedure</vt:lpstr>
      <vt:lpstr>The following figure depicts one approach of Trigger Based actively scan procedure(RU size=242-tone)</vt:lpstr>
      <vt:lpstr>Additional thought on the capability of sharing/shared AP</vt:lpstr>
      <vt:lpstr>The proposal of sharing/shared AP capability in MAPC discovery procedure</vt:lpstr>
      <vt:lpstr>Summary</vt:lpstr>
      <vt:lpstr>PowerPoint 演示文稿</vt:lpstr>
      <vt:lpstr>Reference</vt:lpstr>
      <vt:lpstr>SP1</vt:lpstr>
      <vt:lpstr>SP2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Jay Yang</cp:lastModifiedBy>
  <cp:revision>364</cp:revision>
  <dcterms:created xsi:type="dcterms:W3CDTF">2020-11-25T01:30:00Z</dcterms:created>
  <dcterms:modified xsi:type="dcterms:W3CDTF">2025-04-28T07:44:39Z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1E0572DD6FC342628FA57054530672D0_13</vt:lpwstr>
  </property>
  <property fmtid="{D5CDD505-2E9C-101B-9397-08002B2CF9AE}" pid="5" name="KSOProductBuildVer">
    <vt:lpwstr>1033-12.2.0.13201</vt:lpwstr>
  </property>
</Properties>
</file>