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06" r:id="rId5"/>
    <p:sldId id="423" r:id="rId6"/>
    <p:sldId id="424" r:id="rId7"/>
    <p:sldId id="425" r:id="rId8"/>
    <p:sldId id="413" r:id="rId9"/>
    <p:sldId id="265" r:id="rId10"/>
    <p:sldId id="297" r:id="rId11"/>
    <p:sldId id="41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0005r1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discovery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define Trigger based MAPC discovery procedure?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524000"/>
            <a:ext cx="10940415" cy="4046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>
                <a:sym typeface="+mn-ea"/>
              </a:rPr>
              <a:t>11bn group agreed on the action frame for MAPC Discovery and the UHR AP is capable of transmitting a TB PPDU with the following motion:</a:t>
            </a:r>
            <a:endParaRPr lang="en-US" sz="2400"/>
          </a:p>
          <a:p>
            <a:pPr lvl="1"/>
            <a:r>
              <a:rPr lang="en-US" sz="1800" b="1">
                <a:solidFill>
                  <a:srgbClr val="FF0000"/>
                </a:solidFill>
                <a:sym typeface="+mn-ea"/>
              </a:rPr>
              <a:t>A UHR AP shall indicate to another AP its capability to respond in a TB PPDU or not[M #120]</a:t>
            </a:r>
            <a:endParaRPr lang="en-US" sz="1800" b="1">
              <a:solidFill>
                <a:srgbClr val="FF0000"/>
              </a:solidFill>
              <a:sym typeface="+mn-ea"/>
            </a:endParaRPr>
          </a:p>
          <a:p>
            <a:pPr marL="457200" lvl="1" indent="0">
              <a:buNone/>
            </a:pPr>
            <a:endParaRPr lang="en-US" sz="1800" b="1">
              <a:solidFill>
                <a:srgbClr val="FF0000"/>
              </a:solidFill>
              <a:sym typeface="+mn-ea"/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When an AP use Management frames to discover the capabilities and/or parameters of individual M-AP coordination schemes, the AP shall use the defined MAPC Public Action frame with the following setting:</a:t>
            </a:r>
            <a:r>
              <a:rPr lang="en-US" sz="2000" b="1">
                <a:solidFill>
                  <a:srgbClr val="FF0000"/>
                </a:solidFill>
                <a:sym typeface="+mn-ea"/>
              </a:rPr>
              <a:t>[M#359]</a:t>
            </a:r>
            <a:endParaRPr lang="en-US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b="1">
                <a:solidFill>
                  <a:srgbClr val="FF0000"/>
                </a:solidFill>
              </a:rPr>
              <a:t>•	The action field is set to MAPC Discovery</a:t>
            </a:r>
            <a:endParaRPr 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04545" y="5612130"/>
            <a:ext cx="10687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In this contribution, we propose to define a TB MAPC Discovery procedure</a:t>
            </a:r>
            <a:endParaRPr lang="en-US" altLang="en-US" sz="2400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 Recap: M-AP discovery procedure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95" y="1554480"/>
            <a:ext cx="11918950" cy="2873375"/>
          </a:xfrm>
        </p:spPr>
        <p:txBody>
          <a:bodyPr/>
          <a:p>
            <a:r>
              <a:rPr lang="en-US" altLang="x-none" sz="2800"/>
              <a:t>The characteristic of MAPC discovery procedure</a:t>
            </a:r>
            <a:endParaRPr lang="en-US" altLang="x-none" sz="2800"/>
          </a:p>
          <a:p>
            <a:pPr lvl="1"/>
            <a:r>
              <a:rPr lang="en-US" altLang="x-none"/>
              <a:t>The purpose of MAPC discovery is to find another AP in the same or the overlapping channel. </a:t>
            </a:r>
            <a:endParaRPr lang="en-US" altLang="x-none"/>
          </a:p>
          <a:p>
            <a:pPr lvl="1"/>
            <a:r>
              <a:rPr lang="en-US" altLang="x-none"/>
              <a:t>The discovery request and response frame may be only exchanged on their operating channel.</a:t>
            </a:r>
            <a:endParaRPr lang="en-US" altLang="x-none"/>
          </a:p>
          <a:p>
            <a:pPr lvl="1"/>
            <a:r>
              <a:rPr lang="en-US" altLang="x-none"/>
              <a:t>Possibly to allow the off-channel scan to support the use cases in some special scenario(one AP plans to switch to another channel, also, the off-channel scan operation may be requested by STA for P2P operation).</a:t>
            </a:r>
            <a:endParaRPr lang="en-US" altLang="x-none"/>
          </a:p>
          <a:p>
            <a:pPr lvl="1"/>
            <a:r>
              <a:rPr lang="en-US" altLang="x-none"/>
              <a:t>In this contribution, we focus on the M-AP scan operation on the current operating channel.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15595" y="4315460"/>
            <a:ext cx="11918950" cy="2245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x-none"/>
          </a:p>
        </p:txBody>
      </p:sp>
      <p:sp>
        <p:nvSpPr>
          <p:cNvPr id="7" name="Text Box 6"/>
          <p:cNvSpPr txBox="1"/>
          <p:nvPr/>
        </p:nvSpPr>
        <p:spPr>
          <a:xfrm>
            <a:off x="316230" y="4462780"/>
            <a:ext cx="11655425" cy="1783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MAPC, one AP may discover another AP via the MAPC discovery action frame exchange.</a:t>
            </a:r>
            <a:endParaRPr lang="en-US" sz="20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sz="2000"/>
              <a:t>In active scan, one AP may send broadcast discovery request frame, and receives the discovery response frame one by one in different TXOPs, in which a serious overhead issue may happen </a:t>
            </a: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overhead issue in actively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07185" y="3197860"/>
            <a:ext cx="7820660" cy="34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Rectangles 6"/>
          <p:cNvSpPr/>
          <p:nvPr/>
        </p:nvSpPr>
        <p:spPr>
          <a:xfrm>
            <a:off x="1607820" y="2747645"/>
            <a:ext cx="129730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/>
              <a:t>discovery</a:t>
            </a:r>
            <a:endParaRPr lang="en-US"/>
          </a:p>
          <a:p>
            <a:pPr algn="ctr"/>
            <a:r>
              <a:rPr lang="en-US"/>
              <a:t>request</a:t>
            </a:r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269615" y="274256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9294495" y="3241040"/>
            <a:ext cx="772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1968500" y="3315335"/>
            <a:ext cx="679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AP1                          AP2               AP3                AP4            AP5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799590" y="26346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14"/>
          <p:cNvSpPr txBox="1"/>
          <p:nvPr/>
        </p:nvSpPr>
        <p:spPr>
          <a:xfrm>
            <a:off x="1958975" y="23495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TXOP1</a:t>
            </a:r>
            <a:endParaRPr lang="en-US" sz="160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495040" y="263779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Text Box 16"/>
          <p:cNvSpPr txBox="1"/>
          <p:nvPr/>
        </p:nvSpPr>
        <p:spPr>
          <a:xfrm>
            <a:off x="3654425" y="235267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TXOP2</a:t>
            </a:r>
            <a:endParaRPr lang="en-US" sz="160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728210" y="264922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Text Box 18"/>
          <p:cNvSpPr txBox="1"/>
          <p:nvPr/>
        </p:nvSpPr>
        <p:spPr>
          <a:xfrm>
            <a:off x="4887595" y="236410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TXOP3</a:t>
            </a:r>
            <a:endParaRPr lang="en-US" sz="160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027420" y="266890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1" name="Text Box 20"/>
          <p:cNvSpPr txBox="1"/>
          <p:nvPr/>
        </p:nvSpPr>
        <p:spPr>
          <a:xfrm>
            <a:off x="6186805" y="238379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TXOP4</a:t>
            </a:r>
            <a:endParaRPr lang="en-US" sz="160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10120" y="26473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3" name="Text Box 22"/>
          <p:cNvSpPr txBox="1"/>
          <p:nvPr/>
        </p:nvSpPr>
        <p:spPr>
          <a:xfrm>
            <a:off x="7469505" y="23622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TXOP5</a:t>
            </a:r>
            <a:endParaRPr lang="en-US" sz="1600"/>
          </a:p>
        </p:txBody>
      </p:sp>
      <p:sp>
        <p:nvSpPr>
          <p:cNvPr id="3" name="Rectangles 2"/>
          <p:cNvSpPr/>
          <p:nvPr/>
        </p:nvSpPr>
        <p:spPr>
          <a:xfrm>
            <a:off x="4610100" y="2762250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4" name="Rectangles 23"/>
          <p:cNvSpPr/>
          <p:nvPr/>
        </p:nvSpPr>
        <p:spPr>
          <a:xfrm>
            <a:off x="593407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30440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10" y="685800"/>
            <a:ext cx="11032490" cy="914400"/>
          </a:xfrm>
        </p:spPr>
        <p:txBody>
          <a:bodyPr/>
          <a:p>
            <a:r>
              <a:rPr lang="en-US"/>
              <a:t>Propose to define Trigger-based M-AP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37" name="Text Box 36"/>
          <p:cNvSpPr txBox="1"/>
          <p:nvPr/>
        </p:nvSpPr>
        <p:spPr>
          <a:xfrm>
            <a:off x="914400" y="1685925"/>
            <a:ext cx="10768965" cy="288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Leverage the gain of RA-RU, the initiating AP may transmit a TB frame including multiple RA-RU for the responding AP without AP ID. </a:t>
            </a:r>
            <a:endParaRPr lang="en-US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The responding APs that don’t support transmitting TB PPDU won’t make the response.</a:t>
            </a:r>
            <a:endParaRPr lang="en-US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Also, the AID12 field can set to AP ID if the target responding AP obtained the AP ID from initiating AP before.</a:t>
            </a:r>
            <a:endParaRPr lang="en-US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MAPC discovery request and TB frame can be merged to one frame(like reusing TRS control field or define a new </a:t>
            </a:r>
            <a:r>
              <a:rPr lang="en-US" b="1" u="sng">
                <a:solidFill>
                  <a:srgbClr val="FF0000"/>
                </a:solidFill>
              </a:rPr>
              <a:t>MAPC discovery </a:t>
            </a:r>
            <a:r>
              <a:rPr lang="en-US" b="1" u="sng">
                <a:solidFill>
                  <a:srgbClr val="FF0000"/>
                </a:solidFill>
              </a:rPr>
              <a:t>request polling frame(DRP)</a:t>
            </a:r>
            <a:r>
              <a:rPr lang="en-US"/>
              <a:t>).</a:t>
            </a:r>
            <a:endParaRPr lang="en-US"/>
          </a:p>
          <a:p>
            <a:pPr marL="742950" lvl="1" indent="-285750">
              <a:buFont typeface="Wingdings" panose="05000000000000000000" charset="0"/>
              <a:buChar char="Ø"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439545"/>
          </a:xfrm>
        </p:spPr>
        <p:txBody>
          <a:bodyPr/>
          <a:p>
            <a:r>
              <a:rPr lang="en-US"/>
              <a:t>The following figure depicts one approach of Trigger Based actively scan procedure(RU size=242-tone)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2025650" y="5718810"/>
            <a:ext cx="676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Note: RU size in DRP may smaller or larger than 242-tone</a:t>
            </a:r>
            <a:endParaRPr lang="en-US"/>
          </a:p>
        </p:txBody>
      </p:sp>
      <p:pic>
        <p:nvPicPr>
          <p:cNvPr id="10" name="Content Placeholder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69110" y="2190750"/>
            <a:ext cx="7950200" cy="32092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Analysis the characteristic of discovery procedure in MAPC scheme</a:t>
            </a:r>
            <a:endParaRPr lang="en-US"/>
          </a:p>
          <a:p>
            <a:r>
              <a:rPr lang="en-US"/>
              <a:t>Propose to define a TB discovery request/response frame exchange to avoid overhead issue.</a:t>
            </a:r>
            <a:endParaRPr lang="en-US"/>
          </a:p>
          <a:p>
            <a:pPr lvl="1"/>
            <a:r>
              <a:rPr lang="en-US"/>
              <a:t>Only the </a:t>
            </a:r>
            <a:r>
              <a:rPr lang="en-US">
                <a:sym typeface="+mn-ea"/>
              </a:rPr>
              <a:t>responding</a:t>
            </a:r>
            <a:r>
              <a:rPr lang="en-US">
                <a:sym typeface="+mn-ea"/>
              </a:rPr>
              <a:t> APs that are capable of transmitting TB PPDU can make the response.</a:t>
            </a:r>
            <a:endParaRPr lang="en-US">
              <a:sym typeface="+mn-ea"/>
            </a:endParaRPr>
          </a:p>
          <a:p>
            <a:pPr lvl="1"/>
            <a:r>
              <a:rPr lang="en-US"/>
              <a:t>AID12 field in the Trigger frame can set to RA-RU or  set to the responding AP’s AP ID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3124</Words>
  <Application>WPS Presentation</Application>
  <PresentationFormat>Widescreen</PresentationFormat>
  <Paragraphs>120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MAPC discovery follow up</vt:lpstr>
      <vt:lpstr>Introduction</vt:lpstr>
      <vt:lpstr> Recap: M-AP discovery procedure</vt:lpstr>
      <vt:lpstr>The following figure depicts the overhead issue in actively scan procedure</vt:lpstr>
      <vt:lpstr>Propose to define Trigger-based M-AP actively scan</vt:lpstr>
      <vt:lpstr>The following figure depicts one approach of Trigger Based actively scan procedure(RU size=242-tone)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355</cp:revision>
  <dcterms:created xsi:type="dcterms:W3CDTF">2020-11-25T01:30:00Z</dcterms:created>
  <dcterms:modified xsi:type="dcterms:W3CDTF">2025-04-07T23:30:38Z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C7FB34031B6143E1A0F72849AA1DC4E7_13</vt:lpwstr>
  </property>
  <property fmtid="{D5CDD505-2E9C-101B-9397-08002B2CF9AE}" pid="5" name="KSOProductBuildVer">
    <vt:lpwstr>1033-12.2.0.13201</vt:lpwstr>
  </property>
</Properties>
</file>