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1" r:id="rId4"/>
    <p:sldId id="290" r:id="rId5"/>
    <p:sldId id="262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2454AB-874C-4BA7-BC4D-C01529A51527}" v="1" dt="2025-03-12T15:17:45.8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>
      <p:cViewPr varScale="1">
        <p:scale>
          <a:sx n="93" d="100"/>
          <a:sy n="93" d="100"/>
        </p:scale>
        <p:origin x="672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82454AB-874C-4BA7-BC4D-C01529A51527}"/>
    <pc:docChg chg="addSld delSld modSld modMainMaster">
      <pc:chgData name="Jon Rosdahl" userId="2820f357-2dd4-4127-8713-e0bfde0fd756" providerId="ADAL" clId="{182454AB-874C-4BA7-BC4D-C01529A51527}" dt="2025-03-12T15:18:06.176" v="151" actId="1076"/>
      <pc:docMkLst>
        <pc:docMk/>
      </pc:docMkLst>
      <pc:sldChg chg="del">
        <pc:chgData name="Jon Rosdahl" userId="2820f357-2dd4-4127-8713-e0bfde0fd756" providerId="ADAL" clId="{182454AB-874C-4BA7-BC4D-C01529A51527}" dt="2025-03-12T15:15:52.791" v="11" actId="47"/>
        <pc:sldMkLst>
          <pc:docMk/>
          <pc:sldMk cId="0" sldId="259"/>
        </pc:sldMkLst>
      </pc:sldChg>
      <pc:sldChg chg="del">
        <pc:chgData name="Jon Rosdahl" userId="2820f357-2dd4-4127-8713-e0bfde0fd756" providerId="ADAL" clId="{182454AB-874C-4BA7-BC4D-C01529A51527}" dt="2025-03-12T15:14:53.973" v="0" actId="47"/>
        <pc:sldMkLst>
          <pc:docMk/>
          <pc:sldMk cId="1609761067" sldId="265"/>
        </pc:sldMkLst>
      </pc:sldChg>
      <pc:sldChg chg="modSp mod">
        <pc:chgData name="Jon Rosdahl" userId="2820f357-2dd4-4127-8713-e0bfde0fd756" providerId="ADAL" clId="{182454AB-874C-4BA7-BC4D-C01529A51527}" dt="2025-03-12T15:18:06.176" v="151" actId="1076"/>
        <pc:sldMkLst>
          <pc:docMk/>
          <pc:sldMk cId="3706501002" sldId="290"/>
        </pc:sldMkLst>
        <pc:spChg chg="mod">
          <ac:chgData name="Jon Rosdahl" userId="2820f357-2dd4-4127-8713-e0bfde0fd756" providerId="ADAL" clId="{182454AB-874C-4BA7-BC4D-C01529A51527}" dt="2025-03-12T15:18:06.176" v="151" actId="1076"/>
          <ac:spMkLst>
            <pc:docMk/>
            <pc:sldMk cId="3706501002" sldId="290"/>
            <ac:spMk id="2" creationId="{73DCFADB-F573-0704-BE4D-49559BE59298}"/>
          </ac:spMkLst>
        </pc:spChg>
      </pc:sldChg>
      <pc:sldChg chg="modSp new mod">
        <pc:chgData name="Jon Rosdahl" userId="2820f357-2dd4-4127-8713-e0bfde0fd756" providerId="ADAL" clId="{182454AB-874C-4BA7-BC4D-C01529A51527}" dt="2025-03-12T15:17:53.529" v="150" actId="207"/>
        <pc:sldMkLst>
          <pc:docMk/>
          <pc:sldMk cId="214723308" sldId="291"/>
        </pc:sldMkLst>
        <pc:spChg chg="mod">
          <ac:chgData name="Jon Rosdahl" userId="2820f357-2dd4-4127-8713-e0bfde0fd756" providerId="ADAL" clId="{182454AB-874C-4BA7-BC4D-C01529A51527}" dt="2025-03-12T15:16:10.860" v="46" actId="20577"/>
          <ac:spMkLst>
            <pc:docMk/>
            <pc:sldMk cId="214723308" sldId="291"/>
            <ac:spMk id="2" creationId="{BC593DB5-A9AF-E54F-EB7C-97A6FAB66EDF}"/>
          </ac:spMkLst>
        </pc:spChg>
        <pc:spChg chg="mod">
          <ac:chgData name="Jon Rosdahl" userId="2820f357-2dd4-4127-8713-e0bfde0fd756" providerId="ADAL" clId="{182454AB-874C-4BA7-BC4D-C01529A51527}" dt="2025-03-12T15:17:53.529" v="150" actId="207"/>
          <ac:spMkLst>
            <pc:docMk/>
            <pc:sldMk cId="214723308" sldId="291"/>
            <ac:spMk id="3" creationId="{CB972DE9-F65F-7F8C-BE41-601A5DB6D495}"/>
          </ac:spMkLst>
        </pc:spChg>
      </pc:sldChg>
      <pc:sldMasterChg chg="modSp mod">
        <pc:chgData name="Jon Rosdahl" userId="2820f357-2dd4-4127-8713-e0bfde0fd756" providerId="ADAL" clId="{182454AB-874C-4BA7-BC4D-C01529A51527}" dt="2025-03-12T15:15:20.139" v="10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182454AB-874C-4BA7-BC4D-C01529A51527}" dt="2025-03-12T15:15:20.139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802.11-25/0002r0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2025 March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802.11-25/0002r0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 March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2025 March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2025 March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2025 March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802.11-25/0002r0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2025 March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 March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 March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 March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5/ec-25-0037-00-LMSC-atl-802-0325-thingstoknow-hilton-atlanta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	1st Vice Chair Report -2025 March - Plenary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2025 March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00105"/>
              </p:ext>
            </p:extLst>
          </p:nvPr>
        </p:nvGraphicFramePr>
        <p:xfrm>
          <a:off x="996950" y="2420938"/>
          <a:ext cx="1024572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544564" progId="Word.Document.8">
                  <p:embed/>
                </p:oleObj>
              </mc:Choice>
              <mc:Fallback>
                <p:oleObj name="Document" r:id="rId3" imgW="10442994" imgH="25445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20938"/>
                        <a:ext cx="10245725" cy="249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deck has slides presented by the 802.11 First Vice-Chair at the 2025 March IEEE 802 Plenary held at the Hilton Atlanta, Atlanta, GA, USA.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2025 March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93DB5-A9AF-E54F-EB7C-97A6FAB6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Know Presentation.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72DE9-F65F-7F8C-BE41-601A5DB6D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Slide deck has been prepared for major items to be aware of :</a:t>
            </a:r>
          </a:p>
          <a:p>
            <a:r>
              <a:rPr lang="en-US" dirty="0"/>
              <a:t>Mentor doc 802-EC-25/0037r0:</a:t>
            </a:r>
          </a:p>
          <a:p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https://mentor.ieee.org/802-ec/dcn/25/ec-25-0037-00-LMSC-atl-802-0325-thingstoknow-hilton-atlanta.pptx</a:t>
            </a:r>
            <a:r>
              <a:rPr lang="en-US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77D9F-748A-A260-D911-C0C47BED04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06EF9-BFE7-B78B-FBC0-2C0D533BC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D65779-65B1-E96E-755B-82F49330CE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 March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2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78320C-EFF0-C460-0EA3-4227CF750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FADB-F573-0704-BE4D-49559BE5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726" y="628652"/>
            <a:ext cx="8229600" cy="792162"/>
          </a:xfrm>
        </p:spPr>
        <p:txBody>
          <a:bodyPr/>
          <a:lstStyle/>
          <a:p>
            <a:r>
              <a:rPr lang="en-US" dirty="0"/>
              <a:t>Networking Social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EE91B-8E20-E11B-56EB-6926C10EF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74825" y="1341438"/>
            <a:ext cx="4191000" cy="4525962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EAEC0-E40A-68C9-867E-64712A94F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226" y="1468477"/>
            <a:ext cx="4038600" cy="498471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Wednesday March 12, 2025</a:t>
            </a:r>
          </a:p>
          <a:p>
            <a:r>
              <a:rPr lang="en-US" sz="1800" dirty="0"/>
              <a:t>Georgia Aquarium</a:t>
            </a:r>
          </a:p>
          <a:p>
            <a:r>
              <a:rPr lang="en-US" sz="1800" dirty="0"/>
              <a:t>6:30 – 8:30 PM</a:t>
            </a:r>
          </a:p>
          <a:p>
            <a:r>
              <a:rPr lang="en-US" sz="1800" dirty="0"/>
              <a:t>Food, Beverage, Bus Transportation and Aquarium Admission Included</a:t>
            </a:r>
          </a:p>
          <a:p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Tickets Required for All Attending</a:t>
            </a:r>
          </a:p>
          <a:p>
            <a:pPr marL="0" indent="0">
              <a:buNone/>
            </a:pPr>
            <a:r>
              <a:rPr lang="en-US" sz="1800" b="1" dirty="0"/>
              <a:t>Food &amp; Beverage Offerings</a:t>
            </a:r>
          </a:p>
          <a:p>
            <a:pPr lvl="1"/>
            <a:r>
              <a:rPr lang="en-US" sz="1800" dirty="0"/>
              <a:t>Buffet Dinner</a:t>
            </a:r>
          </a:p>
          <a:p>
            <a:pPr lvl="1"/>
            <a:r>
              <a:rPr lang="en-US" sz="1800" dirty="0"/>
              <a:t>Beverage Service</a:t>
            </a:r>
          </a:p>
          <a:p>
            <a:pPr lvl="2"/>
            <a:r>
              <a:rPr lang="en-US" sz="1800" dirty="0"/>
              <a:t>Ticket provided w/ event badge.</a:t>
            </a: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NO OUTSIDE FOOD OR DRINK</a:t>
            </a:r>
          </a:p>
        </p:txBody>
      </p:sp>
      <p:pic>
        <p:nvPicPr>
          <p:cNvPr id="6" name="Picture 5" descr="A poster for a social event&#10;&#10;AI-generated content may be incorrect.">
            <a:extLst>
              <a:ext uri="{FF2B5EF4-FFF2-40B4-BE49-F238E27FC236}">
                <a16:creationId xmlns:a16="http://schemas.microsoft.com/office/drawing/2014/main" id="{F54402F7-B27F-21AD-8E04-EB320FE8A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3" y="1484785"/>
            <a:ext cx="3573289" cy="476438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57549-64AD-8E37-2D82-5975455D88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2025 March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E06C5C5-6CCA-5694-863E-D98F7FD1BC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E1BEA7-2963-113A-F055-9ED63C0997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50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EFE9CE94-5ACB-DF47-DCBB-18AD39F79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2025 March IEEE 802 Plenary: Social Reminder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6F0CD26-5C47-09F0-B3C6-D77F8C3B0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5180013"/>
          </a:xfrm>
        </p:spPr>
        <p:txBody>
          <a:bodyPr/>
          <a:lstStyle/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Social Name Badge Required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Make sure you have your badge with the fish on it.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You will get a wristband/entry ticket to the aquarium exhibits when you arrive at our event.</a:t>
            </a:r>
          </a:p>
          <a:p>
            <a:pPr marL="491490" lvl="1" fontAlgn="ctr"/>
            <a:endParaRPr lang="en-US" sz="1100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Aquarium Address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246 Ivan Allen Jr Blvd NW, Atlanta, GA 30313, USA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 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00629B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Hotel &amp; Georgia Aquarium Departure Information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Hotel Departure (Hilton Atlanta)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1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Location:</a:t>
            </a: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 John Portman Street entrance (walk past the front desk on the lobby level).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First Bus Departure: ~6:00 PM.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endParaRPr lang="en-US" sz="2000" b="1" i="0" u="none" strike="noStrike" kern="1200" dirty="0">
              <a:solidFill>
                <a:srgbClr val="1A2026"/>
              </a:solidFill>
              <a:effectLst/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Georgia Aquarium Departure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Pickup Location: Same spot where you were dropped off.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First Bus Back to Hilton: ~7:30 PM. 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Last Bus Back to Hilton: ~9:15 PM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91440" algn="l" rtl="0" eaLnBrk="1" fontAlgn="ctr" latinLnBrk="0" hangingPunct="1">
              <a:lnSpc>
                <a:spcPts val="1350"/>
              </a:lnSpc>
            </a:pPr>
            <a:r>
              <a:rPr lang="en-US" sz="2000" b="1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Bus Identification Information</a:t>
            </a:r>
            <a:endParaRPr lang="en-US" sz="2000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All buses will have an IEEE 802 sign.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491490" lvl="1" fontAlgn="ctr">
              <a:lnSpc>
                <a:spcPts val="1350"/>
              </a:lnSpc>
            </a:pPr>
            <a:r>
              <a:rPr lang="en-US" b="0" i="0" u="none" strike="noStrike" kern="1200" dirty="0">
                <a:solidFill>
                  <a:srgbClr val="1A2026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</a:rPr>
              <a:t>Event staff will be present at both locations for assistance.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2025 March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 March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048E19EB-39AF-4CD9-992E-0F46291A066E}" vid="{8A909B27-4724-4B6E-9B5E-676D08974B3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</TotalTime>
  <Words>386</Words>
  <Application>Microsoft Office PowerPoint</Application>
  <PresentationFormat>Widescreen</PresentationFormat>
  <Paragraphs>80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Unicode MS</vt:lpstr>
      <vt:lpstr>Times New Roman</vt:lpstr>
      <vt:lpstr>Office Theme</vt:lpstr>
      <vt:lpstr>Document</vt:lpstr>
      <vt:lpstr> 1st Vice Chair Report -2025 March - Plenary - Atlanta</vt:lpstr>
      <vt:lpstr>Abstract</vt:lpstr>
      <vt:lpstr>Things to Know Presentation.</vt:lpstr>
      <vt:lpstr>Networking Social Event</vt:lpstr>
      <vt:lpstr>2025 March IEEE 802 Plenary: Social Reminder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-2025 March - Plenary - Atlanta</dc:title>
  <dc:subject>Submission</dc:subject>
  <dc:creator>Jon Rosdahl</dc:creator>
  <cp:keywords>2025 March</cp:keywords>
  <cp:lastModifiedBy>Jon Rosdahl</cp:lastModifiedBy>
  <cp:revision>2</cp:revision>
  <cp:lastPrinted>1601-01-01T00:00:00Z</cp:lastPrinted>
  <dcterms:created xsi:type="dcterms:W3CDTF">2025-03-12T15:00:18Z</dcterms:created>
  <dcterms:modified xsi:type="dcterms:W3CDTF">2025-03-12T15:18:09Z</dcterms:modified>
  <cp:category>Jon Rosdahl, Qualcomm</cp:category>
</cp:coreProperties>
</file>